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60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E77938-D08A-4BC9-817B-A4B41C9FE476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C9C46F-D29C-4B41-AC70-CCBE835FD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058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A2708-72CB-441A-ACD1-7DACC537B8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46330-7B25-4D97-B08E-EBF0512F20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C8D18C-2D14-4EB6-9C88-058C1E56D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6429-08F7-4BCA-9A49-7EDED751B9D0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77560-48CB-4975-8961-7C82E34BF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ED44C-EC0C-4A26-AC68-C6C992AB0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16718-42C9-4D00-A453-68B9E1290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15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15E62-22D0-48D6-AB73-63B76CC6D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E1651-2291-4080-BD9E-E5A0530BEE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A68C3-A192-4D5C-BF7C-9D538C658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6429-08F7-4BCA-9A49-7EDED751B9D0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B12DC-C101-4FE6-9671-1E9B4EE18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06E7C-2A21-493A-8F9D-D169C8952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16718-42C9-4D00-A453-68B9E1290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16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BF4BA1-B79F-4693-8C43-0494FBFCAA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5D527D-5AF2-48D6-B682-DC8A8DBA6D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BC5657-9AFF-487A-A212-FC5A68070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6429-08F7-4BCA-9A49-7EDED751B9D0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08296-25B2-47F3-A2FF-65B96FD2D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F5D25-69C4-4AA5-92ED-78BBC0A96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16718-42C9-4D00-A453-68B9E1290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356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794F2-699F-4366-9167-F3BDA3F1E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C8E6B-855C-492E-82E2-6970537547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22102-AA2C-4807-925F-D0171F3B2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6429-08F7-4BCA-9A49-7EDED751B9D0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6BCCF-F470-487C-80BD-0A30F7EB9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AAFC0-0253-4255-83E4-864FD04E4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16718-42C9-4D00-A453-68B9E1290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995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EF24C-1ED6-4880-85AE-D6A08CD0E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D1D4D-4678-4261-95A5-4083895D9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054CF-C83F-4F84-BF39-55D1BF0D4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6429-08F7-4BCA-9A49-7EDED751B9D0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03BD5-B700-4E74-9C6E-899ACAB51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4DAF3-955D-4E9E-8B81-4F89ED8A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16718-42C9-4D00-A453-68B9E1290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14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B34C5-20F2-43E1-BBDF-D2073B43D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BC677-A32D-4A92-8D67-91103D708D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1D071C-5506-4FC8-B9D1-8BF9284E56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56A5B6-E8CB-495E-8C28-82BE29259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6429-08F7-4BCA-9A49-7EDED751B9D0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2E770D-E117-4C02-8976-AC7CA858B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4CE4B9-070A-45E6-8828-34DC4429D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16718-42C9-4D00-A453-68B9E1290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39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B81B6-CF3B-4B40-8FC6-7AA4B42E4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9FF917-2572-43D8-88E0-FB98433D2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042D67-346C-4B7A-A1CC-2FE2AD232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AC9D3D-6C88-432F-A1A7-647EA83912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AA739E-C7DD-40CF-8183-47B8A0BE98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D2EF0F-0D40-442E-85D7-B9EB1B784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6429-08F7-4BCA-9A49-7EDED751B9D0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148328-42B8-451F-9ABE-D6DD4BF4B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9849EE-D016-4667-B7BD-2BD70F516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16718-42C9-4D00-A453-68B9E1290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723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B750D-4DFF-46A6-B632-A4421F294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B7B19E-929B-496C-B229-6C2EFE11B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6429-08F7-4BCA-9A49-7EDED751B9D0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5042DB-697E-4630-8046-F026E19E2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EB7B45-BB08-4E53-A06E-5057768FF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16718-42C9-4D00-A453-68B9E1290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877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593785-84BE-4FA1-9935-6EA1634A1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6429-08F7-4BCA-9A49-7EDED751B9D0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608EDD-4523-45EF-8FA2-62D24EACC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FFCA6-9A95-456C-8DA5-A0B3B49DF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16718-42C9-4D00-A453-68B9E1290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237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E3BAF-435C-4FF9-9F6A-CD8CEF476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3DE83-FA53-491F-87E5-4D351DF61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9EC0B8-B381-4A64-9950-26A2FDEB5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5FEE51-A01F-4F8F-A3E6-F509958A1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6429-08F7-4BCA-9A49-7EDED751B9D0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3DBAE1-40DF-4824-B627-60E8E16E9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C31DC0-C203-4F22-A09B-27DA9950A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16718-42C9-4D00-A453-68B9E1290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467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DAA10-C1D2-449A-ACEB-86CA47943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5C83CE-CC16-443B-9849-3C051043D5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53611E-780C-45CC-AEFA-827CADB61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D58898-0FE9-4C5B-ADC7-EA5AF1102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6429-08F7-4BCA-9A49-7EDED751B9D0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63D09-D772-4DB5-8C8B-0BDF57225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806843-112F-4F32-AA60-1E3188423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16718-42C9-4D00-A453-68B9E1290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31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847E07-0DB3-4E91-95AE-34EA8D97D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E78A68-4CFA-4DB2-BFDB-DD204AEB7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74D18-F523-4B43-8A09-FBFAB434E9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96429-08F7-4BCA-9A49-7EDED751B9D0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33D49-E96E-4EE5-8383-31CEF17F8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E039D-248F-4745-B163-422864569F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16718-42C9-4D00-A453-68B9E1290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73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eta.com-Quả Bóng Tròn, Quả Bóng, Nhạc Thiếu Nhi Vui Nhộn Đi Học Về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D48BFE80-AD7C-4903-A862-E95C919856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0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D119B08-AA2C-4DC1-B2B4-D003B6F70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682" y="0"/>
            <a:ext cx="11934331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1.Chọn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đặc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mỗi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dùng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hình</a:t>
            </a:r>
            <a:endParaRPr lang="en-US" sz="36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1F64D15-0D7B-4A9F-BABC-AA4E3921A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0416" y="901150"/>
            <a:ext cx="10515600" cy="7391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(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Thẳng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tắp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trắng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tinh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nhọn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hoắt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ngắt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520429-41BD-4021-96F4-4E5F4573E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402" y="2226713"/>
            <a:ext cx="8108298" cy="401524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961BBBF-CDA2-455A-9937-3C4C01FBC972}"/>
              </a:ext>
            </a:extLst>
          </p:cNvPr>
          <p:cNvCxnSpPr>
            <a:cxnSpLocks/>
          </p:cNvCxnSpPr>
          <p:nvPr/>
        </p:nvCxnSpPr>
        <p:spPr>
          <a:xfrm>
            <a:off x="3918958" y="1443872"/>
            <a:ext cx="78007" cy="13088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FCFF2A9-48A8-4271-981A-10C01D8A1D50}"/>
              </a:ext>
            </a:extLst>
          </p:cNvPr>
          <p:cNvCxnSpPr/>
          <p:nvPr/>
        </p:nvCxnSpPr>
        <p:spPr>
          <a:xfrm>
            <a:off x="2846895" y="1442301"/>
            <a:ext cx="1715678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251867A-000F-4826-A4ED-A5483A3BF7C1}"/>
              </a:ext>
            </a:extLst>
          </p:cNvPr>
          <p:cNvCxnSpPr/>
          <p:nvPr/>
        </p:nvCxnSpPr>
        <p:spPr>
          <a:xfrm>
            <a:off x="5054339" y="1472153"/>
            <a:ext cx="1715678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CC0684-70F9-46F3-88C4-A9B1BED07660}"/>
              </a:ext>
            </a:extLst>
          </p:cNvPr>
          <p:cNvCxnSpPr/>
          <p:nvPr/>
        </p:nvCxnSpPr>
        <p:spPr>
          <a:xfrm>
            <a:off x="7242928" y="1445443"/>
            <a:ext cx="1715678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8BEC26-0CA1-4CB4-8B90-DBABFA7FE742}"/>
              </a:ext>
            </a:extLst>
          </p:cNvPr>
          <p:cNvCxnSpPr/>
          <p:nvPr/>
        </p:nvCxnSpPr>
        <p:spPr>
          <a:xfrm>
            <a:off x="9374957" y="1447014"/>
            <a:ext cx="1715678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D50DAD9-83C3-48EB-BFD5-9A39A39FDFB5}"/>
              </a:ext>
            </a:extLst>
          </p:cNvPr>
          <p:cNvCxnSpPr>
            <a:cxnSpLocks/>
          </p:cNvCxnSpPr>
          <p:nvPr/>
        </p:nvCxnSpPr>
        <p:spPr>
          <a:xfrm>
            <a:off x="5808209" y="1432875"/>
            <a:ext cx="0" cy="22676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848B27C-26A5-42F4-97E0-5EA045559C1A}"/>
              </a:ext>
            </a:extLst>
          </p:cNvPr>
          <p:cNvCxnSpPr>
            <a:cxnSpLocks/>
          </p:cNvCxnSpPr>
          <p:nvPr/>
        </p:nvCxnSpPr>
        <p:spPr>
          <a:xfrm flipH="1">
            <a:off x="6311794" y="1442301"/>
            <a:ext cx="1748442" cy="19866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AD7F37C-F27B-484D-99C6-2BA9E88A5665}"/>
              </a:ext>
            </a:extLst>
          </p:cNvPr>
          <p:cNvCxnSpPr>
            <a:cxnSpLocks/>
          </p:cNvCxnSpPr>
          <p:nvPr/>
        </p:nvCxnSpPr>
        <p:spPr>
          <a:xfrm flipH="1">
            <a:off x="8195037" y="1432875"/>
            <a:ext cx="1941758" cy="32993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83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692B93-67CD-4236-A639-8BFB7F7C6D99}"/>
              </a:ext>
            </a:extLst>
          </p:cNvPr>
          <p:cNvSpPr txBox="1"/>
          <p:nvPr/>
        </p:nvSpPr>
        <p:spPr>
          <a:xfrm>
            <a:off x="36799" y="184008"/>
            <a:ext cx="12155201" cy="1261831"/>
          </a:xfrm>
          <a:prstGeom prst="rect">
            <a:avLst/>
          </a:prstGeom>
          <a:noFill/>
        </p:spPr>
        <p:txBody>
          <a:bodyPr wrap="square" lIns="121869" tIns="60934" rIns="121869" bIns="60934" rtlCol="0">
            <a:spAutoFit/>
          </a:bodyPr>
          <a:lstStyle/>
          <a:p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endParaRPr lang="en-US" sz="37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F0A937-591B-408D-B71E-F96054AB2C5D}"/>
              </a:ext>
            </a:extLst>
          </p:cNvPr>
          <p:cNvSpPr/>
          <p:nvPr/>
        </p:nvSpPr>
        <p:spPr>
          <a:xfrm>
            <a:off x="900347" y="2306139"/>
            <a:ext cx="3285154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04" tIns="45718" rIns="91404" bIns="45718" spcCol="0" rtlCol="0" anchor="ctr"/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Bống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77D454-D41E-42D2-8C7B-7E836744CD80}"/>
              </a:ext>
            </a:extLst>
          </p:cNvPr>
          <p:cNvSpPr/>
          <p:nvPr/>
        </p:nvSpPr>
        <p:spPr>
          <a:xfrm>
            <a:off x="900347" y="3562135"/>
            <a:ext cx="3285154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04" tIns="45718" rIns="91404" bIns="45718" spcCol="0" rtlCol="0" anchor="ctr"/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vở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3A5DE1-D7FF-45B5-A786-0964D8598BD4}"/>
              </a:ext>
            </a:extLst>
          </p:cNvPr>
          <p:cNvSpPr/>
          <p:nvPr/>
        </p:nvSpPr>
        <p:spPr>
          <a:xfrm>
            <a:off x="900347" y="4755091"/>
            <a:ext cx="3285154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04" tIns="45718" rIns="91404" bIns="45718" spcCol="0" rtlCol="0" anchor="ctr"/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tẩy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A27B6C-94A4-45F6-A518-291404A8F135}"/>
              </a:ext>
            </a:extLst>
          </p:cNvPr>
          <p:cNvSpPr/>
          <p:nvPr/>
        </p:nvSpPr>
        <p:spPr>
          <a:xfrm>
            <a:off x="6131109" y="2327519"/>
            <a:ext cx="5254055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04" tIns="45718" rIns="91404" bIns="45718" spcCol="0" rtlCol="0" anchor="ctr"/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B2869B-B41F-49EF-A7E3-DED63CCCF12B}"/>
              </a:ext>
            </a:extLst>
          </p:cNvPr>
          <p:cNvSpPr/>
          <p:nvPr/>
        </p:nvSpPr>
        <p:spPr>
          <a:xfrm>
            <a:off x="6084519" y="3562159"/>
            <a:ext cx="5254055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04" tIns="45718" rIns="91404" bIns="45718" spcCol="0" rtlCol="0" anchor="ctr"/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nắp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809006-0EF4-48C5-B715-2E096E4EF9C8}"/>
              </a:ext>
            </a:extLst>
          </p:cNvPr>
          <p:cNvSpPr/>
          <p:nvPr/>
        </p:nvSpPr>
        <p:spPr>
          <a:xfrm>
            <a:off x="6084519" y="4739349"/>
            <a:ext cx="5254055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04" tIns="45718" rIns="91404" bIns="45718" spcCol="0" rtlCol="0" anchor="ctr"/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xíu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kẹo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134AFE-BAA0-4984-B079-6CE06F66711D}"/>
              </a:ext>
            </a:extLst>
          </p:cNvPr>
          <p:cNvCxnSpPr>
            <a:stCxn id="5" idx="3"/>
            <a:endCxn id="5" idx="3"/>
          </p:cNvCxnSpPr>
          <p:nvPr/>
        </p:nvCxnSpPr>
        <p:spPr>
          <a:xfrm>
            <a:off x="4185501" y="276333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C76B3E5-CE0B-43F2-B9E8-98A75DDB1809}"/>
              </a:ext>
            </a:extLst>
          </p:cNvPr>
          <p:cNvCxnSpPr>
            <a:stCxn id="5" idx="3"/>
            <a:endCxn id="9" idx="1"/>
          </p:cNvCxnSpPr>
          <p:nvPr/>
        </p:nvCxnSpPr>
        <p:spPr>
          <a:xfrm>
            <a:off x="4185501" y="2763339"/>
            <a:ext cx="1899018" cy="12560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F459853-0B24-4588-A20E-2B94BDFD90D9}"/>
              </a:ext>
            </a:extLst>
          </p:cNvPr>
          <p:cNvCxnSpPr>
            <a:stCxn id="6" idx="3"/>
          </p:cNvCxnSpPr>
          <p:nvPr/>
        </p:nvCxnSpPr>
        <p:spPr>
          <a:xfrm flipV="1">
            <a:off x="4185501" y="2763339"/>
            <a:ext cx="2026763" cy="12559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B96B6AD-8AA3-4890-9BA0-E05DBBA569BD}"/>
              </a:ext>
            </a:extLst>
          </p:cNvPr>
          <p:cNvCxnSpPr>
            <a:stCxn id="7" idx="3"/>
            <a:endCxn id="10" idx="1"/>
          </p:cNvCxnSpPr>
          <p:nvPr/>
        </p:nvCxnSpPr>
        <p:spPr>
          <a:xfrm flipV="1">
            <a:off x="4185501" y="5196549"/>
            <a:ext cx="1899018" cy="157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6CB1336-3A67-4060-A53F-EBFA0EC22EE3}"/>
              </a:ext>
            </a:extLst>
          </p:cNvPr>
          <p:cNvSpPr txBox="1"/>
          <p:nvPr/>
        </p:nvSpPr>
        <p:spPr>
          <a:xfrm>
            <a:off x="10016280" y="2141809"/>
            <a:ext cx="39592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0CBB37-A292-4991-AE6B-2F694DC99F73}"/>
              </a:ext>
            </a:extLst>
          </p:cNvPr>
          <p:cNvSpPr txBox="1"/>
          <p:nvPr/>
        </p:nvSpPr>
        <p:spPr>
          <a:xfrm>
            <a:off x="10006853" y="3392036"/>
            <a:ext cx="39592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2A37F0-9E6B-4B4B-83EB-45B6D14B6566}"/>
              </a:ext>
            </a:extLst>
          </p:cNvPr>
          <p:cNvSpPr txBox="1"/>
          <p:nvPr/>
        </p:nvSpPr>
        <p:spPr>
          <a:xfrm>
            <a:off x="10457468" y="4572300"/>
            <a:ext cx="62845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AF86B6-02EC-49CF-A7C3-42383AD620C3}"/>
              </a:ext>
            </a:extLst>
          </p:cNvPr>
          <p:cNvSpPr txBox="1"/>
          <p:nvPr/>
        </p:nvSpPr>
        <p:spPr>
          <a:xfrm>
            <a:off x="1088796" y="2501729"/>
            <a:ext cx="1644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F4B089-AD4B-4C26-933E-ECF6DA960AEF}"/>
              </a:ext>
            </a:extLst>
          </p:cNvPr>
          <p:cNvSpPr txBox="1"/>
          <p:nvPr/>
        </p:nvSpPr>
        <p:spPr>
          <a:xfrm>
            <a:off x="1808885" y="3763684"/>
            <a:ext cx="1644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0E3A67-97F4-44CE-92C8-568A8ECCAC9A}"/>
              </a:ext>
            </a:extLst>
          </p:cNvPr>
          <p:cNvSpPr txBox="1"/>
          <p:nvPr/>
        </p:nvSpPr>
        <p:spPr>
          <a:xfrm>
            <a:off x="1864024" y="4953793"/>
            <a:ext cx="1644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C54A9D6-5D6D-45AA-8BF0-F6AA2DB502B8}"/>
              </a:ext>
            </a:extLst>
          </p:cNvPr>
          <p:cNvSpPr txBox="1"/>
          <p:nvPr/>
        </p:nvSpPr>
        <p:spPr>
          <a:xfrm>
            <a:off x="3031109" y="2511671"/>
            <a:ext cx="1644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2E4EB28-CDE6-4222-95FD-8DB9EFDCE615}"/>
              </a:ext>
            </a:extLst>
          </p:cNvPr>
          <p:cNvSpPr txBox="1"/>
          <p:nvPr/>
        </p:nvSpPr>
        <p:spPr>
          <a:xfrm>
            <a:off x="1966501" y="1518409"/>
            <a:ext cx="518091" cy="646331"/>
          </a:xfrm>
          <a:prstGeom prst="rect">
            <a:avLst/>
          </a:prstGeom>
          <a:noFill/>
        </p:spPr>
        <p:txBody>
          <a:bodyPr wrap="none" lIns="91404" tIns="45718" rIns="91404" bIns="45718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A23A49-3DD2-4ED5-A596-866544599B95}"/>
              </a:ext>
            </a:extLst>
          </p:cNvPr>
          <p:cNvSpPr txBox="1"/>
          <p:nvPr/>
        </p:nvSpPr>
        <p:spPr>
          <a:xfrm>
            <a:off x="8001573" y="1518409"/>
            <a:ext cx="492443" cy="646331"/>
          </a:xfrm>
          <a:prstGeom prst="rect">
            <a:avLst/>
          </a:prstGeom>
          <a:noFill/>
        </p:spPr>
        <p:txBody>
          <a:bodyPr wrap="none" lIns="91404" tIns="45718" rIns="91404" bIns="45718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2" name="AutoShape 2" descr="https://api.togihome.vn/storage/images/originals/ban-go-tu-nhien-ket-hop-gia-sach-sd158-12-fmruga9lf6h5cop.webp">
            <a:extLst>
              <a:ext uri="{FF2B5EF4-FFF2-40B4-BE49-F238E27FC236}">
                <a16:creationId xmlns:a16="http://schemas.microsoft.com/office/drawing/2014/main" id="{51A6B90A-F0D9-499E-8E74-396BDAE6DC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1B4770-4EDE-47A4-9BAC-AB9ABE3AD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43" y="184008"/>
            <a:ext cx="11689237" cy="634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27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9" grpId="0" animBg="1"/>
      <p:bldP spid="20" grpId="0" animBg="1"/>
      <p:bldP spid="21" grpId="0" animBg="1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F7B24D-CEB7-486B-B00D-31D16DDA9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0733649" cy="618978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812D77-825E-4EA4-A0C7-7E613557DA65}"/>
              </a:ext>
            </a:extLst>
          </p:cNvPr>
          <p:cNvSpPr/>
          <p:nvPr/>
        </p:nvSpPr>
        <p:spPr>
          <a:xfrm>
            <a:off x="6449960" y="4031223"/>
            <a:ext cx="540774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C68F2A-3EB1-4846-8122-64F2FCFFE340}"/>
              </a:ext>
            </a:extLst>
          </p:cNvPr>
          <p:cNvSpPr/>
          <p:nvPr/>
        </p:nvSpPr>
        <p:spPr>
          <a:xfrm>
            <a:off x="5245509" y="2413572"/>
            <a:ext cx="540774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443A1F-3BD7-4737-AEFB-26A2E98B6A25}"/>
              </a:ext>
            </a:extLst>
          </p:cNvPr>
          <p:cNvSpPr/>
          <p:nvPr/>
        </p:nvSpPr>
        <p:spPr>
          <a:xfrm>
            <a:off x="6720347" y="5122606"/>
            <a:ext cx="540774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157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88</Words>
  <Application>Microsoft Office PowerPoint</Application>
  <PresentationFormat>Widescreen</PresentationFormat>
  <Paragraphs>21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Arial-Rounded</vt:lpstr>
      <vt:lpstr>Calibri</vt:lpstr>
      <vt:lpstr>Calibri Light</vt:lpstr>
      <vt:lpstr>Times New Roman</vt:lpstr>
      <vt:lpstr>Office Theme</vt:lpstr>
      <vt:lpstr>PowerPoint Presentation</vt:lpstr>
      <vt:lpstr>1.Chọn từ chỉ đặc điểm của mỗi đồ dùng học tập trong hình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20</cp:revision>
  <dcterms:created xsi:type="dcterms:W3CDTF">2024-10-27T00:03:11Z</dcterms:created>
  <dcterms:modified xsi:type="dcterms:W3CDTF">2024-11-02T13:01:29Z</dcterms:modified>
</cp:coreProperties>
</file>