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298" r:id="rId3"/>
    <p:sldId id="303" r:id="rId4"/>
    <p:sldId id="300" r:id="rId5"/>
    <p:sldId id="306" r:id="rId6"/>
    <p:sldId id="308" r:id="rId7"/>
    <p:sldId id="309" r:id="rId8"/>
    <p:sldId id="301" r:id="rId9"/>
    <p:sldId id="310" r:id="rId10"/>
    <p:sldId id="30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3" autoAdjust="0"/>
    <p:restoredTop sz="94660"/>
  </p:normalViewPr>
  <p:slideViewPr>
    <p:cSldViewPr snapToGrid="0">
      <p:cViewPr varScale="1">
        <p:scale>
          <a:sx n="81" d="100"/>
          <a:sy n="81" d="100"/>
        </p:scale>
        <p:origin x="60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3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1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9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5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3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7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6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3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4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7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3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ẢY _ CON CÀO CÀO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518BD3E-6798-2EAE-3C0C-099FBFDD29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22" y="63631"/>
            <a:ext cx="12078878" cy="61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D20095-C949-5951-6B11-3E6F11F4CCE9}"/>
              </a:ext>
            </a:extLst>
          </p:cNvPr>
          <p:cNvSpPr txBox="1"/>
          <p:nvPr/>
        </p:nvSpPr>
        <p:spPr>
          <a:xfrm>
            <a:off x="1319752" y="2659559"/>
            <a:ext cx="8889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+mj-lt"/>
              </a:rPr>
              <a:t>TRÒ CHƠI: 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AI NHANH, AI ĐÚNG</a:t>
            </a:r>
            <a:endParaRPr lang="en-US" sz="4400" b="1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72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304" y="693477"/>
            <a:ext cx="894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7094" y="1742333"/>
            <a:ext cx="42016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trễ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379753" y="2872294"/>
            <a:ext cx="45720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977879" y="3966657"/>
            <a:ext cx="45720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115866" y="5073382"/>
            <a:ext cx="172402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5EBF6A8-3883-0478-7C6D-1C71B4EAA83A}"/>
              </a:ext>
            </a:extLst>
          </p:cNvPr>
          <p:cNvCxnSpPr/>
          <p:nvPr/>
        </p:nvCxnSpPr>
        <p:spPr>
          <a:xfrm flipV="1">
            <a:off x="952697" y="1292672"/>
            <a:ext cx="172402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8542BF2-2156-EBF1-31EC-65BFDDEF5B23}"/>
              </a:ext>
            </a:extLst>
          </p:cNvPr>
          <p:cNvCxnSpPr>
            <a:cxnSpLocks/>
          </p:cNvCxnSpPr>
          <p:nvPr/>
        </p:nvCxnSpPr>
        <p:spPr>
          <a:xfrm>
            <a:off x="3676650" y="1302099"/>
            <a:ext cx="14609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Đom đóm phát sáng như thế nào trong đêm? - MVietQ">
            <a:extLst>
              <a:ext uri="{FF2B5EF4-FFF2-40B4-BE49-F238E27FC236}">
                <a16:creationId xmlns:a16="http://schemas.microsoft.com/office/drawing/2014/main" id="{3882EA97-C100-CED2-9C39-90193E064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066" y="1657349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77+ Hình Ảnh Dế Mèn Đẹp, Sinh Động, Chân Thực Gần Gũi Với Tuổi Thơ">
            <a:extLst>
              <a:ext uri="{FF2B5EF4-FFF2-40B4-BE49-F238E27FC236}">
                <a16:creationId xmlns:a16="http://schemas.microsoft.com/office/drawing/2014/main" id="{7796B80B-ECCA-4F77-89C0-6A325EB9C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15" y="1657348"/>
            <a:ext cx="5679051" cy="42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Ốc Sên Hoa: Món Ăn Trị Hen Suyễn, Thấp Khớp">
            <a:extLst>
              <a:ext uri="{FF2B5EF4-FFF2-40B4-BE49-F238E27FC236}">
                <a16:creationId xmlns:a16="http://schemas.microsoft.com/office/drawing/2014/main" id="{9538332B-6DD1-3769-AE40-AA7641D0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935" y="1657347"/>
            <a:ext cx="5785448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-des-keu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97CFA004-4DB5-9738-C24B-F6F74E83C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5157" y="8825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0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4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 loài côn trùng tuyệt đẹp khiến bạn ngỡ ngàng">
            <a:extLst>
              <a:ext uri="{FF2B5EF4-FFF2-40B4-BE49-F238E27FC236}">
                <a16:creationId xmlns:a16="http://schemas.microsoft.com/office/drawing/2014/main" id="{2838C02F-793E-2408-924A-5564F6161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" y="81470"/>
            <a:ext cx="12094521" cy="67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823178-AE6C-AD99-A9DF-E05DF23F73CC}"/>
              </a:ext>
            </a:extLst>
          </p:cNvPr>
          <p:cNvSpPr txBox="1"/>
          <p:nvPr/>
        </p:nvSpPr>
        <p:spPr>
          <a:xfrm>
            <a:off x="7933559" y="640922"/>
            <a:ext cx="3567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Chuồn </a:t>
            </a:r>
            <a:r>
              <a:rPr lang="vi-VN" sz="4000" b="1" dirty="0" err="1">
                <a:latin typeface="+mj-lt"/>
              </a:rPr>
              <a:t>chuồn</a:t>
            </a:r>
            <a:endParaRPr lang="en-US" sz="40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5940C-7EC4-4C49-73F3-14401B6A03D9}"/>
              </a:ext>
            </a:extLst>
          </p:cNvPr>
          <p:cNvSpPr txBox="1"/>
          <p:nvPr/>
        </p:nvSpPr>
        <p:spPr>
          <a:xfrm>
            <a:off x="606527" y="379312"/>
            <a:ext cx="2607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Ong</a:t>
            </a:r>
            <a:endParaRPr lang="en-US" sz="4000" b="1" dirty="0">
              <a:latin typeface="+mj-lt"/>
            </a:endParaRPr>
          </a:p>
        </p:txBody>
      </p:sp>
      <p:pic>
        <p:nvPicPr>
          <p:cNvPr id="6" name="Picture 6" descr="MÙA LÚA CHÍN VÀNG NGỌT BÙI HƯƠNG MUỒM MUỖM">
            <a:extLst>
              <a:ext uri="{FF2B5EF4-FFF2-40B4-BE49-F238E27FC236}">
                <a16:creationId xmlns:a16="http://schemas.microsoft.com/office/drawing/2014/main" id="{ED9BB1D5-B907-EC62-06B9-D7EF5552E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07" y="-1078"/>
            <a:ext cx="14260109" cy="781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BAAC16-6B04-1C89-413C-E5A56A428738}"/>
              </a:ext>
            </a:extLst>
          </p:cNvPr>
          <p:cNvSpPr txBox="1"/>
          <p:nvPr/>
        </p:nvSpPr>
        <p:spPr>
          <a:xfrm>
            <a:off x="691299" y="471645"/>
            <a:ext cx="4427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err="1">
                <a:solidFill>
                  <a:srgbClr val="C00000"/>
                </a:solidFill>
                <a:latin typeface="+mj-lt"/>
              </a:rPr>
              <a:t>Muồm</a:t>
            </a:r>
            <a:r>
              <a:rPr lang="vi-VN" sz="4000" b="1" dirty="0">
                <a:solidFill>
                  <a:srgbClr val="C00000"/>
                </a:solidFill>
                <a:latin typeface="+mj-lt"/>
              </a:rPr>
              <a:t> muỗm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074" name="Picture 2" descr="200+ Hình ảnh con Bướm đẹp, cách điệu, sống động, nhìn một lần là mê">
            <a:extLst>
              <a:ext uri="{FF2B5EF4-FFF2-40B4-BE49-F238E27FC236}">
                <a16:creationId xmlns:a16="http://schemas.microsoft.com/office/drawing/2014/main" id="{F0CE5A21-206B-8DDE-ACDB-461A73201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601" y="-126460"/>
            <a:ext cx="16627575" cy="790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7220AE-99F3-F4D9-805E-7F687D7BA48A}"/>
              </a:ext>
            </a:extLst>
          </p:cNvPr>
          <p:cNvSpPr txBox="1"/>
          <p:nvPr/>
        </p:nvSpPr>
        <p:spPr>
          <a:xfrm>
            <a:off x="1200348" y="471645"/>
            <a:ext cx="2607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+mj-lt"/>
              </a:rPr>
              <a:t>Bướm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9E96F4-24A4-D7A9-45A4-BC6C15EDE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601" y="-214009"/>
            <a:ext cx="15238384" cy="82869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69F90D-492C-09F1-B054-58523173F4C4}"/>
              </a:ext>
            </a:extLst>
          </p:cNvPr>
          <p:cNvSpPr txBox="1"/>
          <p:nvPr/>
        </p:nvSpPr>
        <p:spPr>
          <a:xfrm>
            <a:off x="3959708" y="379312"/>
            <a:ext cx="3973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+mj-lt"/>
              </a:rPr>
              <a:t>Kiến ba khoang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076" name="Picture 4" descr="Những màu sắc gây chú ý với muỗi">
            <a:extLst>
              <a:ext uri="{FF2B5EF4-FFF2-40B4-BE49-F238E27FC236}">
                <a16:creationId xmlns:a16="http://schemas.microsoft.com/office/drawing/2014/main" id="{114132B6-DF53-BE5C-41C8-1B4EC4D2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2559" y="-262689"/>
            <a:ext cx="15238384" cy="781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8724F5-EBF8-A18E-83B4-BE444C766090}"/>
              </a:ext>
            </a:extLst>
          </p:cNvPr>
          <p:cNvSpPr txBox="1"/>
          <p:nvPr/>
        </p:nvSpPr>
        <p:spPr>
          <a:xfrm>
            <a:off x="9155517" y="825588"/>
            <a:ext cx="2607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+mj-lt"/>
              </a:rPr>
              <a:t>Muỗi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085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  <p:bldP spid="8" grpId="0"/>
      <p:bldP spid="8" grpId="1"/>
      <p:bldP spid="10" grpId="0"/>
      <p:bldP spid="10" grpId="1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6629" y="272831"/>
            <a:ext cx="1092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1200150" y="2047875"/>
            <a:ext cx="363855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1200150" y="3609975"/>
            <a:ext cx="363855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</a:p>
        </p:txBody>
      </p:sp>
      <p:sp>
        <p:nvSpPr>
          <p:cNvPr id="10" name="Flowchart: Terminator 9"/>
          <p:cNvSpPr/>
          <p:nvPr/>
        </p:nvSpPr>
        <p:spPr>
          <a:xfrm>
            <a:off x="1200150" y="5172075"/>
            <a:ext cx="363855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33675" y="1159668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9239250" y="1159668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7115175" y="2047875"/>
            <a:ext cx="4229100" cy="838200"/>
          </a:xfrm>
          <a:prstGeom prst="flowChartTermina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7410450" y="3594995"/>
            <a:ext cx="4229100" cy="838200"/>
          </a:xfrm>
          <a:prstGeom prst="flowChartTermina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7305675" y="5142808"/>
            <a:ext cx="4229100" cy="838200"/>
          </a:xfrm>
          <a:prstGeom prst="flowChartTermina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urved Connector 16"/>
          <p:cNvCxnSpPr>
            <a:stCxn id="8" idx="3"/>
            <a:endCxn id="13" idx="1"/>
          </p:cNvCxnSpPr>
          <p:nvPr/>
        </p:nvCxnSpPr>
        <p:spPr>
          <a:xfrm>
            <a:off x="4838700" y="2466975"/>
            <a:ext cx="2276475" cy="127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endCxn id="15" idx="1"/>
          </p:cNvCxnSpPr>
          <p:nvPr/>
        </p:nvCxnSpPr>
        <p:spPr>
          <a:xfrm>
            <a:off x="4838700" y="4046538"/>
            <a:ext cx="2466975" cy="151537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endCxn id="14" idx="1"/>
          </p:cNvCxnSpPr>
          <p:nvPr/>
        </p:nvCxnSpPr>
        <p:spPr>
          <a:xfrm flipV="1">
            <a:off x="4838700" y="4014095"/>
            <a:ext cx="2571750" cy="1594543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ED1A726-D721-2A13-BF7E-1BAB03C93D10}"/>
              </a:ext>
            </a:extLst>
          </p:cNvPr>
          <p:cNvCxnSpPr>
            <a:cxnSpLocks/>
          </p:cNvCxnSpPr>
          <p:nvPr/>
        </p:nvCxnSpPr>
        <p:spPr>
          <a:xfrm>
            <a:off x="1295400" y="847726"/>
            <a:ext cx="4454951" cy="87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0D14CD-CC03-F4B2-33FE-9C9F02CA72C4}"/>
              </a:ext>
            </a:extLst>
          </p:cNvPr>
          <p:cNvCxnSpPr>
            <a:cxnSpLocks/>
          </p:cNvCxnSpPr>
          <p:nvPr/>
        </p:nvCxnSpPr>
        <p:spPr>
          <a:xfrm flipV="1">
            <a:off x="6819842" y="847725"/>
            <a:ext cx="2600383" cy="8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1E4EA0-9B3D-11BF-C96D-6023DE52CB7B}"/>
              </a:ext>
            </a:extLst>
          </p:cNvPr>
          <p:cNvCxnSpPr>
            <a:cxnSpLocks/>
          </p:cNvCxnSpPr>
          <p:nvPr/>
        </p:nvCxnSpPr>
        <p:spPr>
          <a:xfrm>
            <a:off x="10194637" y="889945"/>
            <a:ext cx="134013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53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Ve Sầu - Cicadoidea Sound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0FDC188-0B5B-0300-2E23-B42B2AD8CA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94" y="38303"/>
            <a:ext cx="12123906" cy="613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1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95+ hình ảnh con ong đẹp hút hồn, sống động nhất hiện nay - ALONGWALKER">
            <a:extLst>
              <a:ext uri="{FF2B5EF4-FFF2-40B4-BE49-F238E27FC236}">
                <a16:creationId xmlns:a16="http://schemas.microsoft.com/office/drawing/2014/main" id="{66348CCC-6DFF-437B-3A38-F12E02540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" y="-24319"/>
            <a:ext cx="12486060" cy="669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25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m Sâu Bay Vào Nhà Là điềm Gì? Giải Mã Chi Tiết Điềm Báo">
            <a:extLst>
              <a:ext uri="{FF2B5EF4-FFF2-40B4-BE49-F238E27FC236}">
                <a16:creationId xmlns:a16="http://schemas.microsoft.com/office/drawing/2014/main" id="{09CE0E49-FA49-E3AB-3C0D-C53F0B3A0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24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885" r="3101" b="29166"/>
          <a:stretch/>
        </p:blipFill>
        <p:spPr>
          <a:xfrm>
            <a:off x="757236" y="1857374"/>
            <a:ext cx="10941524" cy="2686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863" y="256996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5354" y="4943474"/>
            <a:ext cx="5901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3C19C4-2BB5-7EC6-B6D6-2E37EE953272}"/>
              </a:ext>
            </a:extLst>
          </p:cNvPr>
          <p:cNvCxnSpPr>
            <a:cxnSpLocks/>
          </p:cNvCxnSpPr>
          <p:nvPr/>
        </p:nvCxnSpPr>
        <p:spPr>
          <a:xfrm>
            <a:off x="1421329" y="851035"/>
            <a:ext cx="34429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B0111D-AF41-1679-A0E3-DE895021D33B}"/>
              </a:ext>
            </a:extLst>
          </p:cNvPr>
          <p:cNvCxnSpPr>
            <a:cxnSpLocks/>
          </p:cNvCxnSpPr>
          <p:nvPr/>
        </p:nvCxnSpPr>
        <p:spPr>
          <a:xfrm>
            <a:off x="5625645" y="856633"/>
            <a:ext cx="5441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64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ịch sử y học kỳ thú của chuột thí nghiệm">
            <a:extLst>
              <a:ext uri="{FF2B5EF4-FFF2-40B4-BE49-F238E27FC236}">
                <a16:creationId xmlns:a16="http://schemas.microsoft.com/office/drawing/2014/main" id="{9FF3C154-BCB6-AFC7-F3D8-39356D7CB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549"/>
            <a:ext cx="12192001" cy="67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523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133</Words>
  <Application>Microsoft Office PowerPoint</Application>
  <PresentationFormat>Widescreen</PresentationFormat>
  <Paragraphs>27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Britannic Bold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TechCare</dc:creator>
  <cp:lastModifiedBy>Khanh Hoang</cp:lastModifiedBy>
  <cp:revision>52</cp:revision>
  <dcterms:created xsi:type="dcterms:W3CDTF">2021-07-13T00:48:11Z</dcterms:created>
  <dcterms:modified xsi:type="dcterms:W3CDTF">2024-06-04T02:01:20Z</dcterms:modified>
</cp:coreProperties>
</file>