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1.xml" ContentType="application/vnd.openxmlformats-officedocument.presentationml.tags+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3.xml" ContentType="application/vnd.openxmlformats-officedocument.presentationml.tags+xml"/>
  <Override PartName="/ppt/media/audio5.wav" ContentType="audio/wav"/>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 id="2147483728" r:id="rId2"/>
    <p:sldMasterId id="2147483740" r:id="rId3"/>
    <p:sldMasterId id="2147483754" r:id="rId4"/>
  </p:sldMasterIdLst>
  <p:notesMasterIdLst>
    <p:notesMasterId r:id="rId25"/>
  </p:notesMasterIdLst>
  <p:sldIdLst>
    <p:sldId id="519" r:id="rId5"/>
    <p:sldId id="311" r:id="rId6"/>
    <p:sldId id="523" r:id="rId7"/>
    <p:sldId id="525" r:id="rId8"/>
    <p:sldId id="529" r:id="rId9"/>
    <p:sldId id="530" r:id="rId10"/>
    <p:sldId id="312" r:id="rId11"/>
    <p:sldId id="528" r:id="rId12"/>
    <p:sldId id="324" r:id="rId13"/>
    <p:sldId id="271" r:id="rId14"/>
    <p:sldId id="313" r:id="rId15"/>
    <p:sldId id="272" r:id="rId16"/>
    <p:sldId id="274" r:id="rId17"/>
    <p:sldId id="314" r:id="rId18"/>
    <p:sldId id="320" r:id="rId19"/>
    <p:sldId id="319" r:id="rId20"/>
    <p:sldId id="321" r:id="rId21"/>
    <p:sldId id="322" r:id="rId22"/>
    <p:sldId id="323" r:id="rId23"/>
    <p:sldId id="329" r:id="rId24"/>
  </p:sldIdLst>
  <p:sldSz cx="13716000" cy="7772400"/>
  <p:notesSz cx="6858000" cy="9144000"/>
  <p:defaultTextStyle>
    <a:defPPr>
      <a:defRPr lang="en-US"/>
    </a:defPPr>
    <a:lvl1pPr marL="0" algn="l" defTabSz="1227856" rtl="0" eaLnBrk="1" latinLnBrk="0" hangingPunct="1">
      <a:defRPr sz="2400" kern="1200">
        <a:solidFill>
          <a:schemeClr val="tx1"/>
        </a:solidFill>
        <a:latin typeface="+mn-lt"/>
        <a:ea typeface="+mn-ea"/>
        <a:cs typeface="+mn-cs"/>
      </a:defRPr>
    </a:lvl1pPr>
    <a:lvl2pPr marL="613928" algn="l" defTabSz="1227856" rtl="0" eaLnBrk="1" latinLnBrk="0" hangingPunct="1">
      <a:defRPr sz="2400" kern="1200">
        <a:solidFill>
          <a:schemeClr val="tx1"/>
        </a:solidFill>
        <a:latin typeface="+mn-lt"/>
        <a:ea typeface="+mn-ea"/>
        <a:cs typeface="+mn-cs"/>
      </a:defRPr>
    </a:lvl2pPr>
    <a:lvl3pPr marL="1227856" algn="l" defTabSz="1227856" rtl="0" eaLnBrk="1" latinLnBrk="0" hangingPunct="1">
      <a:defRPr sz="2400" kern="1200">
        <a:solidFill>
          <a:schemeClr val="tx1"/>
        </a:solidFill>
        <a:latin typeface="+mn-lt"/>
        <a:ea typeface="+mn-ea"/>
        <a:cs typeface="+mn-cs"/>
      </a:defRPr>
    </a:lvl3pPr>
    <a:lvl4pPr marL="1841784" algn="l" defTabSz="1227856" rtl="0" eaLnBrk="1" latinLnBrk="0" hangingPunct="1">
      <a:defRPr sz="2400" kern="1200">
        <a:solidFill>
          <a:schemeClr val="tx1"/>
        </a:solidFill>
        <a:latin typeface="+mn-lt"/>
        <a:ea typeface="+mn-ea"/>
        <a:cs typeface="+mn-cs"/>
      </a:defRPr>
    </a:lvl4pPr>
    <a:lvl5pPr marL="2455713" algn="l" defTabSz="1227856" rtl="0" eaLnBrk="1" latinLnBrk="0" hangingPunct="1">
      <a:defRPr sz="2400" kern="1200">
        <a:solidFill>
          <a:schemeClr val="tx1"/>
        </a:solidFill>
        <a:latin typeface="+mn-lt"/>
        <a:ea typeface="+mn-ea"/>
        <a:cs typeface="+mn-cs"/>
      </a:defRPr>
    </a:lvl5pPr>
    <a:lvl6pPr marL="3069641" algn="l" defTabSz="1227856" rtl="0" eaLnBrk="1" latinLnBrk="0" hangingPunct="1">
      <a:defRPr sz="2400" kern="1200">
        <a:solidFill>
          <a:schemeClr val="tx1"/>
        </a:solidFill>
        <a:latin typeface="+mn-lt"/>
        <a:ea typeface="+mn-ea"/>
        <a:cs typeface="+mn-cs"/>
      </a:defRPr>
    </a:lvl6pPr>
    <a:lvl7pPr marL="3683569" algn="l" defTabSz="1227856" rtl="0" eaLnBrk="1" latinLnBrk="0" hangingPunct="1">
      <a:defRPr sz="2400" kern="1200">
        <a:solidFill>
          <a:schemeClr val="tx1"/>
        </a:solidFill>
        <a:latin typeface="+mn-lt"/>
        <a:ea typeface="+mn-ea"/>
        <a:cs typeface="+mn-cs"/>
      </a:defRPr>
    </a:lvl7pPr>
    <a:lvl8pPr marL="4297497" algn="l" defTabSz="1227856" rtl="0" eaLnBrk="1" latinLnBrk="0" hangingPunct="1">
      <a:defRPr sz="2400" kern="1200">
        <a:solidFill>
          <a:schemeClr val="tx1"/>
        </a:solidFill>
        <a:latin typeface="+mn-lt"/>
        <a:ea typeface="+mn-ea"/>
        <a:cs typeface="+mn-cs"/>
      </a:defRPr>
    </a:lvl8pPr>
    <a:lvl9pPr marL="4911425" algn="l" defTabSz="1227856"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2448">
          <p15:clr>
            <a:srgbClr val="A4A3A4"/>
          </p15:clr>
        </p15:guide>
        <p15:guide id="4" pos="43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4" autoAdjust="0"/>
    <p:restoredTop sz="94660"/>
  </p:normalViewPr>
  <p:slideViewPr>
    <p:cSldViewPr>
      <p:cViewPr varScale="1">
        <p:scale>
          <a:sx n="74" d="100"/>
          <a:sy n="74" d="100"/>
        </p:scale>
        <p:origin x="43" y="-245"/>
      </p:cViewPr>
      <p:guideLst>
        <p:guide orient="horz" pos="2160"/>
        <p:guide pos="2880"/>
        <p:guide orient="horz" pos="2448"/>
        <p:guide pos="432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1A088B-3948-4A32-A579-B8245A4D0CFE}" type="datetimeFigureOut">
              <a:rPr lang="en-US" smtClean="0"/>
              <a:t>12/14/2024</a:t>
            </a:fld>
            <a:endParaRPr lang="en-US"/>
          </a:p>
        </p:txBody>
      </p:sp>
      <p:sp>
        <p:nvSpPr>
          <p:cNvPr id="4" name="Slide Image Placeholder 3"/>
          <p:cNvSpPr>
            <a:spLocks noGrp="1" noRot="1" noChangeAspect="1"/>
          </p:cNvSpPr>
          <p:nvPr>
            <p:ph type="sldImg" idx="2"/>
          </p:nvPr>
        </p:nvSpPr>
        <p:spPr>
          <a:xfrm>
            <a:off x="706438" y="1143000"/>
            <a:ext cx="5445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CBC86F-FECC-4F7D-8375-71C39CCE3C07}" type="slidenum">
              <a:rPr lang="en-US" smtClean="0"/>
              <a:t>‹#›</a:t>
            </a:fld>
            <a:endParaRPr lang="en-US"/>
          </a:p>
        </p:txBody>
      </p:sp>
    </p:spTree>
    <p:extLst>
      <p:ext uri="{BB962C8B-B14F-4D97-AF65-F5344CB8AC3E}">
        <p14:creationId xmlns:p14="http://schemas.microsoft.com/office/powerpoint/2010/main" val="1154094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êu đề và Nội dun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206305"/>
            <a:ext cx="2256235" cy="877993"/>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2681287" y="206305"/>
            <a:ext cx="3833813" cy="4422352"/>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0" y="1084298"/>
            <a:ext cx="2256235" cy="354435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99669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3627120"/>
            <a:ext cx="4114800" cy="428202"/>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344216" y="462986"/>
            <a:ext cx="4114800" cy="310896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344216" y="4055322"/>
            <a:ext cx="4114800" cy="608118"/>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514421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29020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207505"/>
            <a:ext cx="1543050" cy="442115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207505"/>
            <a:ext cx="4514850" cy="442115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846128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êu đề và Nội dun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04992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8702" y="2414487"/>
            <a:ext cx="11658600" cy="1666028"/>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2057402" y="4404360"/>
            <a:ext cx="9601200" cy="1986280"/>
          </a:xfrm>
          <a:prstGeom prst="rect">
            <a:avLst/>
          </a:prstGeom>
        </p:spPr>
        <p:txBody>
          <a:bodyPr/>
          <a:lstStyle>
            <a:lvl1pPr marL="0" indent="0" algn="ctr">
              <a:buNone/>
              <a:defRPr>
                <a:solidFill>
                  <a:schemeClr val="tx1">
                    <a:tint val="75000"/>
                  </a:schemeClr>
                </a:solidFill>
              </a:defRPr>
            </a:lvl1pPr>
            <a:lvl2pPr marL="685646" indent="0" algn="ctr">
              <a:buNone/>
              <a:defRPr>
                <a:solidFill>
                  <a:schemeClr val="tx1">
                    <a:tint val="75000"/>
                  </a:schemeClr>
                </a:solidFill>
              </a:defRPr>
            </a:lvl2pPr>
            <a:lvl3pPr marL="1371292" indent="0" algn="ctr">
              <a:buNone/>
              <a:defRPr>
                <a:solidFill>
                  <a:schemeClr val="tx1">
                    <a:tint val="75000"/>
                  </a:schemeClr>
                </a:solidFill>
              </a:defRPr>
            </a:lvl3pPr>
            <a:lvl4pPr marL="2056937" indent="0" algn="ctr">
              <a:buNone/>
              <a:defRPr>
                <a:solidFill>
                  <a:schemeClr val="tx1">
                    <a:tint val="75000"/>
                  </a:schemeClr>
                </a:solidFill>
              </a:defRPr>
            </a:lvl4pPr>
            <a:lvl5pPr marL="2742582" indent="0" algn="ctr">
              <a:buNone/>
              <a:defRPr>
                <a:solidFill>
                  <a:schemeClr val="tx1">
                    <a:tint val="75000"/>
                  </a:schemeClr>
                </a:solidFill>
              </a:defRPr>
            </a:lvl5pPr>
            <a:lvl6pPr marL="3428228" indent="0" algn="ctr">
              <a:buNone/>
              <a:defRPr>
                <a:solidFill>
                  <a:schemeClr val="tx1">
                    <a:tint val="75000"/>
                  </a:schemeClr>
                </a:solidFill>
              </a:defRPr>
            </a:lvl6pPr>
            <a:lvl7pPr marL="4113874" indent="0" algn="ctr">
              <a:buNone/>
              <a:defRPr>
                <a:solidFill>
                  <a:schemeClr val="tx1">
                    <a:tint val="75000"/>
                  </a:schemeClr>
                </a:solidFill>
              </a:defRPr>
            </a:lvl7pPr>
            <a:lvl8pPr marL="4799520" indent="0" algn="ctr">
              <a:buNone/>
              <a:defRPr>
                <a:solidFill>
                  <a:schemeClr val="tx1">
                    <a:tint val="75000"/>
                  </a:schemeClr>
                </a:solidFill>
              </a:defRPr>
            </a:lvl8pPr>
            <a:lvl9pPr marL="548516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85801" y="7203867"/>
            <a:ext cx="3200400" cy="413808"/>
          </a:xfrm>
          <a:prstGeom prst="rect">
            <a:avLst/>
          </a:prstGeom>
        </p:spPr>
        <p:txBody>
          <a:bodyPr/>
          <a:lstStyle/>
          <a:p>
            <a:pPr>
              <a:defRPr/>
            </a:pPr>
            <a:fld id="{406E9206-D2D6-4057-92D4-39C87A03E66D}" type="datetime1">
              <a:rPr lang="en-US" altLang="zh-CN" smtClean="0">
                <a:solidFill>
                  <a:prstClr val="black">
                    <a:tint val="75000"/>
                  </a:prstClr>
                </a:solidFill>
              </a:rPr>
              <a:pPr>
                <a:defRPr/>
              </a:pPr>
              <a:t>12/14/2024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686302" y="7203867"/>
            <a:ext cx="4343400" cy="413808"/>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9829801" y="7203867"/>
            <a:ext cx="3200400" cy="413808"/>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2690293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1" y="311259"/>
            <a:ext cx="12344400" cy="12954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85801" y="1813563"/>
            <a:ext cx="12344400" cy="51294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1" y="7203867"/>
            <a:ext cx="3200400" cy="413808"/>
          </a:xfrm>
          <a:prstGeom prst="rect">
            <a:avLst/>
          </a:prstGeom>
        </p:spPr>
        <p:txBody>
          <a:bodyPr/>
          <a:lstStyle/>
          <a:p>
            <a:pPr>
              <a:defRPr/>
            </a:pPr>
            <a:fld id="{C052E9E1-D97D-4C90-BB96-FA1ED58B786F}" type="datetime1">
              <a:rPr lang="en-US" altLang="zh-CN" smtClean="0">
                <a:solidFill>
                  <a:prstClr val="black">
                    <a:tint val="75000"/>
                  </a:prstClr>
                </a:solidFill>
              </a:rPr>
              <a:pPr>
                <a:defRPr/>
              </a:pPr>
              <a:t>12/14/2024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686302" y="7203867"/>
            <a:ext cx="4343400" cy="413808"/>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9829801" y="7203867"/>
            <a:ext cx="3200400" cy="413808"/>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9281923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83472" y="4994490"/>
            <a:ext cx="11658600" cy="1543685"/>
          </a:xfrm>
          <a:prstGeom prst="rect">
            <a:avLst/>
          </a:prstGeom>
        </p:spPr>
        <p:txBody>
          <a:bodyPr anchor="t"/>
          <a:lstStyle>
            <a:lvl1pPr algn="l">
              <a:defRPr sz="6074" b="1" cap="all"/>
            </a:lvl1pPr>
          </a:lstStyle>
          <a:p>
            <a:r>
              <a:rPr lang="en-US"/>
              <a:t>Click to edit Master title style</a:t>
            </a:r>
          </a:p>
        </p:txBody>
      </p:sp>
      <p:sp>
        <p:nvSpPr>
          <p:cNvPr id="3" name="Text Placeholder 2"/>
          <p:cNvSpPr>
            <a:spLocks noGrp="1"/>
          </p:cNvSpPr>
          <p:nvPr>
            <p:ph type="body" idx="1"/>
          </p:nvPr>
        </p:nvSpPr>
        <p:spPr>
          <a:xfrm>
            <a:off x="1083472" y="3294276"/>
            <a:ext cx="11658600" cy="1700212"/>
          </a:xfrm>
          <a:prstGeom prst="rect">
            <a:avLst/>
          </a:prstGeom>
        </p:spPr>
        <p:txBody>
          <a:bodyPr anchor="b"/>
          <a:lstStyle>
            <a:lvl1pPr marL="0" indent="0">
              <a:buNone/>
              <a:defRPr sz="3036">
                <a:solidFill>
                  <a:schemeClr val="tx1">
                    <a:tint val="75000"/>
                  </a:schemeClr>
                </a:solidFill>
              </a:defRPr>
            </a:lvl1pPr>
            <a:lvl2pPr marL="685646" indent="0">
              <a:buNone/>
              <a:defRPr sz="2700">
                <a:solidFill>
                  <a:schemeClr val="tx1">
                    <a:tint val="75000"/>
                  </a:schemeClr>
                </a:solidFill>
              </a:defRPr>
            </a:lvl2pPr>
            <a:lvl3pPr marL="1371292" indent="0">
              <a:buNone/>
              <a:defRPr sz="2475">
                <a:solidFill>
                  <a:schemeClr val="tx1">
                    <a:tint val="75000"/>
                  </a:schemeClr>
                </a:solidFill>
              </a:defRPr>
            </a:lvl3pPr>
            <a:lvl4pPr marL="2056937" indent="0">
              <a:buNone/>
              <a:defRPr sz="2138">
                <a:solidFill>
                  <a:schemeClr val="tx1">
                    <a:tint val="75000"/>
                  </a:schemeClr>
                </a:solidFill>
              </a:defRPr>
            </a:lvl4pPr>
            <a:lvl5pPr marL="2742582" indent="0">
              <a:buNone/>
              <a:defRPr sz="2138">
                <a:solidFill>
                  <a:schemeClr val="tx1">
                    <a:tint val="75000"/>
                  </a:schemeClr>
                </a:solidFill>
              </a:defRPr>
            </a:lvl5pPr>
            <a:lvl6pPr marL="3428228" indent="0">
              <a:buNone/>
              <a:defRPr sz="2138">
                <a:solidFill>
                  <a:schemeClr val="tx1">
                    <a:tint val="75000"/>
                  </a:schemeClr>
                </a:solidFill>
              </a:defRPr>
            </a:lvl6pPr>
            <a:lvl7pPr marL="4113874" indent="0">
              <a:buNone/>
              <a:defRPr sz="2138">
                <a:solidFill>
                  <a:schemeClr val="tx1">
                    <a:tint val="75000"/>
                  </a:schemeClr>
                </a:solidFill>
              </a:defRPr>
            </a:lvl7pPr>
            <a:lvl8pPr marL="4799520" indent="0">
              <a:buNone/>
              <a:defRPr sz="2138">
                <a:solidFill>
                  <a:schemeClr val="tx1">
                    <a:tint val="75000"/>
                  </a:schemeClr>
                </a:solidFill>
              </a:defRPr>
            </a:lvl8pPr>
            <a:lvl9pPr marL="5485166" indent="0">
              <a:buNone/>
              <a:defRPr sz="213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85801" y="7203867"/>
            <a:ext cx="3200400" cy="413808"/>
          </a:xfrm>
          <a:prstGeom prst="rect">
            <a:avLst/>
          </a:prstGeom>
        </p:spPr>
        <p:txBody>
          <a:bodyPr/>
          <a:lstStyle/>
          <a:p>
            <a:pPr>
              <a:defRPr/>
            </a:pPr>
            <a:fld id="{814779EE-1E16-4CC5-A459-C716090F6017}" type="datetime1">
              <a:rPr lang="en-US" altLang="zh-CN" smtClean="0">
                <a:solidFill>
                  <a:prstClr val="black">
                    <a:tint val="75000"/>
                  </a:prstClr>
                </a:solidFill>
              </a:rPr>
              <a:pPr>
                <a:defRPr/>
              </a:pPr>
              <a:t>12/14/2024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686302" y="7203867"/>
            <a:ext cx="4343400" cy="413808"/>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9829801" y="7203867"/>
            <a:ext cx="3200400" cy="413808"/>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1737413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1" y="311259"/>
            <a:ext cx="12344400" cy="12954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85802" y="1813563"/>
            <a:ext cx="6057900" cy="5129425"/>
          </a:xfrm>
          <a:prstGeom prst="rect">
            <a:avLst/>
          </a:prstGeom>
        </p:spPr>
        <p:txBody>
          <a:bodyPr/>
          <a:lstStyle>
            <a:lvl1pPr>
              <a:defRPr sz="4274"/>
            </a:lvl1pPr>
            <a:lvl2pPr>
              <a:defRPr sz="3599"/>
            </a:lvl2pPr>
            <a:lvl3pPr>
              <a:defRPr sz="3036"/>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972301" y="1813563"/>
            <a:ext cx="6057900" cy="5129425"/>
          </a:xfrm>
          <a:prstGeom prst="rect">
            <a:avLst/>
          </a:prstGeom>
        </p:spPr>
        <p:txBody>
          <a:bodyPr/>
          <a:lstStyle>
            <a:lvl1pPr>
              <a:defRPr sz="4274"/>
            </a:lvl1pPr>
            <a:lvl2pPr>
              <a:defRPr sz="3599"/>
            </a:lvl2pPr>
            <a:lvl3pPr>
              <a:defRPr sz="3036"/>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1" y="7203867"/>
            <a:ext cx="3200400" cy="413808"/>
          </a:xfrm>
          <a:prstGeom prst="rect">
            <a:avLst/>
          </a:prstGeom>
        </p:spPr>
        <p:txBody>
          <a:bodyPr/>
          <a:lstStyle/>
          <a:p>
            <a:pPr>
              <a:defRPr/>
            </a:pPr>
            <a:fld id="{A3311C9F-D64E-4824-A709-CF61DE4E0BDD}" type="datetime1">
              <a:rPr lang="en-US" altLang="zh-CN" smtClean="0">
                <a:solidFill>
                  <a:prstClr val="black">
                    <a:tint val="75000"/>
                  </a:prstClr>
                </a:solidFill>
              </a:rPr>
              <a:pPr>
                <a:defRPr/>
              </a:pPr>
              <a:t>12/14/2024</a:t>
            </a:fld>
            <a:endParaRPr lang="en-US" dirty="0">
              <a:solidFill>
                <a:prstClr val="black">
                  <a:tint val="75000"/>
                </a:prstClr>
              </a:solidFill>
            </a:endParaRPr>
          </a:p>
        </p:txBody>
      </p:sp>
      <p:sp>
        <p:nvSpPr>
          <p:cNvPr id="6" name="Footer Placeholder 5"/>
          <p:cNvSpPr>
            <a:spLocks noGrp="1"/>
          </p:cNvSpPr>
          <p:nvPr>
            <p:ph type="ftr" sz="quarter" idx="11"/>
          </p:nvPr>
        </p:nvSpPr>
        <p:spPr>
          <a:xfrm>
            <a:off x="4686302" y="7203867"/>
            <a:ext cx="4343400" cy="413808"/>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9829801" y="7203867"/>
            <a:ext cx="3200400" cy="413808"/>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827670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5801" y="311259"/>
            <a:ext cx="12344400" cy="12954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85802" y="1739796"/>
            <a:ext cx="6060282" cy="725065"/>
          </a:xfrm>
          <a:prstGeom prst="rect">
            <a:avLst/>
          </a:prstGeom>
        </p:spPr>
        <p:txBody>
          <a:bodyPr anchor="b"/>
          <a:lstStyle>
            <a:lvl1pPr marL="0" indent="0">
              <a:buNone/>
              <a:defRPr sz="3599" b="1"/>
            </a:lvl1pPr>
            <a:lvl2pPr marL="685646" indent="0">
              <a:buNone/>
              <a:defRPr sz="3036" b="1"/>
            </a:lvl2pPr>
            <a:lvl3pPr marL="1371292" indent="0">
              <a:buNone/>
              <a:defRPr sz="2700" b="1"/>
            </a:lvl3pPr>
            <a:lvl4pPr marL="2056937" indent="0">
              <a:buNone/>
              <a:defRPr sz="2475" b="1"/>
            </a:lvl4pPr>
            <a:lvl5pPr marL="2742582" indent="0">
              <a:buNone/>
              <a:defRPr sz="2475" b="1"/>
            </a:lvl5pPr>
            <a:lvl6pPr marL="3428228" indent="0">
              <a:buNone/>
              <a:defRPr sz="2475" b="1"/>
            </a:lvl6pPr>
            <a:lvl7pPr marL="4113874" indent="0">
              <a:buNone/>
              <a:defRPr sz="2475" b="1"/>
            </a:lvl7pPr>
            <a:lvl8pPr marL="4799520" indent="0">
              <a:buNone/>
              <a:defRPr sz="2475" b="1"/>
            </a:lvl8pPr>
            <a:lvl9pPr marL="5485166" indent="0">
              <a:buNone/>
              <a:defRPr sz="2475" b="1"/>
            </a:lvl9pPr>
          </a:lstStyle>
          <a:p>
            <a:pPr lvl="0"/>
            <a:r>
              <a:rPr lang="en-US"/>
              <a:t>Click to edit Master text styles</a:t>
            </a:r>
          </a:p>
        </p:txBody>
      </p:sp>
      <p:sp>
        <p:nvSpPr>
          <p:cNvPr id="4" name="Content Placeholder 3"/>
          <p:cNvSpPr>
            <a:spLocks noGrp="1"/>
          </p:cNvSpPr>
          <p:nvPr>
            <p:ph sz="half" idx="2"/>
          </p:nvPr>
        </p:nvSpPr>
        <p:spPr>
          <a:xfrm>
            <a:off x="685802" y="2464861"/>
            <a:ext cx="6060282" cy="4478126"/>
          </a:xfrm>
          <a:prstGeom prst="rect">
            <a:avLst/>
          </a:prstGeom>
        </p:spPr>
        <p:txBody>
          <a:bodyPr/>
          <a:lstStyle>
            <a:lvl1pPr>
              <a:defRPr sz="3599"/>
            </a:lvl1pPr>
            <a:lvl2pPr>
              <a:defRPr sz="3036"/>
            </a:lvl2pPr>
            <a:lvl3pPr>
              <a:defRPr sz="2700"/>
            </a:lvl3pPr>
            <a:lvl4pPr>
              <a:defRPr sz="2475"/>
            </a:lvl4pPr>
            <a:lvl5pPr>
              <a:defRPr sz="2475"/>
            </a:lvl5pPr>
            <a:lvl6pPr>
              <a:defRPr sz="2475"/>
            </a:lvl6pPr>
            <a:lvl7pPr>
              <a:defRPr sz="2475"/>
            </a:lvl7pPr>
            <a:lvl8pPr>
              <a:defRPr sz="2475"/>
            </a:lvl8pPr>
            <a:lvl9pPr>
              <a:defRPr sz="24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967545" y="1739796"/>
            <a:ext cx="6062662" cy="725065"/>
          </a:xfrm>
          <a:prstGeom prst="rect">
            <a:avLst/>
          </a:prstGeom>
        </p:spPr>
        <p:txBody>
          <a:bodyPr anchor="b"/>
          <a:lstStyle>
            <a:lvl1pPr marL="0" indent="0">
              <a:buNone/>
              <a:defRPr sz="3599" b="1"/>
            </a:lvl1pPr>
            <a:lvl2pPr marL="685646" indent="0">
              <a:buNone/>
              <a:defRPr sz="3036" b="1"/>
            </a:lvl2pPr>
            <a:lvl3pPr marL="1371292" indent="0">
              <a:buNone/>
              <a:defRPr sz="2700" b="1"/>
            </a:lvl3pPr>
            <a:lvl4pPr marL="2056937" indent="0">
              <a:buNone/>
              <a:defRPr sz="2475" b="1"/>
            </a:lvl4pPr>
            <a:lvl5pPr marL="2742582" indent="0">
              <a:buNone/>
              <a:defRPr sz="2475" b="1"/>
            </a:lvl5pPr>
            <a:lvl6pPr marL="3428228" indent="0">
              <a:buNone/>
              <a:defRPr sz="2475" b="1"/>
            </a:lvl6pPr>
            <a:lvl7pPr marL="4113874" indent="0">
              <a:buNone/>
              <a:defRPr sz="2475" b="1"/>
            </a:lvl7pPr>
            <a:lvl8pPr marL="4799520" indent="0">
              <a:buNone/>
              <a:defRPr sz="2475" b="1"/>
            </a:lvl8pPr>
            <a:lvl9pPr marL="5485166" indent="0">
              <a:buNone/>
              <a:defRPr sz="2475" b="1"/>
            </a:lvl9pPr>
          </a:lstStyle>
          <a:p>
            <a:pPr lvl="0"/>
            <a:r>
              <a:rPr lang="en-US"/>
              <a:t>Click to edit Master text styles</a:t>
            </a:r>
          </a:p>
        </p:txBody>
      </p:sp>
      <p:sp>
        <p:nvSpPr>
          <p:cNvPr id="6" name="Content Placeholder 5"/>
          <p:cNvSpPr>
            <a:spLocks noGrp="1"/>
          </p:cNvSpPr>
          <p:nvPr>
            <p:ph sz="quarter" idx="4"/>
          </p:nvPr>
        </p:nvSpPr>
        <p:spPr>
          <a:xfrm>
            <a:off x="6967545" y="2464861"/>
            <a:ext cx="6062662" cy="4478126"/>
          </a:xfrm>
          <a:prstGeom prst="rect">
            <a:avLst/>
          </a:prstGeom>
        </p:spPr>
        <p:txBody>
          <a:bodyPr/>
          <a:lstStyle>
            <a:lvl1pPr>
              <a:defRPr sz="3599"/>
            </a:lvl1pPr>
            <a:lvl2pPr>
              <a:defRPr sz="3036"/>
            </a:lvl2pPr>
            <a:lvl3pPr>
              <a:defRPr sz="2700"/>
            </a:lvl3pPr>
            <a:lvl4pPr>
              <a:defRPr sz="2475"/>
            </a:lvl4pPr>
            <a:lvl5pPr>
              <a:defRPr sz="2475"/>
            </a:lvl5pPr>
            <a:lvl6pPr>
              <a:defRPr sz="2475"/>
            </a:lvl6pPr>
            <a:lvl7pPr>
              <a:defRPr sz="2475"/>
            </a:lvl7pPr>
            <a:lvl8pPr>
              <a:defRPr sz="2475"/>
            </a:lvl8pPr>
            <a:lvl9pPr>
              <a:defRPr sz="24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1" y="7203867"/>
            <a:ext cx="3200400" cy="413808"/>
          </a:xfrm>
          <a:prstGeom prst="rect">
            <a:avLst/>
          </a:prstGeom>
        </p:spPr>
        <p:txBody>
          <a:bodyPr/>
          <a:lstStyle/>
          <a:p>
            <a:pPr>
              <a:defRPr/>
            </a:pPr>
            <a:fld id="{0A4318BD-B3C6-4D4B-B871-C29490A2E55A}" type="datetime1">
              <a:rPr lang="en-US" altLang="zh-CN" smtClean="0">
                <a:solidFill>
                  <a:prstClr val="black">
                    <a:tint val="75000"/>
                  </a:prstClr>
                </a:solidFill>
              </a:rPr>
              <a:pPr>
                <a:defRPr/>
              </a:pPr>
              <a:t>12/14/2024</a:t>
            </a:fld>
            <a:endParaRPr lang="en-US" dirty="0">
              <a:solidFill>
                <a:prstClr val="black">
                  <a:tint val="75000"/>
                </a:prstClr>
              </a:solidFill>
            </a:endParaRPr>
          </a:p>
        </p:txBody>
      </p:sp>
      <p:sp>
        <p:nvSpPr>
          <p:cNvPr id="8" name="Footer Placeholder 7"/>
          <p:cNvSpPr>
            <a:spLocks noGrp="1"/>
          </p:cNvSpPr>
          <p:nvPr>
            <p:ph type="ftr" sz="quarter" idx="11"/>
          </p:nvPr>
        </p:nvSpPr>
        <p:spPr>
          <a:xfrm>
            <a:off x="4686302" y="7203867"/>
            <a:ext cx="4343400" cy="413808"/>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9829801" y="7203867"/>
            <a:ext cx="3200400" cy="413808"/>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8859829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1" y="311259"/>
            <a:ext cx="12344400" cy="12954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85801" y="7203867"/>
            <a:ext cx="3200400" cy="413808"/>
          </a:xfrm>
          <a:prstGeom prst="rect">
            <a:avLst/>
          </a:prstGeom>
        </p:spPr>
        <p:txBody>
          <a:bodyPr/>
          <a:lstStyle/>
          <a:p>
            <a:pPr>
              <a:defRPr/>
            </a:pPr>
            <a:fld id="{E14CAFC4-799C-4CDE-B92B-8C262F06CF3E}" type="datetime1">
              <a:rPr lang="en-US" altLang="zh-CN" smtClean="0">
                <a:solidFill>
                  <a:prstClr val="black">
                    <a:tint val="75000"/>
                  </a:prstClr>
                </a:solidFill>
              </a:rPr>
              <a:pPr>
                <a:defRPr/>
              </a:pPr>
              <a:t>12/14/2024</a:t>
            </a:fld>
            <a:endParaRPr lang="en-US" dirty="0">
              <a:solidFill>
                <a:prstClr val="black">
                  <a:tint val="75000"/>
                </a:prstClr>
              </a:solidFill>
            </a:endParaRPr>
          </a:p>
        </p:txBody>
      </p:sp>
      <p:sp>
        <p:nvSpPr>
          <p:cNvPr id="4" name="Footer Placeholder 3"/>
          <p:cNvSpPr>
            <a:spLocks noGrp="1"/>
          </p:cNvSpPr>
          <p:nvPr>
            <p:ph type="ftr" sz="quarter" idx="11"/>
          </p:nvPr>
        </p:nvSpPr>
        <p:spPr>
          <a:xfrm>
            <a:off x="4686302" y="7203867"/>
            <a:ext cx="4343400" cy="413808"/>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9829801" y="7203867"/>
            <a:ext cx="3200400" cy="413808"/>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0442010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282088" y="1168759"/>
            <a:ext cx="11151826" cy="48609"/>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02842" tIns="51420" rIns="102842" bIns="51420" rtlCol="0" anchor="ctr"/>
          <a:lstStyle/>
          <a:p>
            <a:pPr marL="0" marR="0" lvl="0" indent="0" algn="ctr" defTabSz="1028494" rtl="0" eaLnBrk="1" fontAlgn="auto" latinLnBrk="0" hangingPunct="1">
              <a:lnSpc>
                <a:spcPct val="100000"/>
              </a:lnSpc>
              <a:spcBef>
                <a:spcPts val="0"/>
              </a:spcBef>
              <a:spcAft>
                <a:spcPts val="0"/>
              </a:spcAft>
              <a:buClrTx/>
              <a:buSzTx/>
              <a:buFontTx/>
              <a:buNone/>
              <a:tabLst/>
              <a:defRPr/>
            </a:pPr>
            <a:endParaRPr kumimoji="0" lang="zh-CN" altLang="en-US" sz="2025"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6637565" y="7312152"/>
            <a:ext cx="440875" cy="2494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02842" tIns="51420" rIns="102842" bIns="51420" rtlCol="0" anchor="ctr"/>
          <a:lstStyle/>
          <a:p>
            <a:pPr marL="0" marR="0" lvl="0" indent="0" algn="ctr" defTabSz="1028494" rtl="0" eaLnBrk="1" fontAlgn="auto" latinLnBrk="0" hangingPunct="1">
              <a:lnSpc>
                <a:spcPct val="100000"/>
              </a:lnSpc>
              <a:spcBef>
                <a:spcPts val="0"/>
              </a:spcBef>
              <a:spcAft>
                <a:spcPts val="0"/>
              </a:spcAft>
              <a:buClrTx/>
              <a:buSzTx/>
              <a:buFontTx/>
              <a:buNone/>
              <a:tabLst/>
              <a:defRPr/>
            </a:pPr>
            <a:endParaRPr kumimoji="0" lang="zh-CN" altLang="en-US" sz="2025"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85801" y="7203867"/>
            <a:ext cx="3200400" cy="413808"/>
          </a:xfrm>
          <a:prstGeom prst="rect">
            <a:avLst/>
          </a:prstGeom>
        </p:spPr>
        <p:txBody>
          <a:bodyPr/>
          <a:lstStyle/>
          <a:p>
            <a:pPr>
              <a:defRPr/>
            </a:pPr>
            <a:fld id="{3E729073-8FFE-4F18-B513-07581FC6638E}" type="datetime1">
              <a:rPr lang="en-US" altLang="zh-CN" smtClean="0">
                <a:solidFill>
                  <a:prstClr val="black">
                    <a:tint val="75000"/>
                  </a:prstClr>
                </a:solidFill>
              </a:rPr>
              <a:pPr>
                <a:defRPr/>
              </a:pPr>
              <a:t>12/14/2024</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5257801" y="7249058"/>
            <a:ext cx="3200400" cy="413808"/>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5147587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747218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3" y="309457"/>
            <a:ext cx="4512470" cy="1316991"/>
          </a:xfrm>
          <a:prstGeom prst="rect">
            <a:avLst/>
          </a:prstGeom>
        </p:spPr>
        <p:txBody>
          <a:bodyPr anchor="b"/>
          <a:lstStyle>
            <a:lvl1pPr algn="l">
              <a:defRPr sz="3036" b="1"/>
            </a:lvl1pPr>
          </a:lstStyle>
          <a:p>
            <a:r>
              <a:rPr lang="en-US"/>
              <a:t>Click to edit Master title style</a:t>
            </a:r>
          </a:p>
        </p:txBody>
      </p:sp>
      <p:sp>
        <p:nvSpPr>
          <p:cNvPr id="3" name="Content Placeholder 2"/>
          <p:cNvSpPr>
            <a:spLocks noGrp="1"/>
          </p:cNvSpPr>
          <p:nvPr>
            <p:ph idx="1"/>
          </p:nvPr>
        </p:nvSpPr>
        <p:spPr>
          <a:xfrm>
            <a:off x="5362577" y="309462"/>
            <a:ext cx="7667625" cy="6633528"/>
          </a:xfrm>
          <a:prstGeom prst="rect">
            <a:avLst/>
          </a:prstGeom>
        </p:spPr>
        <p:txBody>
          <a:bodyPr/>
          <a:lstStyle>
            <a:lvl1pPr>
              <a:defRPr sz="4836"/>
            </a:lvl1pPr>
            <a:lvl2pPr>
              <a:defRPr sz="4274"/>
            </a:lvl2pPr>
            <a:lvl3pPr>
              <a:defRPr sz="3599"/>
            </a:lvl3pPr>
            <a:lvl4pPr>
              <a:defRPr sz="3036"/>
            </a:lvl4pPr>
            <a:lvl5pPr>
              <a:defRPr sz="3036"/>
            </a:lvl5pPr>
            <a:lvl6pPr>
              <a:defRPr sz="3036"/>
            </a:lvl6pPr>
            <a:lvl7pPr>
              <a:defRPr sz="3036"/>
            </a:lvl7pPr>
            <a:lvl8pPr>
              <a:defRPr sz="3036"/>
            </a:lvl8pPr>
            <a:lvl9pPr>
              <a:defRPr sz="30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5803" y="1626453"/>
            <a:ext cx="4512470" cy="5316538"/>
          </a:xfrm>
          <a:prstGeom prst="rect">
            <a:avLst/>
          </a:prstGeom>
        </p:spPr>
        <p:txBody>
          <a:bodyPr/>
          <a:lstStyle>
            <a:lvl1pPr marL="0" indent="0">
              <a:buNone/>
              <a:defRPr sz="2138"/>
            </a:lvl1pPr>
            <a:lvl2pPr marL="685646" indent="0">
              <a:buNone/>
              <a:defRPr sz="1800"/>
            </a:lvl2pPr>
            <a:lvl3pPr marL="1371292" indent="0">
              <a:buNone/>
              <a:defRPr sz="1575"/>
            </a:lvl3pPr>
            <a:lvl4pPr marL="2056937" indent="0">
              <a:buNone/>
              <a:defRPr sz="1350"/>
            </a:lvl4pPr>
            <a:lvl5pPr marL="2742582" indent="0">
              <a:buNone/>
              <a:defRPr sz="1350"/>
            </a:lvl5pPr>
            <a:lvl6pPr marL="3428228" indent="0">
              <a:buNone/>
              <a:defRPr sz="1350"/>
            </a:lvl6pPr>
            <a:lvl7pPr marL="4113874" indent="0">
              <a:buNone/>
              <a:defRPr sz="1350"/>
            </a:lvl7pPr>
            <a:lvl8pPr marL="4799520" indent="0">
              <a:buNone/>
              <a:defRPr sz="1350"/>
            </a:lvl8pPr>
            <a:lvl9pPr marL="5485166" indent="0">
              <a:buNone/>
              <a:defRPr sz="1350"/>
            </a:lvl9pPr>
          </a:lstStyle>
          <a:p>
            <a:pPr lvl="0"/>
            <a:r>
              <a:rPr lang="en-US"/>
              <a:t>Click to edit Master text styles</a:t>
            </a:r>
          </a:p>
        </p:txBody>
      </p:sp>
      <p:sp>
        <p:nvSpPr>
          <p:cNvPr id="5" name="Date Placeholder 4"/>
          <p:cNvSpPr>
            <a:spLocks noGrp="1"/>
          </p:cNvSpPr>
          <p:nvPr>
            <p:ph type="dt" sz="half" idx="10"/>
          </p:nvPr>
        </p:nvSpPr>
        <p:spPr>
          <a:xfrm>
            <a:off x="685801" y="7203867"/>
            <a:ext cx="3200400" cy="413808"/>
          </a:xfrm>
          <a:prstGeom prst="rect">
            <a:avLst/>
          </a:prstGeom>
        </p:spPr>
        <p:txBody>
          <a:bodyPr/>
          <a:lstStyle/>
          <a:p>
            <a:pPr>
              <a:defRPr/>
            </a:pPr>
            <a:fld id="{43C7FCF6-76BD-4495-B08F-4C059D2BA31F}" type="datetime1">
              <a:rPr lang="en-US" altLang="zh-CN" smtClean="0">
                <a:solidFill>
                  <a:prstClr val="black">
                    <a:tint val="75000"/>
                  </a:prstClr>
                </a:solidFill>
              </a:rPr>
              <a:pPr>
                <a:defRPr/>
              </a:pPr>
              <a:t>12/14/2024</a:t>
            </a:fld>
            <a:endParaRPr lang="en-US" dirty="0">
              <a:solidFill>
                <a:prstClr val="black">
                  <a:tint val="75000"/>
                </a:prstClr>
              </a:solidFill>
            </a:endParaRPr>
          </a:p>
        </p:txBody>
      </p:sp>
      <p:sp>
        <p:nvSpPr>
          <p:cNvPr id="6" name="Footer Placeholder 5"/>
          <p:cNvSpPr>
            <a:spLocks noGrp="1"/>
          </p:cNvSpPr>
          <p:nvPr>
            <p:ph type="ftr" sz="quarter" idx="11"/>
          </p:nvPr>
        </p:nvSpPr>
        <p:spPr>
          <a:xfrm>
            <a:off x="4686302" y="7203867"/>
            <a:ext cx="4343400" cy="413808"/>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9829801" y="7203867"/>
            <a:ext cx="3200400" cy="413808"/>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8814446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88432" y="5440683"/>
            <a:ext cx="8229600" cy="642304"/>
          </a:xfrm>
          <a:prstGeom prst="rect">
            <a:avLst/>
          </a:prstGeom>
        </p:spPr>
        <p:txBody>
          <a:bodyPr anchor="b"/>
          <a:lstStyle>
            <a:lvl1pPr algn="l">
              <a:defRPr sz="3036" b="1"/>
            </a:lvl1pPr>
          </a:lstStyle>
          <a:p>
            <a:r>
              <a:rPr lang="en-US"/>
              <a:t>Click to edit Master title style</a:t>
            </a:r>
          </a:p>
        </p:txBody>
      </p:sp>
      <p:sp>
        <p:nvSpPr>
          <p:cNvPr id="3" name="Picture Placeholder 2"/>
          <p:cNvSpPr>
            <a:spLocks noGrp="1"/>
          </p:cNvSpPr>
          <p:nvPr>
            <p:ph type="pic" idx="1"/>
          </p:nvPr>
        </p:nvSpPr>
        <p:spPr>
          <a:xfrm>
            <a:off x="2688432" y="694481"/>
            <a:ext cx="8229600" cy="4663440"/>
          </a:xfrm>
          <a:prstGeom prst="rect">
            <a:avLst/>
          </a:prstGeom>
        </p:spPr>
        <p:txBody>
          <a:bodyPr/>
          <a:lstStyle>
            <a:lvl1pPr marL="0" indent="0">
              <a:buNone/>
              <a:defRPr sz="4836"/>
            </a:lvl1pPr>
            <a:lvl2pPr marL="685646" indent="0">
              <a:buNone/>
              <a:defRPr sz="4274"/>
            </a:lvl2pPr>
            <a:lvl3pPr marL="1371292" indent="0">
              <a:buNone/>
              <a:defRPr sz="3599"/>
            </a:lvl3pPr>
            <a:lvl4pPr marL="2056937" indent="0">
              <a:buNone/>
              <a:defRPr sz="3036"/>
            </a:lvl4pPr>
            <a:lvl5pPr marL="2742582" indent="0">
              <a:buNone/>
              <a:defRPr sz="3036"/>
            </a:lvl5pPr>
            <a:lvl6pPr marL="3428228" indent="0">
              <a:buNone/>
              <a:defRPr sz="3036"/>
            </a:lvl6pPr>
            <a:lvl7pPr marL="4113874" indent="0">
              <a:buNone/>
              <a:defRPr sz="3036"/>
            </a:lvl7pPr>
            <a:lvl8pPr marL="4799520" indent="0">
              <a:buNone/>
              <a:defRPr sz="3036"/>
            </a:lvl8pPr>
            <a:lvl9pPr marL="5485166" indent="0">
              <a:buNone/>
              <a:defRPr sz="3036"/>
            </a:lvl9pPr>
          </a:lstStyle>
          <a:p>
            <a:endParaRPr lang="en-US" dirty="0"/>
          </a:p>
        </p:txBody>
      </p:sp>
      <p:sp>
        <p:nvSpPr>
          <p:cNvPr id="4" name="Text Placeholder 3"/>
          <p:cNvSpPr>
            <a:spLocks noGrp="1"/>
          </p:cNvSpPr>
          <p:nvPr>
            <p:ph type="body" sz="half" idx="2"/>
          </p:nvPr>
        </p:nvSpPr>
        <p:spPr>
          <a:xfrm>
            <a:off x="2688432" y="6082987"/>
            <a:ext cx="8229600" cy="912178"/>
          </a:xfrm>
          <a:prstGeom prst="rect">
            <a:avLst/>
          </a:prstGeom>
        </p:spPr>
        <p:txBody>
          <a:bodyPr/>
          <a:lstStyle>
            <a:lvl1pPr marL="0" indent="0">
              <a:buNone/>
              <a:defRPr sz="2138"/>
            </a:lvl1pPr>
            <a:lvl2pPr marL="685646" indent="0">
              <a:buNone/>
              <a:defRPr sz="1800"/>
            </a:lvl2pPr>
            <a:lvl3pPr marL="1371292" indent="0">
              <a:buNone/>
              <a:defRPr sz="1575"/>
            </a:lvl3pPr>
            <a:lvl4pPr marL="2056937" indent="0">
              <a:buNone/>
              <a:defRPr sz="1350"/>
            </a:lvl4pPr>
            <a:lvl5pPr marL="2742582" indent="0">
              <a:buNone/>
              <a:defRPr sz="1350"/>
            </a:lvl5pPr>
            <a:lvl6pPr marL="3428228" indent="0">
              <a:buNone/>
              <a:defRPr sz="1350"/>
            </a:lvl6pPr>
            <a:lvl7pPr marL="4113874" indent="0">
              <a:buNone/>
              <a:defRPr sz="1350"/>
            </a:lvl7pPr>
            <a:lvl8pPr marL="4799520" indent="0">
              <a:buNone/>
              <a:defRPr sz="1350"/>
            </a:lvl8pPr>
            <a:lvl9pPr marL="5485166" indent="0">
              <a:buNone/>
              <a:defRPr sz="1350"/>
            </a:lvl9pPr>
          </a:lstStyle>
          <a:p>
            <a:pPr lvl="0"/>
            <a:r>
              <a:rPr lang="en-US"/>
              <a:t>Click to edit Master text styles</a:t>
            </a:r>
          </a:p>
        </p:txBody>
      </p:sp>
      <p:sp>
        <p:nvSpPr>
          <p:cNvPr id="5" name="Date Placeholder 4"/>
          <p:cNvSpPr>
            <a:spLocks noGrp="1"/>
          </p:cNvSpPr>
          <p:nvPr>
            <p:ph type="dt" sz="half" idx="10"/>
          </p:nvPr>
        </p:nvSpPr>
        <p:spPr>
          <a:xfrm>
            <a:off x="685801" y="7203867"/>
            <a:ext cx="3200400" cy="413808"/>
          </a:xfrm>
          <a:prstGeom prst="rect">
            <a:avLst/>
          </a:prstGeom>
        </p:spPr>
        <p:txBody>
          <a:bodyPr/>
          <a:lstStyle/>
          <a:p>
            <a:pPr>
              <a:defRPr/>
            </a:pPr>
            <a:fld id="{E257577C-F53D-4BB9-9408-EB84DEB3CD80}" type="datetime1">
              <a:rPr lang="en-US" altLang="zh-CN" smtClean="0">
                <a:solidFill>
                  <a:prstClr val="black">
                    <a:tint val="75000"/>
                  </a:prstClr>
                </a:solidFill>
              </a:rPr>
              <a:pPr>
                <a:defRPr/>
              </a:pPr>
              <a:t>12/14/2024</a:t>
            </a:fld>
            <a:endParaRPr lang="en-US" dirty="0">
              <a:solidFill>
                <a:prstClr val="black">
                  <a:tint val="75000"/>
                </a:prstClr>
              </a:solidFill>
            </a:endParaRPr>
          </a:p>
        </p:txBody>
      </p:sp>
      <p:sp>
        <p:nvSpPr>
          <p:cNvPr id="6" name="Footer Placeholder 5"/>
          <p:cNvSpPr>
            <a:spLocks noGrp="1"/>
          </p:cNvSpPr>
          <p:nvPr>
            <p:ph type="ftr" sz="quarter" idx="11"/>
          </p:nvPr>
        </p:nvSpPr>
        <p:spPr>
          <a:xfrm>
            <a:off x="4686302" y="7203867"/>
            <a:ext cx="4343400" cy="413808"/>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9829801" y="7203867"/>
            <a:ext cx="3200400" cy="413808"/>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1306335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85801" y="311259"/>
            <a:ext cx="12344400" cy="12954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85801" y="1813563"/>
            <a:ext cx="12344400" cy="51294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1" y="7203867"/>
            <a:ext cx="3200400" cy="413808"/>
          </a:xfrm>
          <a:prstGeom prst="rect">
            <a:avLst/>
          </a:prstGeom>
        </p:spPr>
        <p:txBody>
          <a:bodyPr/>
          <a:lstStyle/>
          <a:p>
            <a:pPr>
              <a:defRPr/>
            </a:pPr>
            <a:fld id="{77D58058-BD14-4845-947D-4A9B79A00D09}" type="datetime1">
              <a:rPr lang="en-US" altLang="zh-CN" smtClean="0">
                <a:solidFill>
                  <a:prstClr val="black">
                    <a:tint val="75000"/>
                  </a:prstClr>
                </a:solidFill>
              </a:rPr>
              <a:pPr>
                <a:defRPr/>
              </a:pPr>
              <a:t>12/14/2024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686302" y="7203867"/>
            <a:ext cx="4343400" cy="413808"/>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9829801" y="7203867"/>
            <a:ext cx="3200400" cy="413808"/>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0123126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944101" y="311259"/>
            <a:ext cx="3086100" cy="663172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2" y="311259"/>
            <a:ext cx="9029700" cy="663172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1" y="7203867"/>
            <a:ext cx="3200400" cy="413808"/>
          </a:xfrm>
          <a:prstGeom prst="rect">
            <a:avLst/>
          </a:prstGeom>
        </p:spPr>
        <p:txBody>
          <a:bodyPr/>
          <a:lstStyle/>
          <a:p>
            <a:pPr>
              <a:defRPr/>
            </a:pPr>
            <a:fld id="{18ECB469-C949-4E3F-B0CB-0C15DA7B7F92}" type="datetime1">
              <a:rPr lang="en-US" altLang="zh-CN" smtClean="0">
                <a:solidFill>
                  <a:prstClr val="black">
                    <a:tint val="75000"/>
                  </a:prstClr>
                </a:solidFill>
              </a:rPr>
              <a:pPr>
                <a:defRPr/>
              </a:pPr>
              <a:t>12/14/2024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686302" y="7203867"/>
            <a:ext cx="4343400" cy="413808"/>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9829801" y="7203867"/>
            <a:ext cx="3200400" cy="413808"/>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9185255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9074687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14500" y="1272011"/>
            <a:ext cx="10287000" cy="2705947"/>
          </a:xfrm>
        </p:spPr>
        <p:txBody>
          <a:bodyPr anchor="b"/>
          <a:lstStyle>
            <a:lvl1pPr algn="ctr">
              <a:defRPr sz="6750"/>
            </a:lvl1pPr>
          </a:lstStyle>
          <a:p>
            <a:r>
              <a:rPr lang="en-US"/>
              <a:t>Click to edit Master title style</a:t>
            </a:r>
          </a:p>
        </p:txBody>
      </p:sp>
      <p:sp>
        <p:nvSpPr>
          <p:cNvPr id="3" name="Subtitle 2"/>
          <p:cNvSpPr>
            <a:spLocks noGrp="1"/>
          </p:cNvSpPr>
          <p:nvPr>
            <p:ph type="subTitle" idx="1"/>
          </p:nvPr>
        </p:nvSpPr>
        <p:spPr>
          <a:xfrm>
            <a:off x="1714500" y="4082310"/>
            <a:ext cx="10287000" cy="1876530"/>
          </a:xfrm>
        </p:spPr>
        <p:txBody>
          <a:bodyPr/>
          <a:lstStyle>
            <a:lvl1pPr marL="0" indent="0" algn="ctr">
              <a:buNone/>
              <a:defRPr sz="2700"/>
            </a:lvl1pPr>
            <a:lvl2pPr marL="514350" indent="0" algn="ctr">
              <a:buNone/>
              <a:defRPr sz="2250"/>
            </a:lvl2pPr>
            <a:lvl3pPr marL="1028700" indent="0" algn="ctr">
              <a:buNone/>
              <a:defRPr sz="2025"/>
            </a:lvl3pPr>
            <a:lvl4pPr marL="1543050" indent="0" algn="ctr">
              <a:buNone/>
              <a:defRPr sz="1800"/>
            </a:lvl4pPr>
            <a:lvl5pPr marL="2057400" indent="0" algn="ctr">
              <a:buNone/>
              <a:defRPr sz="1800"/>
            </a:lvl5pPr>
            <a:lvl6pPr marL="2571750" indent="0" algn="ctr">
              <a:buNone/>
              <a:defRPr sz="1800"/>
            </a:lvl6pPr>
            <a:lvl7pPr marL="3086100" indent="0" algn="ctr">
              <a:buNone/>
              <a:defRPr sz="1800"/>
            </a:lvl7pPr>
            <a:lvl8pPr marL="3600450" indent="0" algn="ctr">
              <a:buNone/>
              <a:defRPr sz="1800"/>
            </a:lvl8pPr>
            <a:lvl9pPr marL="4114800" indent="0" algn="ctr">
              <a:buNone/>
              <a:defRPr sz="1800"/>
            </a:lvl9pPr>
          </a:lstStyle>
          <a:p>
            <a:r>
              <a:rPr lang="en-US"/>
              <a:t>Click to edit Master subtitle style</a:t>
            </a:r>
          </a:p>
        </p:txBody>
      </p:sp>
      <p:sp>
        <p:nvSpPr>
          <p:cNvPr id="4" name="Date Placeholder 3"/>
          <p:cNvSpPr>
            <a:spLocks noGrp="1"/>
          </p:cNvSpPr>
          <p:nvPr>
            <p:ph type="dt" sz="half" idx="10"/>
          </p:nvPr>
        </p:nvSpPr>
        <p:spPr/>
        <p:txBody>
          <a:bodyPr/>
          <a:lstStyle/>
          <a:p>
            <a:pPr defTabSz="1028700">
              <a:defRPr/>
            </a:pPr>
            <a:fld id="{529EA950-7F74-4FC0-A81D-66BDC0609EC8}" type="datetimeFigureOut">
              <a:rPr lang="en-US" smtClean="0">
                <a:solidFill>
                  <a:prstClr val="black">
                    <a:tint val="75000"/>
                  </a:prstClr>
                </a:solidFill>
              </a:rPr>
              <a:pPr defTabSz="1028700">
                <a:defRPr/>
              </a:pPr>
              <a:t>12/14/2024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287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28700">
              <a:defRPr/>
            </a:pPr>
            <a:fld id="{00000000-1234-1234-1234-123412341234}" type="slidenum">
              <a:rPr lang="en-US" smtClean="0">
                <a:solidFill>
                  <a:prstClr val="black">
                    <a:tint val="75000"/>
                  </a:prstClr>
                </a:solidFill>
              </a:rPr>
              <a:pPr defTabSz="1028700">
                <a:defRPr/>
              </a:pPr>
              <a:t>‹#›</a:t>
            </a:fld>
            <a:endParaRPr lang="en-US">
              <a:solidFill>
                <a:prstClr val="black">
                  <a:tint val="75000"/>
                </a:prstClr>
              </a:solidFill>
            </a:endParaRPr>
          </a:p>
        </p:txBody>
      </p:sp>
    </p:spTree>
    <p:extLst>
      <p:ext uri="{BB962C8B-B14F-4D97-AF65-F5344CB8AC3E}">
        <p14:creationId xmlns:p14="http://schemas.microsoft.com/office/powerpoint/2010/main" val="2273218559"/>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028700">
              <a:defRPr/>
            </a:pPr>
            <a:fld id="{529EA950-7F74-4FC0-A81D-66BDC0609EC8}" type="datetimeFigureOut">
              <a:rPr lang="en-US" smtClean="0">
                <a:solidFill>
                  <a:prstClr val="black">
                    <a:tint val="75000"/>
                  </a:prstClr>
                </a:solidFill>
              </a:rPr>
              <a:pPr defTabSz="1028700">
                <a:defRPr/>
              </a:pPr>
              <a:t>12/14/2024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287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28700">
              <a:defRPr/>
            </a:pPr>
            <a:fld id="{00000000-1234-1234-1234-123412341234}" type="slidenum">
              <a:rPr lang="en-US" smtClean="0">
                <a:solidFill>
                  <a:prstClr val="black">
                    <a:tint val="75000"/>
                  </a:prstClr>
                </a:solidFill>
              </a:rPr>
              <a:pPr defTabSz="1028700">
                <a:defRPr/>
              </a:pPr>
              <a:t>‹#›</a:t>
            </a:fld>
            <a:endParaRPr lang="en-US">
              <a:solidFill>
                <a:prstClr val="black">
                  <a:tint val="75000"/>
                </a:prstClr>
              </a:solidFill>
            </a:endParaRPr>
          </a:p>
        </p:txBody>
      </p:sp>
    </p:spTree>
    <p:extLst>
      <p:ext uri="{BB962C8B-B14F-4D97-AF65-F5344CB8AC3E}">
        <p14:creationId xmlns:p14="http://schemas.microsoft.com/office/powerpoint/2010/main" val="894329525"/>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09655"/>
            <a:ext cx="5829300" cy="1110686"/>
          </a:xfrm>
        </p:spPr>
        <p:txBody>
          <a:bodyPr/>
          <a:lstStyle/>
          <a:p>
            <a:r>
              <a:rPr lang="en-US"/>
              <a:t>Click to edit Master title style</a:t>
            </a:r>
          </a:p>
        </p:txBody>
      </p:sp>
      <p:sp>
        <p:nvSpPr>
          <p:cNvPr id="3" name="Subtitle 2"/>
          <p:cNvSpPr>
            <a:spLocks noGrp="1"/>
          </p:cNvSpPr>
          <p:nvPr>
            <p:ph type="subTitle" idx="1"/>
          </p:nvPr>
        </p:nvSpPr>
        <p:spPr>
          <a:xfrm>
            <a:off x="1028700" y="2936240"/>
            <a:ext cx="4800600" cy="1324187"/>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254164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35831" y="1937704"/>
            <a:ext cx="11830050" cy="3233102"/>
          </a:xfrm>
        </p:spPr>
        <p:txBody>
          <a:bodyPr anchor="b"/>
          <a:lstStyle>
            <a:lvl1pPr>
              <a:defRPr sz="6750"/>
            </a:lvl1pPr>
          </a:lstStyle>
          <a:p>
            <a:r>
              <a:rPr lang="en-US"/>
              <a:t>Click to edit Master title style</a:t>
            </a:r>
          </a:p>
        </p:txBody>
      </p:sp>
      <p:sp>
        <p:nvSpPr>
          <p:cNvPr id="3" name="Text Placeholder 2"/>
          <p:cNvSpPr>
            <a:spLocks noGrp="1"/>
          </p:cNvSpPr>
          <p:nvPr>
            <p:ph type="body" idx="1"/>
          </p:nvPr>
        </p:nvSpPr>
        <p:spPr>
          <a:xfrm>
            <a:off x="935831" y="5201392"/>
            <a:ext cx="11830050" cy="1700212"/>
          </a:xfrm>
        </p:spPr>
        <p:txBody>
          <a:bodyPr/>
          <a:lstStyle>
            <a:lvl1pPr marL="0" indent="0">
              <a:buNone/>
              <a:defRPr sz="2700">
                <a:solidFill>
                  <a:schemeClr val="tx1">
                    <a:tint val="75000"/>
                  </a:schemeClr>
                </a:solidFill>
              </a:defRPr>
            </a:lvl1pPr>
            <a:lvl2pPr marL="514350" indent="0">
              <a:buNone/>
              <a:defRPr sz="2250">
                <a:solidFill>
                  <a:schemeClr val="tx1">
                    <a:tint val="75000"/>
                  </a:schemeClr>
                </a:solidFill>
              </a:defRPr>
            </a:lvl2pPr>
            <a:lvl3pPr marL="1028700" indent="0">
              <a:buNone/>
              <a:defRPr sz="2025">
                <a:solidFill>
                  <a:schemeClr val="tx1">
                    <a:tint val="75000"/>
                  </a:schemeClr>
                </a:solidFill>
              </a:defRPr>
            </a:lvl3pPr>
            <a:lvl4pPr marL="1543050" indent="0">
              <a:buNone/>
              <a:defRPr sz="1800">
                <a:solidFill>
                  <a:schemeClr val="tx1">
                    <a:tint val="75000"/>
                  </a:schemeClr>
                </a:solidFill>
              </a:defRPr>
            </a:lvl4pPr>
            <a:lvl5pPr marL="2057400" indent="0">
              <a:buNone/>
              <a:defRPr sz="1800">
                <a:solidFill>
                  <a:schemeClr val="tx1">
                    <a:tint val="75000"/>
                  </a:schemeClr>
                </a:solidFill>
              </a:defRPr>
            </a:lvl5pPr>
            <a:lvl6pPr marL="2571750" indent="0">
              <a:buNone/>
              <a:defRPr sz="1800">
                <a:solidFill>
                  <a:schemeClr val="tx1">
                    <a:tint val="75000"/>
                  </a:schemeClr>
                </a:solidFill>
              </a:defRPr>
            </a:lvl6pPr>
            <a:lvl7pPr marL="3086100" indent="0">
              <a:buNone/>
              <a:defRPr sz="1800">
                <a:solidFill>
                  <a:schemeClr val="tx1">
                    <a:tint val="75000"/>
                  </a:schemeClr>
                </a:solidFill>
              </a:defRPr>
            </a:lvl7pPr>
            <a:lvl8pPr marL="3600450" indent="0">
              <a:buNone/>
              <a:defRPr sz="1800">
                <a:solidFill>
                  <a:schemeClr val="tx1">
                    <a:tint val="75000"/>
                  </a:schemeClr>
                </a:solidFill>
              </a:defRPr>
            </a:lvl8pPr>
            <a:lvl9pPr marL="4114800" indent="0">
              <a:buNone/>
              <a:defRPr sz="1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028700">
              <a:defRPr/>
            </a:pPr>
            <a:fld id="{529EA950-7F74-4FC0-A81D-66BDC0609EC8}" type="datetimeFigureOut">
              <a:rPr lang="en-US" smtClean="0">
                <a:solidFill>
                  <a:prstClr val="black">
                    <a:tint val="75000"/>
                  </a:prstClr>
                </a:solidFill>
              </a:rPr>
              <a:pPr defTabSz="1028700">
                <a:defRPr/>
              </a:pPr>
              <a:t>12/14/2024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287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28700">
              <a:defRPr/>
            </a:pPr>
            <a:fld id="{00000000-1234-1234-1234-123412341234}" type="slidenum">
              <a:rPr lang="en-US" smtClean="0">
                <a:solidFill>
                  <a:prstClr val="black">
                    <a:tint val="75000"/>
                  </a:prstClr>
                </a:solidFill>
              </a:rPr>
              <a:pPr defTabSz="1028700">
                <a:defRPr/>
              </a:pPr>
              <a:t>‹#›</a:t>
            </a:fld>
            <a:endParaRPr lang="en-US">
              <a:solidFill>
                <a:prstClr val="black">
                  <a:tint val="75000"/>
                </a:prstClr>
              </a:solidFill>
            </a:endParaRPr>
          </a:p>
        </p:txBody>
      </p:sp>
    </p:spTree>
    <p:extLst>
      <p:ext uri="{BB962C8B-B14F-4D97-AF65-F5344CB8AC3E}">
        <p14:creationId xmlns:p14="http://schemas.microsoft.com/office/powerpoint/2010/main" val="2862194267"/>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42975" y="2069042"/>
            <a:ext cx="582930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943725" y="2069042"/>
            <a:ext cx="582930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028700">
              <a:defRPr/>
            </a:pPr>
            <a:fld id="{529EA950-7F74-4FC0-A81D-66BDC0609EC8}" type="datetimeFigureOut">
              <a:rPr lang="en-US" smtClean="0">
                <a:solidFill>
                  <a:prstClr val="black">
                    <a:tint val="75000"/>
                  </a:prstClr>
                </a:solidFill>
              </a:rPr>
              <a:pPr defTabSz="1028700">
                <a:defRPr/>
              </a:pPr>
              <a:t>12/14/2024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0287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028700">
              <a:defRPr/>
            </a:pPr>
            <a:fld id="{00000000-1234-1234-1234-123412341234}" type="slidenum">
              <a:rPr lang="en-US" smtClean="0">
                <a:solidFill>
                  <a:prstClr val="black">
                    <a:tint val="75000"/>
                  </a:prstClr>
                </a:solidFill>
              </a:rPr>
              <a:pPr defTabSz="1028700">
                <a:defRPr/>
              </a:pPr>
              <a:t>‹#›</a:t>
            </a:fld>
            <a:endParaRPr lang="en-US">
              <a:solidFill>
                <a:prstClr val="black">
                  <a:tint val="75000"/>
                </a:prstClr>
              </a:solidFill>
            </a:endParaRPr>
          </a:p>
        </p:txBody>
      </p:sp>
    </p:spTree>
    <p:extLst>
      <p:ext uri="{BB962C8B-B14F-4D97-AF65-F5344CB8AC3E}">
        <p14:creationId xmlns:p14="http://schemas.microsoft.com/office/powerpoint/2010/main" val="688665019"/>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44762" y="413809"/>
            <a:ext cx="11830050" cy="1502305"/>
          </a:xfrm>
        </p:spPr>
        <p:txBody>
          <a:bodyPr/>
          <a:lstStyle/>
          <a:p>
            <a:r>
              <a:rPr lang="en-US"/>
              <a:t>Click to edit Master title style</a:t>
            </a:r>
          </a:p>
        </p:txBody>
      </p:sp>
      <p:sp>
        <p:nvSpPr>
          <p:cNvPr id="3" name="Text Placeholder 2"/>
          <p:cNvSpPr>
            <a:spLocks noGrp="1"/>
          </p:cNvSpPr>
          <p:nvPr>
            <p:ph type="body" idx="1"/>
          </p:nvPr>
        </p:nvSpPr>
        <p:spPr>
          <a:xfrm>
            <a:off x="944762" y="1905318"/>
            <a:ext cx="5802510" cy="933767"/>
          </a:xfrm>
        </p:spPr>
        <p:txBody>
          <a:bodyPr anchor="b"/>
          <a:lstStyle>
            <a:lvl1pPr marL="0" indent="0">
              <a:buNone/>
              <a:defRPr sz="2700" b="1"/>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n-US"/>
              <a:t>Click to edit Master text styles</a:t>
            </a:r>
          </a:p>
        </p:txBody>
      </p:sp>
      <p:sp>
        <p:nvSpPr>
          <p:cNvPr id="4" name="Content Placeholder 3"/>
          <p:cNvSpPr>
            <a:spLocks noGrp="1"/>
          </p:cNvSpPr>
          <p:nvPr>
            <p:ph sz="half" idx="2"/>
          </p:nvPr>
        </p:nvSpPr>
        <p:spPr>
          <a:xfrm>
            <a:off x="944762" y="2839085"/>
            <a:ext cx="5802510"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943725" y="1905318"/>
            <a:ext cx="5831087" cy="933767"/>
          </a:xfrm>
        </p:spPr>
        <p:txBody>
          <a:bodyPr anchor="b"/>
          <a:lstStyle>
            <a:lvl1pPr marL="0" indent="0">
              <a:buNone/>
              <a:defRPr sz="2700" b="1"/>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n-US"/>
              <a:t>Click to edit Master text styles</a:t>
            </a:r>
          </a:p>
        </p:txBody>
      </p:sp>
      <p:sp>
        <p:nvSpPr>
          <p:cNvPr id="6" name="Content Placeholder 5"/>
          <p:cNvSpPr>
            <a:spLocks noGrp="1"/>
          </p:cNvSpPr>
          <p:nvPr>
            <p:ph sz="quarter" idx="4"/>
          </p:nvPr>
        </p:nvSpPr>
        <p:spPr>
          <a:xfrm>
            <a:off x="6943725" y="2839085"/>
            <a:ext cx="5831087"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028700">
              <a:defRPr/>
            </a:pPr>
            <a:fld id="{529EA950-7F74-4FC0-A81D-66BDC0609EC8}" type="datetimeFigureOut">
              <a:rPr lang="en-US" smtClean="0">
                <a:solidFill>
                  <a:prstClr val="black">
                    <a:tint val="75000"/>
                  </a:prstClr>
                </a:solidFill>
              </a:rPr>
              <a:pPr defTabSz="1028700">
                <a:defRPr/>
              </a:pPr>
              <a:t>12/14/2024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028700">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028700">
              <a:defRPr/>
            </a:pPr>
            <a:fld id="{00000000-1234-1234-1234-123412341234}" type="slidenum">
              <a:rPr lang="en-US" smtClean="0">
                <a:solidFill>
                  <a:prstClr val="black">
                    <a:tint val="75000"/>
                  </a:prstClr>
                </a:solidFill>
              </a:rPr>
              <a:pPr defTabSz="1028700">
                <a:defRPr/>
              </a:pPr>
              <a:t>‹#›</a:t>
            </a:fld>
            <a:endParaRPr lang="en-US">
              <a:solidFill>
                <a:prstClr val="black">
                  <a:tint val="75000"/>
                </a:prstClr>
              </a:solidFill>
            </a:endParaRPr>
          </a:p>
        </p:txBody>
      </p:sp>
    </p:spTree>
    <p:extLst>
      <p:ext uri="{BB962C8B-B14F-4D97-AF65-F5344CB8AC3E}">
        <p14:creationId xmlns:p14="http://schemas.microsoft.com/office/powerpoint/2010/main" val="2455225808"/>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028700">
              <a:defRPr/>
            </a:pPr>
            <a:fld id="{529EA950-7F74-4FC0-A81D-66BDC0609EC8}" type="datetimeFigureOut">
              <a:rPr lang="en-US" smtClean="0">
                <a:solidFill>
                  <a:prstClr val="black">
                    <a:tint val="75000"/>
                  </a:prstClr>
                </a:solidFill>
              </a:rPr>
              <a:pPr defTabSz="1028700">
                <a:defRPr/>
              </a:pPr>
              <a:t>12/14/2024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028700">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028700">
              <a:defRPr/>
            </a:pPr>
            <a:fld id="{00000000-1234-1234-1234-123412341234}" type="slidenum">
              <a:rPr lang="en-US" smtClean="0">
                <a:solidFill>
                  <a:prstClr val="black">
                    <a:tint val="75000"/>
                  </a:prstClr>
                </a:solidFill>
              </a:rPr>
              <a:pPr defTabSz="1028700">
                <a:defRPr/>
              </a:pPr>
              <a:t>‹#›</a:t>
            </a:fld>
            <a:endParaRPr lang="en-US">
              <a:solidFill>
                <a:prstClr val="black">
                  <a:tint val="75000"/>
                </a:prstClr>
              </a:solidFill>
            </a:endParaRPr>
          </a:p>
        </p:txBody>
      </p:sp>
    </p:spTree>
    <p:extLst>
      <p:ext uri="{BB962C8B-B14F-4D97-AF65-F5344CB8AC3E}">
        <p14:creationId xmlns:p14="http://schemas.microsoft.com/office/powerpoint/2010/main" val="256018829"/>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028700">
              <a:defRPr/>
            </a:pPr>
            <a:fld id="{529EA950-7F74-4FC0-A81D-66BDC0609EC8}" type="datetimeFigureOut">
              <a:rPr lang="en-US" smtClean="0">
                <a:solidFill>
                  <a:prstClr val="black">
                    <a:tint val="75000"/>
                  </a:prstClr>
                </a:solidFill>
              </a:rPr>
              <a:pPr defTabSz="1028700">
                <a:defRPr/>
              </a:pPr>
              <a:t>12/14/2024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028700">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028700">
              <a:defRPr/>
            </a:pPr>
            <a:fld id="{00000000-1234-1234-1234-123412341234}" type="slidenum">
              <a:rPr lang="en-US" smtClean="0">
                <a:solidFill>
                  <a:prstClr val="black">
                    <a:tint val="75000"/>
                  </a:prstClr>
                </a:solidFill>
              </a:rPr>
              <a:pPr defTabSz="1028700">
                <a:defRPr/>
              </a:pPr>
              <a:t>‹#›</a:t>
            </a:fld>
            <a:endParaRPr lang="en-US">
              <a:solidFill>
                <a:prstClr val="black">
                  <a:tint val="75000"/>
                </a:prstClr>
              </a:solidFill>
            </a:endParaRPr>
          </a:p>
        </p:txBody>
      </p:sp>
    </p:spTree>
    <p:extLst>
      <p:ext uri="{BB962C8B-B14F-4D97-AF65-F5344CB8AC3E}">
        <p14:creationId xmlns:p14="http://schemas.microsoft.com/office/powerpoint/2010/main" val="8124887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44762" y="518160"/>
            <a:ext cx="4423767" cy="1813560"/>
          </a:xfrm>
        </p:spPr>
        <p:txBody>
          <a:bodyPr anchor="b"/>
          <a:lstStyle>
            <a:lvl1pPr>
              <a:defRPr sz="3600"/>
            </a:lvl1pPr>
          </a:lstStyle>
          <a:p>
            <a:r>
              <a:rPr lang="en-US"/>
              <a:t>Click to edit Master title style</a:t>
            </a:r>
          </a:p>
        </p:txBody>
      </p:sp>
      <p:sp>
        <p:nvSpPr>
          <p:cNvPr id="3" name="Content Placeholder 2"/>
          <p:cNvSpPr>
            <a:spLocks noGrp="1"/>
          </p:cNvSpPr>
          <p:nvPr>
            <p:ph idx="1"/>
          </p:nvPr>
        </p:nvSpPr>
        <p:spPr>
          <a:xfrm>
            <a:off x="5831087" y="1119082"/>
            <a:ext cx="6943725" cy="5523442"/>
          </a:xfrm>
        </p:spPr>
        <p:txBody>
          <a:bodyPr/>
          <a:lstStyle>
            <a:lvl1pPr>
              <a:defRPr sz="3600"/>
            </a:lvl1pPr>
            <a:lvl2pPr>
              <a:defRPr sz="3150"/>
            </a:lvl2pPr>
            <a:lvl3pPr>
              <a:defRPr sz="2700"/>
            </a:lvl3pPr>
            <a:lvl4pPr>
              <a:defRPr sz="2250"/>
            </a:lvl4pPr>
            <a:lvl5pPr>
              <a:defRPr sz="2250"/>
            </a:lvl5pPr>
            <a:lvl6pPr>
              <a:defRPr sz="2250"/>
            </a:lvl6pPr>
            <a:lvl7pPr>
              <a:defRPr sz="2250"/>
            </a:lvl7pPr>
            <a:lvl8pPr>
              <a:defRPr sz="2250"/>
            </a:lvl8pPr>
            <a:lvl9pPr>
              <a:defRPr sz="22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44762" y="2331720"/>
            <a:ext cx="4423767" cy="4319800"/>
          </a:xfrm>
        </p:spPr>
        <p:txBody>
          <a:bodyPr/>
          <a:lstStyle>
            <a:lvl1pPr marL="0" indent="0">
              <a:buNone/>
              <a:defRPr sz="1800"/>
            </a:lvl1pPr>
            <a:lvl2pPr marL="514350" indent="0">
              <a:buNone/>
              <a:defRPr sz="1575"/>
            </a:lvl2pPr>
            <a:lvl3pPr marL="1028700" indent="0">
              <a:buNone/>
              <a:defRPr sz="1350"/>
            </a:lvl3pPr>
            <a:lvl4pPr marL="1543050" indent="0">
              <a:buNone/>
              <a:defRPr sz="1125"/>
            </a:lvl4pPr>
            <a:lvl5pPr marL="2057400" indent="0">
              <a:buNone/>
              <a:defRPr sz="1125"/>
            </a:lvl5pPr>
            <a:lvl6pPr marL="2571750" indent="0">
              <a:buNone/>
              <a:defRPr sz="1125"/>
            </a:lvl6pPr>
            <a:lvl7pPr marL="3086100" indent="0">
              <a:buNone/>
              <a:defRPr sz="1125"/>
            </a:lvl7pPr>
            <a:lvl8pPr marL="3600450" indent="0">
              <a:buNone/>
              <a:defRPr sz="1125"/>
            </a:lvl8pPr>
            <a:lvl9pPr marL="4114800" indent="0">
              <a:buNone/>
              <a:defRPr sz="1125"/>
            </a:lvl9pPr>
          </a:lstStyle>
          <a:p>
            <a:pPr lvl="0"/>
            <a:r>
              <a:rPr lang="en-US"/>
              <a:t>Click to edit Master text styles</a:t>
            </a:r>
          </a:p>
        </p:txBody>
      </p:sp>
      <p:sp>
        <p:nvSpPr>
          <p:cNvPr id="5" name="Date Placeholder 4"/>
          <p:cNvSpPr>
            <a:spLocks noGrp="1"/>
          </p:cNvSpPr>
          <p:nvPr>
            <p:ph type="dt" sz="half" idx="10"/>
          </p:nvPr>
        </p:nvSpPr>
        <p:spPr/>
        <p:txBody>
          <a:bodyPr/>
          <a:lstStyle/>
          <a:p>
            <a:pPr defTabSz="1028700">
              <a:defRPr/>
            </a:pPr>
            <a:fld id="{529EA950-7F74-4FC0-A81D-66BDC0609EC8}" type="datetimeFigureOut">
              <a:rPr lang="en-US" smtClean="0">
                <a:solidFill>
                  <a:prstClr val="black">
                    <a:tint val="75000"/>
                  </a:prstClr>
                </a:solidFill>
              </a:rPr>
              <a:pPr defTabSz="1028700">
                <a:defRPr/>
              </a:pPr>
              <a:t>12/14/2024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0287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028700">
              <a:defRPr/>
            </a:pPr>
            <a:fld id="{00000000-1234-1234-1234-123412341234}" type="slidenum">
              <a:rPr lang="en-US" smtClean="0">
                <a:solidFill>
                  <a:prstClr val="black">
                    <a:tint val="75000"/>
                  </a:prstClr>
                </a:solidFill>
              </a:rPr>
              <a:pPr defTabSz="1028700">
                <a:defRPr/>
              </a:pPr>
              <a:t>‹#›</a:t>
            </a:fld>
            <a:endParaRPr lang="en-US">
              <a:solidFill>
                <a:prstClr val="black">
                  <a:tint val="75000"/>
                </a:prstClr>
              </a:solidFill>
            </a:endParaRPr>
          </a:p>
        </p:txBody>
      </p:sp>
    </p:spTree>
    <p:extLst>
      <p:ext uri="{BB962C8B-B14F-4D97-AF65-F5344CB8AC3E}">
        <p14:creationId xmlns:p14="http://schemas.microsoft.com/office/powerpoint/2010/main" val="2531660280"/>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44762" y="518160"/>
            <a:ext cx="4423767" cy="1813560"/>
          </a:xfrm>
        </p:spPr>
        <p:txBody>
          <a:bodyPr anchor="b"/>
          <a:lstStyle>
            <a:lvl1pPr>
              <a:defRPr sz="3600"/>
            </a:lvl1pPr>
          </a:lstStyle>
          <a:p>
            <a:r>
              <a:rPr lang="en-US"/>
              <a:t>Click to edit Master title style</a:t>
            </a:r>
          </a:p>
        </p:txBody>
      </p:sp>
      <p:sp>
        <p:nvSpPr>
          <p:cNvPr id="3" name="Picture Placeholder 2"/>
          <p:cNvSpPr>
            <a:spLocks noGrp="1"/>
          </p:cNvSpPr>
          <p:nvPr>
            <p:ph type="pic" idx="1"/>
          </p:nvPr>
        </p:nvSpPr>
        <p:spPr>
          <a:xfrm>
            <a:off x="5831087" y="1119082"/>
            <a:ext cx="6943725" cy="5523442"/>
          </a:xfrm>
        </p:spPr>
        <p:txBody>
          <a:bodyPr/>
          <a:lstStyle>
            <a:lvl1pPr marL="0" indent="0">
              <a:buNone/>
              <a:defRPr sz="3600"/>
            </a:lvl1pPr>
            <a:lvl2pPr marL="514350" indent="0">
              <a:buNone/>
              <a:defRPr sz="3150"/>
            </a:lvl2pPr>
            <a:lvl3pPr marL="1028700" indent="0">
              <a:buNone/>
              <a:defRPr sz="2700"/>
            </a:lvl3pPr>
            <a:lvl4pPr marL="1543050" indent="0">
              <a:buNone/>
              <a:defRPr sz="2250"/>
            </a:lvl4pPr>
            <a:lvl5pPr marL="2057400" indent="0">
              <a:buNone/>
              <a:defRPr sz="2250"/>
            </a:lvl5pPr>
            <a:lvl6pPr marL="2571750" indent="0">
              <a:buNone/>
              <a:defRPr sz="2250"/>
            </a:lvl6pPr>
            <a:lvl7pPr marL="3086100" indent="0">
              <a:buNone/>
              <a:defRPr sz="2250"/>
            </a:lvl7pPr>
            <a:lvl8pPr marL="3600450" indent="0">
              <a:buNone/>
              <a:defRPr sz="2250"/>
            </a:lvl8pPr>
            <a:lvl9pPr marL="4114800" indent="0">
              <a:buNone/>
              <a:defRPr sz="2250"/>
            </a:lvl9pPr>
          </a:lstStyle>
          <a:p>
            <a:endParaRPr lang="en-US"/>
          </a:p>
        </p:txBody>
      </p:sp>
      <p:sp>
        <p:nvSpPr>
          <p:cNvPr id="4" name="Text Placeholder 3"/>
          <p:cNvSpPr>
            <a:spLocks noGrp="1"/>
          </p:cNvSpPr>
          <p:nvPr>
            <p:ph type="body" sz="half" idx="2"/>
          </p:nvPr>
        </p:nvSpPr>
        <p:spPr>
          <a:xfrm>
            <a:off x="944762" y="2331720"/>
            <a:ext cx="4423767" cy="4319800"/>
          </a:xfrm>
        </p:spPr>
        <p:txBody>
          <a:bodyPr/>
          <a:lstStyle>
            <a:lvl1pPr marL="0" indent="0">
              <a:buNone/>
              <a:defRPr sz="1800"/>
            </a:lvl1pPr>
            <a:lvl2pPr marL="514350" indent="0">
              <a:buNone/>
              <a:defRPr sz="1575"/>
            </a:lvl2pPr>
            <a:lvl3pPr marL="1028700" indent="0">
              <a:buNone/>
              <a:defRPr sz="1350"/>
            </a:lvl3pPr>
            <a:lvl4pPr marL="1543050" indent="0">
              <a:buNone/>
              <a:defRPr sz="1125"/>
            </a:lvl4pPr>
            <a:lvl5pPr marL="2057400" indent="0">
              <a:buNone/>
              <a:defRPr sz="1125"/>
            </a:lvl5pPr>
            <a:lvl6pPr marL="2571750" indent="0">
              <a:buNone/>
              <a:defRPr sz="1125"/>
            </a:lvl6pPr>
            <a:lvl7pPr marL="3086100" indent="0">
              <a:buNone/>
              <a:defRPr sz="1125"/>
            </a:lvl7pPr>
            <a:lvl8pPr marL="3600450" indent="0">
              <a:buNone/>
              <a:defRPr sz="1125"/>
            </a:lvl8pPr>
            <a:lvl9pPr marL="4114800" indent="0">
              <a:buNone/>
              <a:defRPr sz="1125"/>
            </a:lvl9pPr>
          </a:lstStyle>
          <a:p>
            <a:pPr lvl="0"/>
            <a:r>
              <a:rPr lang="en-US"/>
              <a:t>Click to edit Master text styles</a:t>
            </a:r>
          </a:p>
        </p:txBody>
      </p:sp>
      <p:sp>
        <p:nvSpPr>
          <p:cNvPr id="5" name="Date Placeholder 4"/>
          <p:cNvSpPr>
            <a:spLocks noGrp="1"/>
          </p:cNvSpPr>
          <p:nvPr>
            <p:ph type="dt" sz="half" idx="10"/>
          </p:nvPr>
        </p:nvSpPr>
        <p:spPr/>
        <p:txBody>
          <a:bodyPr/>
          <a:lstStyle/>
          <a:p>
            <a:pPr defTabSz="1028700">
              <a:defRPr/>
            </a:pPr>
            <a:fld id="{529EA950-7F74-4FC0-A81D-66BDC0609EC8}" type="datetimeFigureOut">
              <a:rPr lang="en-US" smtClean="0">
                <a:solidFill>
                  <a:prstClr val="black">
                    <a:tint val="75000"/>
                  </a:prstClr>
                </a:solidFill>
              </a:rPr>
              <a:pPr defTabSz="1028700">
                <a:defRPr/>
              </a:pPr>
              <a:t>12/14/2024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0287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028700">
              <a:defRPr/>
            </a:pPr>
            <a:fld id="{00000000-1234-1234-1234-123412341234}" type="slidenum">
              <a:rPr lang="en-US" smtClean="0">
                <a:solidFill>
                  <a:prstClr val="black">
                    <a:tint val="75000"/>
                  </a:prstClr>
                </a:solidFill>
              </a:rPr>
              <a:pPr defTabSz="1028700">
                <a:defRPr/>
              </a:pPr>
              <a:t>‹#›</a:t>
            </a:fld>
            <a:endParaRPr lang="en-US">
              <a:solidFill>
                <a:prstClr val="black">
                  <a:tint val="75000"/>
                </a:prstClr>
              </a:solidFill>
            </a:endParaRPr>
          </a:p>
        </p:txBody>
      </p:sp>
    </p:spTree>
    <p:extLst>
      <p:ext uri="{BB962C8B-B14F-4D97-AF65-F5344CB8AC3E}">
        <p14:creationId xmlns:p14="http://schemas.microsoft.com/office/powerpoint/2010/main" val="2304101836"/>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028700">
              <a:defRPr/>
            </a:pPr>
            <a:fld id="{529EA950-7F74-4FC0-A81D-66BDC0609EC8}" type="datetimeFigureOut">
              <a:rPr lang="en-US" smtClean="0">
                <a:solidFill>
                  <a:prstClr val="black">
                    <a:tint val="75000"/>
                  </a:prstClr>
                </a:solidFill>
              </a:rPr>
              <a:pPr defTabSz="1028700">
                <a:defRPr/>
              </a:pPr>
              <a:t>12/14/2024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287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28700">
              <a:defRPr/>
            </a:pPr>
            <a:fld id="{00000000-1234-1234-1234-123412341234}" type="slidenum">
              <a:rPr lang="en-US" smtClean="0">
                <a:solidFill>
                  <a:prstClr val="black">
                    <a:tint val="75000"/>
                  </a:prstClr>
                </a:solidFill>
              </a:rPr>
              <a:pPr defTabSz="1028700">
                <a:defRPr/>
              </a:pPr>
              <a:t>‹#›</a:t>
            </a:fld>
            <a:endParaRPr lang="en-US">
              <a:solidFill>
                <a:prstClr val="black">
                  <a:tint val="75000"/>
                </a:prstClr>
              </a:solidFill>
            </a:endParaRPr>
          </a:p>
        </p:txBody>
      </p:sp>
    </p:spTree>
    <p:extLst>
      <p:ext uri="{BB962C8B-B14F-4D97-AF65-F5344CB8AC3E}">
        <p14:creationId xmlns:p14="http://schemas.microsoft.com/office/powerpoint/2010/main" val="1382961195"/>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15512" y="413808"/>
            <a:ext cx="2957513" cy="65867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42975" y="413808"/>
            <a:ext cx="8701088" cy="65867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028700">
              <a:defRPr/>
            </a:pPr>
            <a:fld id="{529EA950-7F74-4FC0-A81D-66BDC0609EC8}" type="datetimeFigureOut">
              <a:rPr lang="en-US" smtClean="0">
                <a:solidFill>
                  <a:prstClr val="black">
                    <a:tint val="75000"/>
                  </a:prstClr>
                </a:solidFill>
              </a:rPr>
              <a:pPr defTabSz="1028700">
                <a:defRPr/>
              </a:pPr>
              <a:t>12/14/2024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0287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028700">
              <a:defRPr/>
            </a:pPr>
            <a:fld id="{00000000-1234-1234-1234-123412341234}" type="slidenum">
              <a:rPr lang="en-US" smtClean="0">
                <a:solidFill>
                  <a:prstClr val="black">
                    <a:tint val="75000"/>
                  </a:prstClr>
                </a:solidFill>
              </a:rPr>
              <a:pPr defTabSz="1028700">
                <a:defRPr/>
              </a:pPr>
              <a:t>‹#›</a:t>
            </a:fld>
            <a:endParaRPr lang="en-US">
              <a:solidFill>
                <a:prstClr val="black">
                  <a:tint val="75000"/>
                </a:prstClr>
              </a:solidFill>
            </a:endParaRPr>
          </a:p>
        </p:txBody>
      </p:sp>
    </p:spTree>
    <p:extLst>
      <p:ext uri="{BB962C8B-B14F-4D97-AF65-F5344CB8AC3E}">
        <p14:creationId xmlns:p14="http://schemas.microsoft.com/office/powerpoint/2010/main" val="2317261865"/>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BBAFE65-5405-4D18-BAD7-055829B7F9F6}"/>
              </a:ext>
            </a:extLst>
          </p:cNvPr>
          <p:cNvSpPr/>
          <p:nvPr userDrawn="1"/>
        </p:nvSpPr>
        <p:spPr>
          <a:xfrm>
            <a:off x="0" y="0"/>
            <a:ext cx="13716000" cy="77724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28700" rtl="0" eaLnBrk="1" fontAlgn="auto" latinLnBrk="0" hangingPunct="1">
              <a:lnSpc>
                <a:spcPct val="100000"/>
              </a:lnSpc>
              <a:spcBef>
                <a:spcPts val="0"/>
              </a:spcBef>
              <a:spcAft>
                <a:spcPts val="0"/>
              </a:spcAft>
              <a:buClrTx/>
              <a:buSzTx/>
              <a:buFontTx/>
              <a:buNone/>
              <a:tabLst/>
              <a:defRPr/>
            </a:pPr>
            <a:endParaRPr kumimoji="0" lang="zh-CN" altLang="en-US" sz="2025"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5" name="组合 4">
            <a:extLst>
              <a:ext uri="{FF2B5EF4-FFF2-40B4-BE49-F238E27FC236}">
                <a16:creationId xmlns:a16="http://schemas.microsoft.com/office/drawing/2014/main" id="{F00CF337-000C-4E17-8A98-160C8340057E}"/>
              </a:ext>
            </a:extLst>
          </p:cNvPr>
          <p:cNvGrpSpPr/>
          <p:nvPr userDrawn="1"/>
        </p:nvGrpSpPr>
        <p:grpSpPr>
          <a:xfrm>
            <a:off x="296271" y="377010"/>
            <a:ext cx="13042449" cy="6936000"/>
            <a:chOff x="263352" y="405344"/>
            <a:chExt cx="11593288" cy="6120000"/>
          </a:xfrm>
        </p:grpSpPr>
        <p:sp>
          <p:nvSpPr>
            <p:cNvPr id="6" name="矩形 5">
              <a:extLst>
                <a:ext uri="{FF2B5EF4-FFF2-40B4-BE49-F238E27FC236}">
                  <a16:creationId xmlns:a16="http://schemas.microsoft.com/office/drawing/2014/main" id="{56DC0F2F-B9D0-42E9-8BBE-03C9161B2E1F}"/>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28700" rtl="0" eaLnBrk="1" fontAlgn="auto" latinLnBrk="0" hangingPunct="1">
                <a:lnSpc>
                  <a:spcPct val="100000"/>
                </a:lnSpc>
                <a:spcBef>
                  <a:spcPts val="0"/>
                </a:spcBef>
                <a:spcAft>
                  <a:spcPts val="0"/>
                </a:spcAft>
                <a:buClrTx/>
                <a:buSzTx/>
                <a:buFontTx/>
                <a:buNone/>
                <a:tabLst/>
                <a:defRPr/>
              </a:pPr>
              <a:endParaRPr kumimoji="0" lang="zh-CN" altLang="en-US" sz="2025"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矩形 8">
              <a:extLst>
                <a:ext uri="{FF2B5EF4-FFF2-40B4-BE49-F238E27FC236}">
                  <a16:creationId xmlns:a16="http://schemas.microsoft.com/office/drawing/2014/main" id="{0CDCE341-5CEE-46AA-A874-016DC6933EB6}"/>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28700" rtl="0" eaLnBrk="1" fontAlgn="auto" latinLnBrk="0" hangingPunct="1">
                <a:lnSpc>
                  <a:spcPct val="100000"/>
                </a:lnSpc>
                <a:spcBef>
                  <a:spcPts val="0"/>
                </a:spcBef>
                <a:spcAft>
                  <a:spcPts val="0"/>
                </a:spcAft>
                <a:buClrTx/>
                <a:buSzTx/>
                <a:buFontTx/>
                <a:buNone/>
                <a:tabLst/>
                <a:defRPr/>
              </a:pPr>
              <a:endParaRPr kumimoji="0" lang="zh-CN" altLang="en-US" sz="2025"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Tree>
    <p:extLst>
      <p:ext uri="{BB962C8B-B14F-4D97-AF65-F5344CB8AC3E}">
        <p14:creationId xmlns:p14="http://schemas.microsoft.com/office/powerpoint/2010/main" val="126725140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21031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BBAFE65-5405-4D18-BAD7-055829B7F9F6}"/>
              </a:ext>
            </a:extLst>
          </p:cNvPr>
          <p:cNvSpPr/>
          <p:nvPr userDrawn="1"/>
        </p:nvSpPr>
        <p:spPr>
          <a:xfrm>
            <a:off x="0" y="0"/>
            <a:ext cx="13716000" cy="77724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28700" rtl="0" eaLnBrk="1" fontAlgn="auto" latinLnBrk="0" hangingPunct="1">
              <a:lnSpc>
                <a:spcPct val="100000"/>
              </a:lnSpc>
              <a:spcBef>
                <a:spcPts val="0"/>
              </a:spcBef>
              <a:spcAft>
                <a:spcPts val="0"/>
              </a:spcAft>
              <a:buClrTx/>
              <a:buSzTx/>
              <a:buFontTx/>
              <a:buNone/>
              <a:tabLst/>
              <a:defRPr/>
            </a:pPr>
            <a:endParaRPr kumimoji="0" lang="zh-CN" altLang="en-US" sz="2025"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5" name="组合 4">
            <a:extLst>
              <a:ext uri="{FF2B5EF4-FFF2-40B4-BE49-F238E27FC236}">
                <a16:creationId xmlns:a16="http://schemas.microsoft.com/office/drawing/2014/main" id="{F00CF337-000C-4E17-8A98-160C8340057E}"/>
              </a:ext>
            </a:extLst>
          </p:cNvPr>
          <p:cNvGrpSpPr/>
          <p:nvPr userDrawn="1"/>
        </p:nvGrpSpPr>
        <p:grpSpPr>
          <a:xfrm>
            <a:off x="296271" y="377010"/>
            <a:ext cx="13042449" cy="6936000"/>
            <a:chOff x="263352" y="405344"/>
            <a:chExt cx="11593288" cy="6120000"/>
          </a:xfrm>
        </p:grpSpPr>
        <p:sp>
          <p:nvSpPr>
            <p:cNvPr id="6" name="矩形 5">
              <a:extLst>
                <a:ext uri="{FF2B5EF4-FFF2-40B4-BE49-F238E27FC236}">
                  <a16:creationId xmlns:a16="http://schemas.microsoft.com/office/drawing/2014/main" id="{56DC0F2F-B9D0-42E9-8BBE-03C9161B2E1F}"/>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28700" rtl="0" eaLnBrk="1" fontAlgn="auto" latinLnBrk="0" hangingPunct="1">
                <a:lnSpc>
                  <a:spcPct val="100000"/>
                </a:lnSpc>
                <a:spcBef>
                  <a:spcPts val="0"/>
                </a:spcBef>
                <a:spcAft>
                  <a:spcPts val="0"/>
                </a:spcAft>
                <a:buClrTx/>
                <a:buSzTx/>
                <a:buFontTx/>
                <a:buNone/>
                <a:tabLst/>
                <a:defRPr/>
              </a:pPr>
              <a:endParaRPr kumimoji="0" lang="zh-CN" altLang="en-US" sz="2025"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矩形 8">
              <a:extLst>
                <a:ext uri="{FF2B5EF4-FFF2-40B4-BE49-F238E27FC236}">
                  <a16:creationId xmlns:a16="http://schemas.microsoft.com/office/drawing/2014/main" id="{0CDCE341-5CEE-46AA-A874-016DC6933EB6}"/>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28700" rtl="0" eaLnBrk="1" fontAlgn="auto" latinLnBrk="0" hangingPunct="1">
                <a:lnSpc>
                  <a:spcPct val="100000"/>
                </a:lnSpc>
                <a:spcBef>
                  <a:spcPts val="0"/>
                </a:spcBef>
                <a:spcAft>
                  <a:spcPts val="0"/>
                </a:spcAft>
                <a:buClrTx/>
                <a:buSzTx/>
                <a:buFontTx/>
                <a:buNone/>
                <a:tabLst/>
                <a:defRPr/>
              </a:pPr>
              <a:endParaRPr kumimoji="0" lang="zh-CN" altLang="en-US" sz="2025"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Tree>
    <p:extLst>
      <p:ext uri="{BB962C8B-B14F-4D97-AF65-F5344CB8AC3E}">
        <p14:creationId xmlns:p14="http://schemas.microsoft.com/office/powerpoint/2010/main" val="357257748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3329658"/>
            <a:ext cx="5829300" cy="1029123"/>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541735" y="2196183"/>
            <a:ext cx="5829300" cy="1133475"/>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77476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1209041"/>
            <a:ext cx="3028950" cy="341961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1209041"/>
            <a:ext cx="3028950" cy="341961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9978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1159863"/>
            <a:ext cx="3030141" cy="48337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342900" y="1643239"/>
            <a:ext cx="3030141" cy="298541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69" y="1159863"/>
            <a:ext cx="3031331" cy="48337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83769" y="1643239"/>
            <a:ext cx="3031331" cy="298541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9026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7899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55453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svg"/><Relationship Id="rId3" Type="http://schemas.openxmlformats.org/officeDocument/2006/relationships/theme" Target="../theme/theme1.xml"/><Relationship Id="rId7" Type="http://schemas.openxmlformats.org/officeDocument/2006/relationships/image" Target="../media/image3.svg"/><Relationship Id="rId12"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7.svg"/><Relationship Id="rId5" Type="http://schemas.openxmlformats.org/officeDocument/2006/relationships/image" Target="../media/image1.jpeg"/><Relationship Id="rId10" Type="http://schemas.openxmlformats.org/officeDocument/2006/relationships/image" Target="../media/image6.png"/><Relationship Id="rId4" Type="http://schemas.openxmlformats.org/officeDocument/2006/relationships/tags" Target="../tags/tag1.xml"/><Relationship Id="rId9" Type="http://schemas.openxmlformats.org/officeDocument/2006/relationships/image" Target="../media/image5.svg"/><Relationship Id="rId14" Type="http://schemas.openxmlformats.org/officeDocument/2006/relationships/image" Target="../media/image10.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6" Type="http://schemas.openxmlformats.org/officeDocument/2006/relationships/image" Target="../media/image10.jpeg"/><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image" Target="../media/image1.jpeg"/><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tags" Target="../tags/tag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12.jpe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11.jp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image" Target="../media/image13.png"/><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0911EA-6F09-44FC-9A96-C5301314583D}"/>
              </a:ext>
            </a:extLst>
          </p:cNvPr>
          <p:cNvGrpSpPr/>
          <p:nvPr userDrawn="1"/>
        </p:nvGrpSpPr>
        <p:grpSpPr>
          <a:xfrm>
            <a:off x="18024" y="0"/>
            <a:ext cx="13697976" cy="8001000"/>
            <a:chOff x="18024" y="0"/>
            <a:chExt cx="13697976" cy="8001000"/>
          </a:xfrm>
        </p:grpSpPr>
        <p:pic>
          <p:nvPicPr>
            <p:cNvPr id="8" name="Picture 2">
              <a:extLst>
                <a:ext uri="{FF2B5EF4-FFF2-40B4-BE49-F238E27FC236}">
                  <a16:creationId xmlns:a16="http://schemas.microsoft.com/office/drawing/2014/main" id="{1FB38F9C-B78E-4373-BA2E-7A164BC27C5F}"/>
                </a:ext>
              </a:extLst>
            </p:cNvPr>
            <p:cNvPicPr>
              <a:picLocks noChangeAspect="1"/>
            </p:cNvPicPr>
            <p:nvPr/>
          </p:nvPicPr>
          <p:blipFill>
            <a:blip r:embed="rId5"/>
            <a:srcRect/>
            <a:stretch>
              <a:fillRect/>
            </a:stretch>
          </p:blipFill>
          <p:spPr>
            <a:xfrm>
              <a:off x="18024" y="0"/>
              <a:ext cx="13697976" cy="8001000"/>
            </a:xfrm>
            <a:prstGeom prst="rect">
              <a:avLst/>
            </a:prstGeom>
          </p:spPr>
        </p:pic>
        <p:sp>
          <p:nvSpPr>
            <p:cNvPr id="9" name="Rectangle: Rounded Corners 8">
              <a:extLst>
                <a:ext uri="{FF2B5EF4-FFF2-40B4-BE49-F238E27FC236}">
                  <a16:creationId xmlns:a16="http://schemas.microsoft.com/office/drawing/2014/main" id="{6B7D3456-973C-40AE-879B-C0360DEA52DB}"/>
                </a:ext>
              </a:extLst>
            </p:cNvPr>
            <p:cNvSpPr/>
            <p:nvPr/>
          </p:nvSpPr>
          <p:spPr>
            <a:xfrm>
              <a:off x="426862" y="324347"/>
              <a:ext cx="12874292" cy="7205638"/>
            </a:xfrm>
            <a:prstGeom prst="roundRect">
              <a:avLst/>
            </a:prstGeom>
            <a:solidFill>
              <a:schemeClr val="bg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38100" dir="8100000" algn="tr" rotWithShape="0">
                    <a:prstClr val="black">
                      <a:alpha val="40000"/>
                    </a:prstClr>
                  </a:outerShdw>
                </a:effectLst>
              </a:endParaRPr>
            </a:p>
          </p:txBody>
        </p:sp>
        <p:sp>
          <p:nvSpPr>
            <p:cNvPr id="10" name="Rectangle: Rounded Corners 9">
              <a:extLst>
                <a:ext uri="{FF2B5EF4-FFF2-40B4-BE49-F238E27FC236}">
                  <a16:creationId xmlns:a16="http://schemas.microsoft.com/office/drawing/2014/main" id="{A17BEF37-9EB5-4DA2-B461-91CAC4D8A92D}"/>
                </a:ext>
              </a:extLst>
            </p:cNvPr>
            <p:cNvSpPr/>
            <p:nvPr/>
          </p:nvSpPr>
          <p:spPr>
            <a:xfrm>
              <a:off x="817072" y="667500"/>
              <a:ext cx="12099879" cy="6519333"/>
            </a:xfrm>
            <a:prstGeom prst="roundRect">
              <a:avLst/>
            </a:prstGeom>
            <a:no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7">
              <a:extLst>
                <a:ext uri="{FF2B5EF4-FFF2-40B4-BE49-F238E27FC236}">
                  <a16:creationId xmlns:a16="http://schemas.microsoft.com/office/drawing/2014/main" id="{6A2A7F3A-951B-4360-915F-AC68B4797705}"/>
                </a:ext>
              </a:extLst>
            </p:cNvPr>
            <p:cNvGrpSpPr/>
            <p:nvPr/>
          </p:nvGrpSpPr>
          <p:grpSpPr>
            <a:xfrm flipH="1">
              <a:off x="11729725" y="213642"/>
              <a:ext cx="1589453" cy="1909597"/>
              <a:chOff x="0" y="0"/>
              <a:chExt cx="2829411" cy="3273594"/>
            </a:xfrm>
          </p:grpSpPr>
          <p:pic>
            <p:nvPicPr>
              <p:cNvPr id="13" name="Picture 8">
                <a:extLst>
                  <a:ext uri="{FF2B5EF4-FFF2-40B4-BE49-F238E27FC236}">
                    <a16:creationId xmlns:a16="http://schemas.microsoft.com/office/drawing/2014/main" id="{D59633FA-2D62-48C8-806E-0CC29836BBB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0"/>
                <a:ext cx="2829411" cy="1749091"/>
              </a:xfrm>
              <a:prstGeom prst="rect">
                <a:avLst/>
              </a:prstGeom>
            </p:spPr>
          </p:pic>
          <p:pic>
            <p:nvPicPr>
              <p:cNvPr id="14" name="Picture 9">
                <a:extLst>
                  <a:ext uri="{FF2B5EF4-FFF2-40B4-BE49-F238E27FC236}">
                    <a16:creationId xmlns:a16="http://schemas.microsoft.com/office/drawing/2014/main" id="{978EAB8D-AB3A-44EB-8074-9869EDC2FC8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7453" y="369438"/>
                <a:ext cx="2255899" cy="2255899"/>
              </a:xfrm>
              <a:prstGeom prst="rect">
                <a:avLst/>
              </a:prstGeom>
            </p:spPr>
          </p:pic>
          <p:pic>
            <p:nvPicPr>
              <p:cNvPr id="15" name="Picture 10">
                <a:extLst>
                  <a:ext uri="{FF2B5EF4-FFF2-40B4-BE49-F238E27FC236}">
                    <a16:creationId xmlns:a16="http://schemas.microsoft.com/office/drawing/2014/main" id="{39EBAF54-68AA-4990-BBAF-C2F8493BA09F}"/>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60708" y="2410280"/>
                <a:ext cx="1707996" cy="863314"/>
              </a:xfrm>
              <a:prstGeom prst="rect">
                <a:avLst/>
              </a:prstGeom>
            </p:spPr>
          </p:pic>
          <p:pic>
            <p:nvPicPr>
              <p:cNvPr id="16" name="Picture 11">
                <a:extLst>
                  <a:ext uri="{FF2B5EF4-FFF2-40B4-BE49-F238E27FC236}">
                    <a16:creationId xmlns:a16="http://schemas.microsoft.com/office/drawing/2014/main" id="{20CFE7B4-6577-443C-9F17-3600F27B663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369621" y="622843"/>
                <a:ext cx="1113732" cy="919335"/>
              </a:xfrm>
              <a:prstGeom prst="rect">
                <a:avLst/>
              </a:prstGeom>
            </p:spPr>
          </p:pic>
        </p:grpSp>
      </p:grpSp>
      <p:sp>
        <p:nvSpPr>
          <p:cNvPr id="17" name="Oval 16">
            <a:extLst>
              <a:ext uri="{FF2B5EF4-FFF2-40B4-BE49-F238E27FC236}">
                <a16:creationId xmlns:a16="http://schemas.microsoft.com/office/drawing/2014/main" id="{8F33F423-3FAA-4333-A922-7130CACBE2DC}"/>
              </a:ext>
            </a:extLst>
          </p:cNvPr>
          <p:cNvSpPr>
            <a:spLocks noChangeAspect="1"/>
          </p:cNvSpPr>
          <p:nvPr userDrawn="1">
            <p:custDataLst>
              <p:tags r:id="rId4"/>
            </p:custDataLst>
          </p:nvPr>
        </p:nvSpPr>
        <p:spPr>
          <a:xfrm>
            <a:off x="15773400" y="7759485"/>
            <a:ext cx="990600" cy="990600"/>
          </a:xfrm>
          <a:prstGeom prst="ellipse">
            <a:avLst/>
          </a:prstGeom>
          <a:blipFill dpi="0" rotWithShape="0">
            <a:blip r:embed="rId14"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22" r:id="rId1"/>
    <p:sldLayoutId id="2147483727" r:id="rId2"/>
  </p:sldLayoutIdLst>
  <p:txStyles>
    <p:titleStyle>
      <a:lvl1pPr algn="ctr" defTabSz="1227856" rtl="0" eaLnBrk="1" latinLnBrk="0" hangingPunct="1">
        <a:spcBef>
          <a:spcPct val="0"/>
        </a:spcBef>
        <a:buNone/>
        <a:defRPr sz="5900" kern="1200">
          <a:solidFill>
            <a:schemeClr val="tx1"/>
          </a:solidFill>
          <a:latin typeface="+mj-lt"/>
          <a:ea typeface="+mj-ea"/>
          <a:cs typeface="+mj-cs"/>
        </a:defRPr>
      </a:lvl1pPr>
    </p:titleStyle>
    <p:bodyStyle>
      <a:lvl1pPr marL="460446" indent="-460446" algn="l" defTabSz="1227856"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7633" indent="-383705" algn="l" defTabSz="1227856"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34820" indent="-306964" algn="l" defTabSz="1227856"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48749"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62677"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76605"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90533"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04461"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218389" indent="-306964" algn="l" defTabSz="1227856"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27856" rtl="0" eaLnBrk="1" latinLnBrk="0" hangingPunct="1">
        <a:defRPr sz="2400" kern="1200">
          <a:solidFill>
            <a:schemeClr val="tx1"/>
          </a:solidFill>
          <a:latin typeface="+mn-lt"/>
          <a:ea typeface="+mn-ea"/>
          <a:cs typeface="+mn-cs"/>
        </a:defRPr>
      </a:lvl1pPr>
      <a:lvl2pPr marL="613928" algn="l" defTabSz="1227856" rtl="0" eaLnBrk="1" latinLnBrk="0" hangingPunct="1">
        <a:defRPr sz="2400" kern="1200">
          <a:solidFill>
            <a:schemeClr val="tx1"/>
          </a:solidFill>
          <a:latin typeface="+mn-lt"/>
          <a:ea typeface="+mn-ea"/>
          <a:cs typeface="+mn-cs"/>
        </a:defRPr>
      </a:lvl2pPr>
      <a:lvl3pPr marL="1227856" algn="l" defTabSz="1227856" rtl="0" eaLnBrk="1" latinLnBrk="0" hangingPunct="1">
        <a:defRPr sz="2400" kern="1200">
          <a:solidFill>
            <a:schemeClr val="tx1"/>
          </a:solidFill>
          <a:latin typeface="+mn-lt"/>
          <a:ea typeface="+mn-ea"/>
          <a:cs typeface="+mn-cs"/>
        </a:defRPr>
      </a:lvl3pPr>
      <a:lvl4pPr marL="1841784" algn="l" defTabSz="1227856" rtl="0" eaLnBrk="1" latinLnBrk="0" hangingPunct="1">
        <a:defRPr sz="2400" kern="1200">
          <a:solidFill>
            <a:schemeClr val="tx1"/>
          </a:solidFill>
          <a:latin typeface="+mn-lt"/>
          <a:ea typeface="+mn-ea"/>
          <a:cs typeface="+mn-cs"/>
        </a:defRPr>
      </a:lvl4pPr>
      <a:lvl5pPr marL="2455713" algn="l" defTabSz="1227856" rtl="0" eaLnBrk="1" latinLnBrk="0" hangingPunct="1">
        <a:defRPr sz="2400" kern="1200">
          <a:solidFill>
            <a:schemeClr val="tx1"/>
          </a:solidFill>
          <a:latin typeface="+mn-lt"/>
          <a:ea typeface="+mn-ea"/>
          <a:cs typeface="+mn-cs"/>
        </a:defRPr>
      </a:lvl5pPr>
      <a:lvl6pPr marL="3069641" algn="l" defTabSz="1227856" rtl="0" eaLnBrk="1" latinLnBrk="0" hangingPunct="1">
        <a:defRPr sz="2400" kern="1200">
          <a:solidFill>
            <a:schemeClr val="tx1"/>
          </a:solidFill>
          <a:latin typeface="+mn-lt"/>
          <a:ea typeface="+mn-ea"/>
          <a:cs typeface="+mn-cs"/>
        </a:defRPr>
      </a:lvl6pPr>
      <a:lvl7pPr marL="3683569" algn="l" defTabSz="1227856" rtl="0" eaLnBrk="1" latinLnBrk="0" hangingPunct="1">
        <a:defRPr sz="2400" kern="1200">
          <a:solidFill>
            <a:schemeClr val="tx1"/>
          </a:solidFill>
          <a:latin typeface="+mn-lt"/>
          <a:ea typeface="+mn-ea"/>
          <a:cs typeface="+mn-cs"/>
        </a:defRPr>
      </a:lvl7pPr>
      <a:lvl8pPr marL="4297497" algn="l" defTabSz="1227856" rtl="0" eaLnBrk="1" latinLnBrk="0" hangingPunct="1">
        <a:defRPr sz="2400" kern="1200">
          <a:solidFill>
            <a:schemeClr val="tx1"/>
          </a:solidFill>
          <a:latin typeface="+mn-lt"/>
          <a:ea typeface="+mn-ea"/>
          <a:cs typeface="+mn-cs"/>
        </a:defRPr>
      </a:lvl8pPr>
      <a:lvl9pPr marL="4911425" algn="l" defTabSz="1227856"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207504"/>
            <a:ext cx="6172200" cy="863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42900" y="1209041"/>
            <a:ext cx="6172200" cy="34196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2900" y="4802576"/>
            <a:ext cx="1600200" cy="275872"/>
          </a:xfrm>
          <a:prstGeom prst="rect">
            <a:avLst/>
          </a:prstGeom>
        </p:spPr>
        <p:txBody>
          <a:bodyPr vert="horz" lIns="91440" tIns="45720" rIns="91440" bIns="45720" rtlCol="0" anchor="ctr"/>
          <a:lstStyle>
            <a:lvl1pPr algn="l">
              <a:defRPr sz="900">
                <a:solidFill>
                  <a:schemeClr val="tx1">
                    <a:tint val="75000"/>
                  </a:schemeClr>
                </a:solidFill>
              </a:defRPr>
            </a:lvl1pPr>
          </a:lstStyle>
          <a:p>
            <a:fld id="{1D8BD707-D9CF-40AE-B4C6-C98DA3205C09}" type="datetimeFigureOut">
              <a:rPr lang="en-US" smtClean="0"/>
              <a:pPr/>
              <a:t>12/14/2024</a:t>
            </a:fld>
            <a:endParaRPr lang="en-US"/>
          </a:p>
        </p:txBody>
      </p:sp>
      <p:sp>
        <p:nvSpPr>
          <p:cNvPr id="5" name="Footer Placeholder 4"/>
          <p:cNvSpPr>
            <a:spLocks noGrp="1"/>
          </p:cNvSpPr>
          <p:nvPr>
            <p:ph type="ftr" sz="quarter" idx="3"/>
          </p:nvPr>
        </p:nvSpPr>
        <p:spPr>
          <a:xfrm>
            <a:off x="2343150" y="4802576"/>
            <a:ext cx="2171700" cy="275872"/>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914900" y="4802576"/>
            <a:ext cx="1600200" cy="275872"/>
          </a:xfrm>
          <a:prstGeom prst="rect">
            <a:avLst/>
          </a:prstGeom>
        </p:spPr>
        <p:txBody>
          <a:bodyPr vert="horz" lIns="91440" tIns="45720" rIns="91440" bIns="45720" rtlCol="0" anchor="ctr"/>
          <a:lstStyle>
            <a:lvl1pPr algn="r">
              <a:defRPr sz="900">
                <a:solidFill>
                  <a:schemeClr val="tx1">
                    <a:tint val="75000"/>
                  </a:schemeClr>
                </a:solidFill>
              </a:defRPr>
            </a:lvl1pPr>
          </a:lstStyle>
          <a:p>
            <a:fld id="{B6F15528-21DE-4FAA-801E-634DDDAF4B2B}" type="slidenum">
              <a:rPr lang="en-US" smtClean="0"/>
              <a:pPr/>
              <a:t>‹#›</a:t>
            </a:fld>
            <a:endParaRPr lang="en-US"/>
          </a:p>
        </p:txBody>
      </p:sp>
      <p:grpSp>
        <p:nvGrpSpPr>
          <p:cNvPr id="7" name="Group 6">
            <a:extLst>
              <a:ext uri="{FF2B5EF4-FFF2-40B4-BE49-F238E27FC236}">
                <a16:creationId xmlns:a16="http://schemas.microsoft.com/office/drawing/2014/main" id="{EFE55141-7BC3-4841-9A73-94D5E2E62B57}"/>
              </a:ext>
            </a:extLst>
          </p:cNvPr>
          <p:cNvGrpSpPr/>
          <p:nvPr userDrawn="1"/>
        </p:nvGrpSpPr>
        <p:grpSpPr>
          <a:xfrm>
            <a:off x="0" y="0"/>
            <a:ext cx="13817600" cy="7772400"/>
            <a:chOff x="0" y="0"/>
            <a:chExt cx="13817600" cy="7772400"/>
          </a:xfrm>
        </p:grpSpPr>
        <p:pic>
          <p:nvPicPr>
            <p:cNvPr id="8" name="Picture 2">
              <a:extLst>
                <a:ext uri="{FF2B5EF4-FFF2-40B4-BE49-F238E27FC236}">
                  <a16:creationId xmlns:a16="http://schemas.microsoft.com/office/drawing/2014/main" id="{DF273200-57F3-4078-89F2-7B3952BFECC0}"/>
                </a:ext>
              </a:extLst>
            </p:cNvPr>
            <p:cNvPicPr>
              <a:picLocks noChangeAspect="1"/>
            </p:cNvPicPr>
            <p:nvPr/>
          </p:nvPicPr>
          <p:blipFill>
            <a:blip r:embed="rId15"/>
            <a:srcRect/>
            <a:stretch>
              <a:fillRect/>
            </a:stretch>
          </p:blipFill>
          <p:spPr>
            <a:xfrm>
              <a:off x="0" y="0"/>
              <a:ext cx="13817600" cy="7772400"/>
            </a:xfrm>
            <a:prstGeom prst="rect">
              <a:avLst/>
            </a:prstGeom>
          </p:spPr>
        </p:pic>
        <p:sp>
          <p:nvSpPr>
            <p:cNvPr id="9" name="Rectangle: Rounded Corners 8">
              <a:extLst>
                <a:ext uri="{FF2B5EF4-FFF2-40B4-BE49-F238E27FC236}">
                  <a16:creationId xmlns:a16="http://schemas.microsoft.com/office/drawing/2014/main" id="{97102999-2191-46DB-A80E-22F1A4C65A2A}"/>
                </a:ext>
              </a:extLst>
            </p:cNvPr>
            <p:cNvSpPr/>
            <p:nvPr/>
          </p:nvSpPr>
          <p:spPr>
            <a:xfrm>
              <a:off x="545835" y="417018"/>
              <a:ext cx="12712965" cy="6974382"/>
            </a:xfrm>
            <a:prstGeom prst="roundRect">
              <a:avLst/>
            </a:prstGeom>
            <a:solidFill>
              <a:schemeClr val="bg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38100" dir="8100000" algn="tr" rotWithShape="0">
                    <a:prstClr val="black">
                      <a:alpha val="40000"/>
                    </a:prstClr>
                  </a:outerShdw>
                </a:effectLst>
              </a:endParaRPr>
            </a:p>
          </p:txBody>
        </p:sp>
        <p:sp>
          <p:nvSpPr>
            <p:cNvPr id="10" name="Rectangle: Rounded Corners 9">
              <a:extLst>
                <a:ext uri="{FF2B5EF4-FFF2-40B4-BE49-F238E27FC236}">
                  <a16:creationId xmlns:a16="http://schemas.microsoft.com/office/drawing/2014/main" id="{406CD60A-E69D-4B81-B8F0-EF6AFBBA700E}"/>
                </a:ext>
              </a:extLst>
            </p:cNvPr>
            <p:cNvSpPr/>
            <p:nvPr/>
          </p:nvSpPr>
          <p:spPr>
            <a:xfrm>
              <a:off x="1066800" y="858214"/>
              <a:ext cx="11734800" cy="6075986"/>
            </a:xfrm>
            <a:prstGeom prst="roundRect">
              <a:avLst/>
            </a:prstGeom>
            <a:noFill/>
            <a:ln>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Oval 10">
            <a:extLst>
              <a:ext uri="{FF2B5EF4-FFF2-40B4-BE49-F238E27FC236}">
                <a16:creationId xmlns:a16="http://schemas.microsoft.com/office/drawing/2014/main" id="{B6A47CEC-38F8-49C2-AB4E-AC83115C3F31}"/>
              </a:ext>
            </a:extLst>
          </p:cNvPr>
          <p:cNvSpPr>
            <a:spLocks noChangeAspect="1"/>
          </p:cNvSpPr>
          <p:nvPr userDrawn="1">
            <p:custDataLst>
              <p:tags r:id="rId14"/>
            </p:custDataLst>
          </p:nvPr>
        </p:nvSpPr>
        <p:spPr>
          <a:xfrm>
            <a:off x="-2743200" y="-871996"/>
            <a:ext cx="990600" cy="990600"/>
          </a:xfrm>
          <a:prstGeom prst="ellipse">
            <a:avLst/>
          </a:prstGeom>
          <a:blipFill dpi="0" rotWithShape="0">
            <a:blip r:embed="rId16"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8603063"/>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68" r:id="rId12"/>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pic>
        <p:nvPicPr>
          <p:cNvPr id="9" name="Picture 8" descr="A picture containing shape&#10;&#10;Description automatically generated">
            <a:extLst>
              <a:ext uri="{FF2B5EF4-FFF2-40B4-BE49-F238E27FC236}">
                <a16:creationId xmlns:a16="http://schemas.microsoft.com/office/drawing/2014/main" id="{E2A9FE10-2B6F-479A-BBBB-1B1AB3EB25B3}"/>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757363" y="334644"/>
            <a:ext cx="1403747" cy="1414145"/>
          </a:xfrm>
          <a:prstGeom prst="rect">
            <a:avLst/>
          </a:prstGeom>
        </p:spPr>
      </p:pic>
    </p:spTree>
    <p:extLst>
      <p:ext uri="{BB962C8B-B14F-4D97-AF65-F5344CB8AC3E}">
        <p14:creationId xmlns:p14="http://schemas.microsoft.com/office/powerpoint/2010/main" val="431974994"/>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ftr="0" dt="0"/>
  <p:txStyles>
    <p:titleStyle>
      <a:lvl1pPr algn="ctr" defTabSz="1371292" rtl="0" eaLnBrk="1" latinLnBrk="0" hangingPunct="1">
        <a:spcBef>
          <a:spcPct val="0"/>
        </a:spcBef>
        <a:buNone/>
        <a:defRPr sz="6636" kern="1200">
          <a:solidFill>
            <a:schemeClr val="tx1"/>
          </a:solidFill>
          <a:latin typeface="+mj-lt"/>
          <a:ea typeface="+mj-ea"/>
          <a:cs typeface="+mj-cs"/>
        </a:defRPr>
      </a:lvl1pPr>
    </p:titleStyle>
    <p:bodyStyle>
      <a:lvl1pPr marL="514235" indent="-514235" algn="l" defTabSz="1371292" rtl="0" eaLnBrk="1" latinLnBrk="0" hangingPunct="1">
        <a:spcBef>
          <a:spcPct val="20000"/>
        </a:spcBef>
        <a:buFont typeface="Arial" pitchFamily="34" charset="0"/>
        <a:buChar char="•"/>
        <a:defRPr sz="4836" kern="1200">
          <a:solidFill>
            <a:schemeClr val="tx1"/>
          </a:solidFill>
          <a:latin typeface="+mn-lt"/>
          <a:ea typeface="+mn-ea"/>
          <a:cs typeface="+mn-cs"/>
        </a:defRPr>
      </a:lvl1pPr>
      <a:lvl2pPr marL="1114174" indent="-428528" algn="l" defTabSz="1371292" rtl="0" eaLnBrk="1" latinLnBrk="0" hangingPunct="1">
        <a:spcBef>
          <a:spcPct val="20000"/>
        </a:spcBef>
        <a:buFont typeface="Arial" pitchFamily="34" charset="0"/>
        <a:buChar char="–"/>
        <a:defRPr sz="4274" kern="1200">
          <a:solidFill>
            <a:schemeClr val="tx1"/>
          </a:solidFill>
          <a:latin typeface="+mn-lt"/>
          <a:ea typeface="+mn-ea"/>
          <a:cs typeface="+mn-cs"/>
        </a:defRPr>
      </a:lvl2pPr>
      <a:lvl3pPr marL="1714114" indent="-342822" algn="l" defTabSz="1371292" rtl="0" eaLnBrk="1" latinLnBrk="0" hangingPunct="1">
        <a:spcBef>
          <a:spcPct val="20000"/>
        </a:spcBef>
        <a:buFont typeface="Arial" pitchFamily="34" charset="0"/>
        <a:buChar char="•"/>
        <a:defRPr sz="3599" kern="1200">
          <a:solidFill>
            <a:schemeClr val="tx1"/>
          </a:solidFill>
          <a:latin typeface="+mn-lt"/>
          <a:ea typeface="+mn-ea"/>
          <a:cs typeface="+mn-cs"/>
        </a:defRPr>
      </a:lvl3pPr>
      <a:lvl4pPr marL="2399760" indent="-342822" algn="l" defTabSz="1371292" rtl="0" eaLnBrk="1" latinLnBrk="0" hangingPunct="1">
        <a:spcBef>
          <a:spcPct val="20000"/>
        </a:spcBef>
        <a:buFont typeface="Arial" pitchFamily="34" charset="0"/>
        <a:buChar char="–"/>
        <a:defRPr sz="3036" kern="1200">
          <a:solidFill>
            <a:schemeClr val="tx1"/>
          </a:solidFill>
          <a:latin typeface="+mn-lt"/>
          <a:ea typeface="+mn-ea"/>
          <a:cs typeface="+mn-cs"/>
        </a:defRPr>
      </a:lvl4pPr>
      <a:lvl5pPr marL="3085405" indent="-342822" algn="l" defTabSz="1371292" rtl="0" eaLnBrk="1" latinLnBrk="0" hangingPunct="1">
        <a:spcBef>
          <a:spcPct val="20000"/>
        </a:spcBef>
        <a:buFont typeface="Arial" pitchFamily="34" charset="0"/>
        <a:buChar char="»"/>
        <a:defRPr sz="3036" kern="1200">
          <a:solidFill>
            <a:schemeClr val="tx1"/>
          </a:solidFill>
          <a:latin typeface="+mn-lt"/>
          <a:ea typeface="+mn-ea"/>
          <a:cs typeface="+mn-cs"/>
        </a:defRPr>
      </a:lvl5pPr>
      <a:lvl6pPr marL="3771051" indent="-342822" algn="l" defTabSz="1371292" rtl="0" eaLnBrk="1" latinLnBrk="0" hangingPunct="1">
        <a:spcBef>
          <a:spcPct val="20000"/>
        </a:spcBef>
        <a:buFont typeface="Arial" pitchFamily="34" charset="0"/>
        <a:buChar char="•"/>
        <a:defRPr sz="3036" kern="1200">
          <a:solidFill>
            <a:schemeClr val="tx1"/>
          </a:solidFill>
          <a:latin typeface="+mn-lt"/>
          <a:ea typeface="+mn-ea"/>
          <a:cs typeface="+mn-cs"/>
        </a:defRPr>
      </a:lvl6pPr>
      <a:lvl7pPr marL="4456698" indent="-342822" algn="l" defTabSz="1371292" rtl="0" eaLnBrk="1" latinLnBrk="0" hangingPunct="1">
        <a:spcBef>
          <a:spcPct val="20000"/>
        </a:spcBef>
        <a:buFont typeface="Arial" pitchFamily="34" charset="0"/>
        <a:buChar char="•"/>
        <a:defRPr sz="3036" kern="1200">
          <a:solidFill>
            <a:schemeClr val="tx1"/>
          </a:solidFill>
          <a:latin typeface="+mn-lt"/>
          <a:ea typeface="+mn-ea"/>
          <a:cs typeface="+mn-cs"/>
        </a:defRPr>
      </a:lvl7pPr>
      <a:lvl8pPr marL="5142344" indent="-342822" algn="l" defTabSz="1371292" rtl="0" eaLnBrk="1" latinLnBrk="0" hangingPunct="1">
        <a:spcBef>
          <a:spcPct val="20000"/>
        </a:spcBef>
        <a:buFont typeface="Arial" pitchFamily="34" charset="0"/>
        <a:buChar char="•"/>
        <a:defRPr sz="3036" kern="1200">
          <a:solidFill>
            <a:schemeClr val="tx1"/>
          </a:solidFill>
          <a:latin typeface="+mn-lt"/>
          <a:ea typeface="+mn-ea"/>
          <a:cs typeface="+mn-cs"/>
        </a:defRPr>
      </a:lvl8pPr>
      <a:lvl9pPr marL="5827988" indent="-342822" algn="l" defTabSz="1371292" rtl="0" eaLnBrk="1" latinLnBrk="0" hangingPunct="1">
        <a:spcBef>
          <a:spcPct val="20000"/>
        </a:spcBef>
        <a:buFont typeface="Arial" pitchFamily="34" charset="0"/>
        <a:buChar char="•"/>
        <a:defRPr sz="3036" kern="1200">
          <a:solidFill>
            <a:schemeClr val="tx1"/>
          </a:solidFill>
          <a:latin typeface="+mn-lt"/>
          <a:ea typeface="+mn-ea"/>
          <a:cs typeface="+mn-cs"/>
        </a:defRPr>
      </a:lvl9pPr>
    </p:bodyStyle>
    <p:otherStyle>
      <a:defPPr>
        <a:defRPr lang="en-US"/>
      </a:defPPr>
      <a:lvl1pPr marL="0" algn="l" defTabSz="1371292" rtl="0" eaLnBrk="1" latinLnBrk="0" hangingPunct="1">
        <a:defRPr sz="2700" kern="1200">
          <a:solidFill>
            <a:schemeClr val="tx1"/>
          </a:solidFill>
          <a:latin typeface="+mn-lt"/>
          <a:ea typeface="+mn-ea"/>
          <a:cs typeface="+mn-cs"/>
        </a:defRPr>
      </a:lvl1pPr>
      <a:lvl2pPr marL="685646" algn="l" defTabSz="1371292" rtl="0" eaLnBrk="1" latinLnBrk="0" hangingPunct="1">
        <a:defRPr sz="2700" kern="1200">
          <a:solidFill>
            <a:schemeClr val="tx1"/>
          </a:solidFill>
          <a:latin typeface="+mn-lt"/>
          <a:ea typeface="+mn-ea"/>
          <a:cs typeface="+mn-cs"/>
        </a:defRPr>
      </a:lvl2pPr>
      <a:lvl3pPr marL="1371292" algn="l" defTabSz="1371292" rtl="0" eaLnBrk="1" latinLnBrk="0" hangingPunct="1">
        <a:defRPr sz="2700" kern="1200">
          <a:solidFill>
            <a:schemeClr val="tx1"/>
          </a:solidFill>
          <a:latin typeface="+mn-lt"/>
          <a:ea typeface="+mn-ea"/>
          <a:cs typeface="+mn-cs"/>
        </a:defRPr>
      </a:lvl3pPr>
      <a:lvl4pPr marL="2056937" algn="l" defTabSz="1371292" rtl="0" eaLnBrk="1" latinLnBrk="0" hangingPunct="1">
        <a:defRPr sz="2700" kern="1200">
          <a:solidFill>
            <a:schemeClr val="tx1"/>
          </a:solidFill>
          <a:latin typeface="+mn-lt"/>
          <a:ea typeface="+mn-ea"/>
          <a:cs typeface="+mn-cs"/>
        </a:defRPr>
      </a:lvl4pPr>
      <a:lvl5pPr marL="2742582" algn="l" defTabSz="1371292" rtl="0" eaLnBrk="1" latinLnBrk="0" hangingPunct="1">
        <a:defRPr sz="2700" kern="1200">
          <a:solidFill>
            <a:schemeClr val="tx1"/>
          </a:solidFill>
          <a:latin typeface="+mn-lt"/>
          <a:ea typeface="+mn-ea"/>
          <a:cs typeface="+mn-cs"/>
        </a:defRPr>
      </a:lvl5pPr>
      <a:lvl6pPr marL="3428228" algn="l" defTabSz="1371292" rtl="0" eaLnBrk="1" latinLnBrk="0" hangingPunct="1">
        <a:defRPr sz="2700" kern="1200">
          <a:solidFill>
            <a:schemeClr val="tx1"/>
          </a:solidFill>
          <a:latin typeface="+mn-lt"/>
          <a:ea typeface="+mn-ea"/>
          <a:cs typeface="+mn-cs"/>
        </a:defRPr>
      </a:lvl6pPr>
      <a:lvl7pPr marL="4113874" algn="l" defTabSz="1371292" rtl="0" eaLnBrk="1" latinLnBrk="0" hangingPunct="1">
        <a:defRPr sz="2700" kern="1200">
          <a:solidFill>
            <a:schemeClr val="tx1"/>
          </a:solidFill>
          <a:latin typeface="+mn-lt"/>
          <a:ea typeface="+mn-ea"/>
          <a:cs typeface="+mn-cs"/>
        </a:defRPr>
      </a:lvl7pPr>
      <a:lvl8pPr marL="4799520" algn="l" defTabSz="1371292" rtl="0" eaLnBrk="1" latinLnBrk="0" hangingPunct="1">
        <a:defRPr sz="2700" kern="1200">
          <a:solidFill>
            <a:schemeClr val="tx1"/>
          </a:solidFill>
          <a:latin typeface="+mn-lt"/>
          <a:ea typeface="+mn-ea"/>
          <a:cs typeface="+mn-cs"/>
        </a:defRPr>
      </a:lvl8pPr>
      <a:lvl9pPr marL="5485166" algn="l" defTabSz="1371292"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42975" y="413809"/>
            <a:ext cx="11830050" cy="150230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42975" y="2069042"/>
            <a:ext cx="11830050" cy="49315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42975" y="7203864"/>
            <a:ext cx="3086100" cy="413808"/>
          </a:xfrm>
          <a:prstGeom prst="rect">
            <a:avLst/>
          </a:prstGeom>
        </p:spPr>
        <p:txBody>
          <a:bodyPr vert="horz" lIns="91440" tIns="45720" rIns="91440" bIns="45720" rtlCol="0" anchor="ctr"/>
          <a:lstStyle>
            <a:lvl1pPr algn="l">
              <a:defRPr sz="1350">
                <a:solidFill>
                  <a:schemeClr val="tx1">
                    <a:tint val="75000"/>
                  </a:schemeClr>
                </a:solidFill>
              </a:defRPr>
            </a:lvl1pPr>
          </a:lstStyle>
          <a:p>
            <a:pPr defTabSz="1028700">
              <a:defRPr/>
            </a:pPr>
            <a:fld id="{529EA950-7F74-4FC0-A81D-66BDC0609EC8}" type="datetimeFigureOut">
              <a:rPr lang="en-US" smtClean="0">
                <a:solidFill>
                  <a:prstClr val="black">
                    <a:tint val="75000"/>
                  </a:prstClr>
                </a:solidFill>
              </a:rPr>
              <a:pPr defTabSz="1028700">
                <a:defRPr/>
              </a:pPr>
              <a:t>12/14/2024</a:t>
            </a:fld>
            <a:endParaRPr lang="en-US">
              <a:solidFill>
                <a:prstClr val="black">
                  <a:tint val="75000"/>
                </a:prstClr>
              </a:solidFill>
            </a:endParaRPr>
          </a:p>
        </p:txBody>
      </p:sp>
      <p:sp>
        <p:nvSpPr>
          <p:cNvPr id="5" name="Footer Placeholder 4"/>
          <p:cNvSpPr>
            <a:spLocks noGrp="1"/>
          </p:cNvSpPr>
          <p:nvPr>
            <p:ph type="ftr" sz="quarter" idx="3"/>
          </p:nvPr>
        </p:nvSpPr>
        <p:spPr>
          <a:xfrm>
            <a:off x="4543425" y="7203864"/>
            <a:ext cx="4629150" cy="413808"/>
          </a:xfrm>
          <a:prstGeom prst="rect">
            <a:avLst/>
          </a:prstGeom>
        </p:spPr>
        <p:txBody>
          <a:bodyPr vert="horz" lIns="91440" tIns="45720" rIns="91440" bIns="45720" rtlCol="0" anchor="ctr"/>
          <a:lstStyle>
            <a:lvl1pPr algn="ctr">
              <a:defRPr sz="1350">
                <a:solidFill>
                  <a:schemeClr val="tx1">
                    <a:tint val="75000"/>
                  </a:schemeClr>
                </a:solidFill>
              </a:defRPr>
            </a:lvl1pPr>
          </a:lstStyle>
          <a:p>
            <a:pPr defTabSz="10287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9686925" y="7203864"/>
            <a:ext cx="3086100" cy="413808"/>
          </a:xfrm>
          <a:prstGeom prst="rect">
            <a:avLst/>
          </a:prstGeom>
        </p:spPr>
        <p:txBody>
          <a:bodyPr vert="horz" lIns="91440" tIns="45720" rIns="91440" bIns="45720" rtlCol="0" anchor="ctr"/>
          <a:lstStyle>
            <a:lvl1pPr algn="r">
              <a:defRPr sz="1350">
                <a:solidFill>
                  <a:schemeClr val="tx1">
                    <a:tint val="75000"/>
                  </a:schemeClr>
                </a:solidFill>
              </a:defRPr>
            </a:lvl1pPr>
          </a:lstStyle>
          <a:p>
            <a:pPr defTabSz="1028700">
              <a:defRPr/>
            </a:pPr>
            <a:fld id="{00000000-1234-1234-1234-123412341234}" type="slidenum">
              <a:rPr lang="en-US" smtClean="0">
                <a:solidFill>
                  <a:prstClr val="black">
                    <a:tint val="75000"/>
                  </a:prstClr>
                </a:solidFill>
              </a:rPr>
              <a:pPr defTabSz="1028700">
                <a:defRPr/>
              </a:pPr>
              <a:t>‹#›</a:t>
            </a:fld>
            <a:endParaRPr lang="en-US">
              <a:solidFill>
                <a:prstClr val="black">
                  <a:tint val="75000"/>
                </a:prstClr>
              </a:solidFill>
            </a:endParaRPr>
          </a:p>
        </p:txBody>
      </p:sp>
      <p:pic>
        <p:nvPicPr>
          <p:cNvPr id="7" name="Picture 6">
            <a:extLst>
              <a:ext uri="{FF2B5EF4-FFF2-40B4-BE49-F238E27FC236}">
                <a16:creationId xmlns:a16="http://schemas.microsoft.com/office/drawing/2014/main" id="{2D96905A-8EDB-40F0-81E5-A99510F65137}"/>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785316" y="180230"/>
            <a:ext cx="1303244" cy="1312898"/>
          </a:xfrm>
          <a:prstGeom prst="rect">
            <a:avLst/>
          </a:prstGeom>
        </p:spPr>
      </p:pic>
    </p:spTree>
    <p:extLst>
      <p:ext uri="{BB962C8B-B14F-4D97-AF65-F5344CB8AC3E}">
        <p14:creationId xmlns:p14="http://schemas.microsoft.com/office/powerpoint/2010/main" val="2432821199"/>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Lst>
  <p:hf sldNum="0" hdr="0" ftr="0" dt="0"/>
  <p:txStyles>
    <p:titleStyle>
      <a:lvl1pPr algn="l" defTabSz="1028700" rtl="0" eaLnBrk="1" latinLnBrk="0" hangingPunct="1">
        <a:lnSpc>
          <a:spcPct val="90000"/>
        </a:lnSpc>
        <a:spcBef>
          <a:spcPct val="0"/>
        </a:spcBef>
        <a:buNone/>
        <a:defRPr sz="4950" kern="1200">
          <a:solidFill>
            <a:schemeClr val="tx1"/>
          </a:solidFill>
          <a:latin typeface="+mj-lt"/>
          <a:ea typeface="+mj-ea"/>
          <a:cs typeface="+mj-cs"/>
        </a:defRPr>
      </a:lvl1pPr>
    </p:titleStyle>
    <p:bodyStyle>
      <a:lvl1pPr marL="257175" indent="-257175" algn="l" defTabSz="1028700" rtl="0" eaLnBrk="1" latinLnBrk="0" hangingPunct="1">
        <a:lnSpc>
          <a:spcPct val="90000"/>
        </a:lnSpc>
        <a:spcBef>
          <a:spcPts val="1125"/>
        </a:spcBef>
        <a:buFont typeface="Arial" panose="020B0604020202020204" pitchFamily="34" charset="0"/>
        <a:buChar char="•"/>
        <a:defRPr sz="3150" kern="1200">
          <a:solidFill>
            <a:schemeClr val="tx1"/>
          </a:solidFill>
          <a:latin typeface="+mn-lt"/>
          <a:ea typeface="+mn-ea"/>
          <a:cs typeface="+mn-cs"/>
        </a:defRPr>
      </a:lvl1pPr>
      <a:lvl2pPr marL="771525" indent="-257175" algn="l" defTabSz="1028700" rtl="0" eaLnBrk="1" latinLnBrk="0" hangingPunct="1">
        <a:lnSpc>
          <a:spcPct val="90000"/>
        </a:lnSpc>
        <a:spcBef>
          <a:spcPts val="563"/>
        </a:spcBef>
        <a:buFont typeface="Arial" panose="020B0604020202020204" pitchFamily="34" charset="0"/>
        <a:buChar char="•"/>
        <a:defRPr sz="2700" kern="1200">
          <a:solidFill>
            <a:schemeClr val="tx1"/>
          </a:solidFill>
          <a:latin typeface="+mn-lt"/>
          <a:ea typeface="+mn-ea"/>
          <a:cs typeface="+mn-cs"/>
        </a:defRPr>
      </a:lvl2pPr>
      <a:lvl3pPr marL="1285875" indent="-257175" algn="l" defTabSz="1028700" rtl="0" eaLnBrk="1" latinLnBrk="0" hangingPunct="1">
        <a:lnSpc>
          <a:spcPct val="90000"/>
        </a:lnSpc>
        <a:spcBef>
          <a:spcPts val="563"/>
        </a:spcBef>
        <a:buFont typeface="Arial" panose="020B0604020202020204" pitchFamily="34" charset="0"/>
        <a:buChar char="•"/>
        <a:defRPr sz="2250" kern="1200">
          <a:solidFill>
            <a:schemeClr val="tx1"/>
          </a:solidFill>
          <a:latin typeface="+mn-lt"/>
          <a:ea typeface="+mn-ea"/>
          <a:cs typeface="+mn-cs"/>
        </a:defRPr>
      </a:lvl3pPr>
      <a:lvl4pPr marL="18002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4pPr>
      <a:lvl5pPr marL="23145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5pPr>
      <a:lvl6pPr marL="28289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6pPr>
      <a:lvl7pPr marL="33432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7pPr>
      <a:lvl8pPr marL="38576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8pPr>
      <a:lvl9pPr marL="43719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9pPr>
    </p:bodyStyle>
    <p:otherStyle>
      <a:defPPr>
        <a:defRPr lang="en-US"/>
      </a:defPPr>
      <a:lvl1pPr marL="0" algn="l" defTabSz="1028700" rtl="0" eaLnBrk="1" latinLnBrk="0" hangingPunct="1">
        <a:defRPr sz="2025" kern="1200">
          <a:solidFill>
            <a:schemeClr val="tx1"/>
          </a:solidFill>
          <a:latin typeface="+mn-lt"/>
          <a:ea typeface="+mn-ea"/>
          <a:cs typeface="+mn-cs"/>
        </a:defRPr>
      </a:lvl1pPr>
      <a:lvl2pPr marL="514350" algn="l" defTabSz="1028700" rtl="0" eaLnBrk="1" latinLnBrk="0" hangingPunct="1">
        <a:defRPr sz="2025" kern="1200">
          <a:solidFill>
            <a:schemeClr val="tx1"/>
          </a:solidFill>
          <a:latin typeface="+mn-lt"/>
          <a:ea typeface="+mn-ea"/>
          <a:cs typeface="+mn-cs"/>
        </a:defRPr>
      </a:lvl2pPr>
      <a:lvl3pPr marL="1028700" algn="l" defTabSz="1028700" rtl="0" eaLnBrk="1" latinLnBrk="0" hangingPunct="1">
        <a:defRPr sz="2025" kern="1200">
          <a:solidFill>
            <a:schemeClr val="tx1"/>
          </a:solidFill>
          <a:latin typeface="+mn-lt"/>
          <a:ea typeface="+mn-ea"/>
          <a:cs typeface="+mn-cs"/>
        </a:defRPr>
      </a:lvl3pPr>
      <a:lvl4pPr marL="1543050" algn="l" defTabSz="1028700" rtl="0" eaLnBrk="1" latinLnBrk="0" hangingPunct="1">
        <a:defRPr sz="2025" kern="1200">
          <a:solidFill>
            <a:schemeClr val="tx1"/>
          </a:solidFill>
          <a:latin typeface="+mn-lt"/>
          <a:ea typeface="+mn-ea"/>
          <a:cs typeface="+mn-cs"/>
        </a:defRPr>
      </a:lvl4pPr>
      <a:lvl5pPr marL="2057400" algn="l" defTabSz="1028700" rtl="0" eaLnBrk="1" latinLnBrk="0" hangingPunct="1">
        <a:defRPr sz="2025" kern="1200">
          <a:solidFill>
            <a:schemeClr val="tx1"/>
          </a:solidFill>
          <a:latin typeface="+mn-lt"/>
          <a:ea typeface="+mn-ea"/>
          <a:cs typeface="+mn-cs"/>
        </a:defRPr>
      </a:lvl5pPr>
      <a:lvl6pPr marL="2571750" algn="l" defTabSz="1028700" rtl="0" eaLnBrk="1" latinLnBrk="0" hangingPunct="1">
        <a:defRPr sz="2025" kern="1200">
          <a:solidFill>
            <a:schemeClr val="tx1"/>
          </a:solidFill>
          <a:latin typeface="+mn-lt"/>
          <a:ea typeface="+mn-ea"/>
          <a:cs typeface="+mn-cs"/>
        </a:defRPr>
      </a:lvl6pPr>
      <a:lvl7pPr marL="3086100" algn="l" defTabSz="1028700" rtl="0" eaLnBrk="1" latinLnBrk="0" hangingPunct="1">
        <a:defRPr sz="2025" kern="1200">
          <a:solidFill>
            <a:schemeClr val="tx1"/>
          </a:solidFill>
          <a:latin typeface="+mn-lt"/>
          <a:ea typeface="+mn-ea"/>
          <a:cs typeface="+mn-cs"/>
        </a:defRPr>
      </a:lvl7pPr>
      <a:lvl8pPr marL="3600450" algn="l" defTabSz="1028700" rtl="0" eaLnBrk="1" latinLnBrk="0" hangingPunct="1">
        <a:defRPr sz="2025" kern="1200">
          <a:solidFill>
            <a:schemeClr val="tx1"/>
          </a:solidFill>
          <a:latin typeface="+mn-lt"/>
          <a:ea typeface="+mn-ea"/>
          <a:cs typeface="+mn-cs"/>
        </a:defRPr>
      </a:lvl8pPr>
      <a:lvl9pPr marL="4114800" algn="l" defTabSz="1028700" rtl="0" eaLnBrk="1" latinLnBrk="0" hangingPunct="1">
        <a:defRPr sz="202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17.sv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17.sv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audio" Target="../media/audio7.wav"/><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audio" Target="../media/audio7.wav"/><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audio" Target="../media/audio7.wav"/><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audio" Target="../media/audio7.wav"/><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9.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9.xml"/><Relationship Id="rId4" Type="http://schemas.openxmlformats.org/officeDocument/2006/relationships/image" Target="../media/image48.sv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image" Target="../media/image19.gif"/></Relationships>
</file>

<file path=ppt/slides/_rels/slide4.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23.gif"/><Relationship Id="rId3" Type="http://schemas.openxmlformats.org/officeDocument/2006/relationships/video" Target="../media/media2.mp4"/><Relationship Id="rId7" Type="http://schemas.openxmlformats.org/officeDocument/2006/relationships/audio" Target="../media/audio3.wav"/><Relationship Id="rId12" Type="http://schemas.openxmlformats.org/officeDocument/2006/relationships/audio" Target="../media/audio6.wav"/><Relationship Id="rId2" Type="http://schemas.microsoft.com/office/2007/relationships/media" Target="../media/media2.mp4"/><Relationship Id="rId16" Type="http://schemas.openxmlformats.org/officeDocument/2006/relationships/image" Target="../media/image26.png"/><Relationship Id="rId1" Type="http://schemas.openxmlformats.org/officeDocument/2006/relationships/tags" Target="../tags/tag3.xml"/><Relationship Id="rId6" Type="http://schemas.openxmlformats.org/officeDocument/2006/relationships/audio" Target="../media/audio2.wav"/><Relationship Id="rId11" Type="http://schemas.openxmlformats.org/officeDocument/2006/relationships/image" Target="../media/image22.jpeg"/><Relationship Id="rId5" Type="http://schemas.openxmlformats.org/officeDocument/2006/relationships/audio" Target="../media/audio1.wav"/><Relationship Id="rId15" Type="http://schemas.openxmlformats.org/officeDocument/2006/relationships/image" Target="../media/image25.gif"/><Relationship Id="rId10" Type="http://schemas.openxmlformats.org/officeDocument/2006/relationships/image" Target="../media/image21.png"/><Relationship Id="rId4" Type="http://schemas.openxmlformats.org/officeDocument/2006/relationships/slideLayout" Target="../slideLayouts/slideLayout34.xml"/><Relationship Id="rId9" Type="http://schemas.openxmlformats.org/officeDocument/2006/relationships/audio" Target="../media/audio5.wav"/><Relationship Id="rId14" Type="http://schemas.openxmlformats.org/officeDocument/2006/relationships/image" Target="../media/image24.gif"/></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gif"/><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24.gif"/><Relationship Id="rId2" Type="http://schemas.openxmlformats.org/officeDocument/2006/relationships/slideLayout" Target="../slideLayouts/slideLayout34.xml"/><Relationship Id="rId1" Type="http://schemas.openxmlformats.org/officeDocument/2006/relationships/tags" Target="../tags/tag4.xml"/><Relationship Id="rId6" Type="http://schemas.openxmlformats.org/officeDocument/2006/relationships/audio" Target="../media/audio4.wav"/><Relationship Id="rId11" Type="http://schemas.openxmlformats.org/officeDocument/2006/relationships/image" Target="../media/image23.gif"/><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22.jpeg"/><Relationship Id="rId14"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gif"/><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24.gif"/><Relationship Id="rId2" Type="http://schemas.openxmlformats.org/officeDocument/2006/relationships/slideLayout" Target="../slideLayouts/slideLayout34.xml"/><Relationship Id="rId1" Type="http://schemas.openxmlformats.org/officeDocument/2006/relationships/tags" Target="../tags/tag5.xml"/><Relationship Id="rId6" Type="http://schemas.openxmlformats.org/officeDocument/2006/relationships/audio" Target="../media/audio4.wav"/><Relationship Id="rId11" Type="http://schemas.openxmlformats.org/officeDocument/2006/relationships/image" Target="../media/image23.gif"/><Relationship Id="rId5" Type="http://schemas.openxmlformats.org/officeDocument/2006/relationships/audio" Target="../media/audio3.wav"/><Relationship Id="rId15" Type="http://schemas.openxmlformats.org/officeDocument/2006/relationships/image" Target="../media/image28.png"/><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22.jpeg"/><Relationship Id="rId1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9.xml"/><Relationship Id="rId6" Type="http://schemas.openxmlformats.org/officeDocument/2006/relationships/image" Target="../media/image29.png"/><Relationship Id="rId5" Type="http://schemas.openxmlformats.org/officeDocument/2006/relationships/image" Target="../media/image17.sv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1028700">
              <a:defRPr/>
            </a:pPr>
            <a:fld id="{601EE9E8-4134-49B0-9AA7-3089E6521627}" type="slidenum">
              <a:rPr lang="en-US" sz="2025">
                <a:solidFill>
                  <a:prstClr val="black">
                    <a:tint val="75000"/>
                  </a:prstClr>
                </a:solidFill>
                <a:latin typeface="Calibri"/>
              </a:rPr>
              <a:pPr defTabSz="1028700">
                <a:defRPr/>
              </a:pPr>
              <a:t>1</a:t>
            </a:fld>
            <a:endParaRPr lang="en-US" sz="2025" dirty="0">
              <a:solidFill>
                <a:prstClr val="black">
                  <a:tint val="75000"/>
                </a:prstClr>
              </a:solidFill>
              <a:latin typeface="Calibri"/>
            </a:endParaRPr>
          </a:p>
        </p:txBody>
      </p:sp>
      <p:sp>
        <p:nvSpPr>
          <p:cNvPr id="5" name="Rectangle 4"/>
          <p:cNvSpPr/>
          <p:nvPr/>
        </p:nvSpPr>
        <p:spPr>
          <a:xfrm>
            <a:off x="1596789" y="572447"/>
            <a:ext cx="10486598" cy="1973617"/>
          </a:xfrm>
          <a:prstGeom prst="rect">
            <a:avLst/>
          </a:prstGeom>
          <a:noFill/>
        </p:spPr>
        <p:txBody>
          <a:bodyPr wrap="none" lIns="102870" tIns="51435" rIns="102870" bIns="51435" numCol="1">
            <a:prstTxWarp prst="textInflate">
              <a:avLst/>
            </a:prstTxWarp>
            <a:spAutoFit/>
          </a:bodyPr>
          <a:lstStyle/>
          <a:p>
            <a:pPr algn="ctr" defTabSz="1028700"/>
            <a:r>
              <a:rPr lang="en-US" sz="6075" b="1">
                <a:ln w="0"/>
                <a:solidFill>
                  <a:srgbClr val="FF0000"/>
                </a:solidFill>
                <a:effectLst>
                  <a:outerShdw blurRad="38100" dist="19050" dir="2700000" algn="tl" rotWithShape="0">
                    <a:srgbClr val="000000">
                      <a:alpha val="40000"/>
                    </a:srgbClr>
                  </a:outerShdw>
                </a:effectLst>
                <a:latin typeface="Calibri"/>
              </a:rPr>
              <a:t>CHÀO MỪNG QUÝ THẦY CÔ</a:t>
            </a:r>
          </a:p>
          <a:p>
            <a:pPr algn="ctr" defTabSz="1028700"/>
            <a:r>
              <a:rPr lang="en-US" sz="6075" b="1">
                <a:ln w="0"/>
                <a:solidFill>
                  <a:srgbClr val="FF0000"/>
                </a:solidFill>
                <a:effectLst>
                  <a:outerShdw blurRad="38100" dist="19050" dir="2700000" algn="tl" rotWithShape="0">
                    <a:srgbClr val="000000">
                      <a:alpha val="40000"/>
                    </a:srgbClr>
                  </a:outerShdw>
                </a:effectLst>
                <a:latin typeface="Calibri"/>
              </a:rPr>
              <a:t>VỀ DỰ GIỜ VỚI TIẾT HỌC</a:t>
            </a:r>
          </a:p>
        </p:txBody>
      </p:sp>
      <p:sp>
        <p:nvSpPr>
          <p:cNvPr id="7" name="TextBox 6"/>
          <p:cNvSpPr txBox="1"/>
          <p:nvPr/>
        </p:nvSpPr>
        <p:spPr>
          <a:xfrm>
            <a:off x="4821071" y="3078208"/>
            <a:ext cx="3669542" cy="784830"/>
          </a:xfrm>
          <a:prstGeom prst="rect">
            <a:avLst/>
          </a:prstGeom>
          <a:noFill/>
        </p:spPr>
        <p:txBody>
          <a:bodyPr wrap="square" rtlCol="0">
            <a:spAutoFit/>
          </a:bodyPr>
          <a:lstStyle/>
          <a:p>
            <a:pPr algn="ctr" defTabSz="1028700"/>
            <a:r>
              <a:rPr lang="en-US" sz="4500" b="1" dirty="0" err="1">
                <a:solidFill>
                  <a:srgbClr val="FF0000"/>
                </a:solidFill>
                <a:latin typeface="Times New Roman" panose="02020603050405020304" pitchFamily="18" charset="0"/>
                <a:cs typeface="Times New Roman" panose="02020603050405020304" pitchFamily="18" charset="0"/>
              </a:rPr>
              <a:t>Môn</a:t>
            </a:r>
            <a:r>
              <a:rPr lang="en-US" sz="4500" b="1" dirty="0">
                <a:solidFill>
                  <a:srgbClr val="FF0000"/>
                </a:solidFill>
                <a:latin typeface="Times New Roman" panose="02020603050405020304" pitchFamily="18" charset="0"/>
                <a:cs typeface="Times New Roman" panose="02020603050405020304" pitchFamily="18" charset="0"/>
              </a:rPr>
              <a:t>: </a:t>
            </a:r>
            <a:r>
              <a:rPr lang="en-US" sz="4500" b="1" dirty="0" err="1">
                <a:solidFill>
                  <a:srgbClr val="FF0000"/>
                </a:solidFill>
                <a:latin typeface="Times New Roman" panose="02020603050405020304" pitchFamily="18" charset="0"/>
                <a:cs typeface="Times New Roman" panose="02020603050405020304" pitchFamily="18" charset="0"/>
              </a:rPr>
              <a:t>Toán</a:t>
            </a:r>
            <a:endParaRPr lang="en-US" sz="45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381872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ext Box 11"/>
          <p:cNvSpPr txBox="1">
            <a:spLocks noChangeArrowheads="1"/>
          </p:cNvSpPr>
          <p:nvPr/>
        </p:nvSpPr>
        <p:spPr bwMode="auto">
          <a:xfrm>
            <a:off x="1219200" y="1842347"/>
            <a:ext cx="1714500" cy="785705"/>
          </a:xfrm>
          <a:prstGeom prst="rect">
            <a:avLst/>
          </a:prstGeom>
          <a:solidFill>
            <a:schemeClr val="accent4">
              <a:lumMod val="40000"/>
              <a:lumOff val="60000"/>
            </a:schemeClr>
          </a:solidFill>
          <a:ln w="9525">
            <a:noFill/>
            <a:miter lim="800000"/>
            <a:headEnd/>
            <a:tailEnd/>
          </a:ln>
          <a:effectLst/>
        </p:spPr>
        <p:txBody>
          <a:bodyPr lIns="122786" tIns="61393" rIns="122786" bIns="61393">
            <a:spAutoFit/>
          </a:bodyPr>
          <a:lstStyle/>
          <a:p>
            <a:pPr>
              <a:spcBef>
                <a:spcPct val="50000"/>
              </a:spcBef>
            </a:pPr>
            <a:r>
              <a:rPr lang="en-US" sz="4300">
                <a:latin typeface="Times New Roman" pitchFamily="18" charset="0"/>
                <a:cs typeface="Times New Roman" pitchFamily="18" charset="0"/>
              </a:rPr>
              <a:t>C = </a:t>
            </a:r>
          </a:p>
        </p:txBody>
      </p:sp>
      <p:sp>
        <p:nvSpPr>
          <p:cNvPr id="63" name="Text Box 12"/>
          <p:cNvSpPr txBox="1">
            <a:spLocks noChangeArrowheads="1"/>
          </p:cNvSpPr>
          <p:nvPr/>
        </p:nvSpPr>
        <p:spPr bwMode="auto">
          <a:xfrm>
            <a:off x="2324100" y="1842347"/>
            <a:ext cx="2971800" cy="785705"/>
          </a:xfrm>
          <a:prstGeom prst="rect">
            <a:avLst/>
          </a:prstGeom>
          <a:solidFill>
            <a:schemeClr val="accent4">
              <a:lumMod val="40000"/>
              <a:lumOff val="60000"/>
            </a:schemeClr>
          </a:solidFill>
          <a:ln w="9525">
            <a:noFill/>
            <a:miter lim="800000"/>
            <a:headEnd/>
            <a:tailEnd/>
          </a:ln>
          <a:effectLst/>
        </p:spPr>
        <p:txBody>
          <a:bodyPr lIns="122786" tIns="61393" rIns="122786" bIns="61393">
            <a:spAutoFit/>
          </a:bodyPr>
          <a:lstStyle/>
          <a:p>
            <a:pPr>
              <a:spcBef>
                <a:spcPct val="50000"/>
              </a:spcBef>
            </a:pPr>
            <a:r>
              <a:rPr lang="en-US" sz="4300">
                <a:latin typeface="Times New Roman" pitchFamily="18" charset="0"/>
                <a:cs typeface="Times New Roman" pitchFamily="18" charset="0"/>
              </a:rPr>
              <a:t>d x 3,14 </a:t>
            </a:r>
          </a:p>
        </p:txBody>
      </p:sp>
      <p:sp>
        <p:nvSpPr>
          <p:cNvPr id="65" name="Text Box 15"/>
          <p:cNvSpPr txBox="1">
            <a:spLocks noChangeArrowheads="1"/>
          </p:cNvSpPr>
          <p:nvPr/>
        </p:nvSpPr>
        <p:spPr bwMode="auto">
          <a:xfrm>
            <a:off x="1143001" y="5093380"/>
            <a:ext cx="5372100" cy="616428"/>
          </a:xfrm>
          <a:prstGeom prst="rect">
            <a:avLst/>
          </a:prstGeom>
          <a:noFill/>
          <a:ln w="9525">
            <a:noFill/>
            <a:miter lim="800000"/>
            <a:headEnd/>
            <a:tailEnd/>
          </a:ln>
          <a:effectLst/>
        </p:spPr>
        <p:txBody>
          <a:bodyPr lIns="122786" tIns="61393" rIns="122786" bIns="61393">
            <a:spAutoFit/>
          </a:bodyPr>
          <a:lstStyle/>
          <a:p>
            <a:pPr>
              <a:spcBef>
                <a:spcPct val="50000"/>
              </a:spcBef>
            </a:pPr>
            <a:r>
              <a:rPr lang="en-US" sz="3200" b="1" i="1">
                <a:latin typeface="Times New Roman" pitchFamily="18" charset="0"/>
                <a:cs typeface="Times New Roman" pitchFamily="18" charset="0"/>
              </a:rPr>
              <a:t>d</a:t>
            </a:r>
            <a:r>
              <a:rPr lang="en-US" sz="3200" i="1">
                <a:latin typeface="Times New Roman" pitchFamily="18" charset="0"/>
                <a:cs typeface="Times New Roman" pitchFamily="18" charset="0"/>
              </a:rPr>
              <a:t>: </a:t>
            </a:r>
            <a:r>
              <a:rPr lang="en-US" sz="3200" i="1" dirty="0" err="1">
                <a:latin typeface="Times New Roman" pitchFamily="18" charset="0"/>
                <a:cs typeface="Times New Roman" pitchFamily="18" charset="0"/>
              </a:rPr>
              <a:t>đường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kính</a:t>
            </a:r>
            <a:r>
              <a:rPr lang="en-US" sz="3200" i="1" dirty="0">
                <a:latin typeface="Times New Roman" pitchFamily="18" charset="0"/>
                <a:cs typeface="Times New Roman" pitchFamily="18" charset="0"/>
              </a:rPr>
              <a:t> </a:t>
            </a:r>
            <a:r>
              <a:rPr lang="en-US" sz="3200" i="1" err="1">
                <a:latin typeface="Times New Roman" pitchFamily="18" charset="0"/>
                <a:cs typeface="Times New Roman" pitchFamily="18" charset="0"/>
              </a:rPr>
              <a:t>hình</a:t>
            </a:r>
            <a:r>
              <a:rPr lang="en-US" sz="3200" i="1">
                <a:latin typeface="Times New Roman" pitchFamily="18" charset="0"/>
                <a:cs typeface="Times New Roman" pitchFamily="18" charset="0"/>
              </a:rPr>
              <a:t> tròn</a:t>
            </a:r>
            <a:endParaRPr lang="en-US" sz="3200" dirty="0">
              <a:latin typeface="Times New Roman" pitchFamily="18" charset="0"/>
              <a:cs typeface="Times New Roman" pitchFamily="18" charset="0"/>
            </a:endParaRPr>
          </a:p>
        </p:txBody>
      </p:sp>
      <p:sp>
        <p:nvSpPr>
          <p:cNvPr id="66" name="Text Box 27"/>
          <p:cNvSpPr txBox="1">
            <a:spLocks noChangeArrowheads="1"/>
          </p:cNvSpPr>
          <p:nvPr/>
        </p:nvSpPr>
        <p:spPr bwMode="auto">
          <a:xfrm>
            <a:off x="1181100" y="3114360"/>
            <a:ext cx="1714500" cy="785705"/>
          </a:xfrm>
          <a:prstGeom prst="rect">
            <a:avLst/>
          </a:prstGeom>
          <a:solidFill>
            <a:schemeClr val="accent4">
              <a:lumMod val="40000"/>
              <a:lumOff val="60000"/>
            </a:schemeClr>
          </a:solidFill>
          <a:ln w="9525">
            <a:noFill/>
            <a:miter lim="800000"/>
            <a:headEnd/>
            <a:tailEnd/>
          </a:ln>
          <a:effectLst/>
        </p:spPr>
        <p:txBody>
          <a:bodyPr lIns="122786" tIns="61393" rIns="122786" bIns="61393">
            <a:spAutoFit/>
          </a:bodyPr>
          <a:lstStyle/>
          <a:p>
            <a:pPr>
              <a:spcBef>
                <a:spcPct val="50000"/>
              </a:spcBef>
            </a:pPr>
            <a:r>
              <a:rPr lang="en-US" sz="4300">
                <a:latin typeface="Times New Roman" pitchFamily="18" charset="0"/>
                <a:cs typeface="Times New Roman" pitchFamily="18" charset="0"/>
              </a:rPr>
              <a:t>C = </a:t>
            </a:r>
          </a:p>
        </p:txBody>
      </p:sp>
      <p:sp>
        <p:nvSpPr>
          <p:cNvPr id="67" name="Text Box 28"/>
          <p:cNvSpPr txBox="1">
            <a:spLocks noChangeArrowheads="1"/>
          </p:cNvSpPr>
          <p:nvPr/>
        </p:nvSpPr>
        <p:spPr bwMode="auto">
          <a:xfrm>
            <a:off x="2324100" y="3114360"/>
            <a:ext cx="2971800" cy="785705"/>
          </a:xfrm>
          <a:prstGeom prst="rect">
            <a:avLst/>
          </a:prstGeom>
          <a:solidFill>
            <a:schemeClr val="accent4">
              <a:lumMod val="40000"/>
              <a:lumOff val="60000"/>
            </a:schemeClr>
          </a:solidFill>
          <a:ln w="9525">
            <a:noFill/>
            <a:miter lim="800000"/>
            <a:headEnd/>
            <a:tailEnd/>
          </a:ln>
          <a:effectLst/>
        </p:spPr>
        <p:txBody>
          <a:bodyPr wrap="square" lIns="122786" tIns="61393" rIns="122786" bIns="61393">
            <a:spAutoFit/>
          </a:bodyPr>
          <a:lstStyle/>
          <a:p>
            <a:pPr>
              <a:spcBef>
                <a:spcPct val="50000"/>
              </a:spcBef>
            </a:pPr>
            <a:r>
              <a:rPr lang="en-US" sz="4300">
                <a:latin typeface="Times New Roman" pitchFamily="18" charset="0"/>
                <a:cs typeface="Times New Roman" pitchFamily="18" charset="0"/>
              </a:rPr>
              <a:t>r x 2 x 3,14 </a:t>
            </a:r>
          </a:p>
        </p:txBody>
      </p:sp>
      <p:sp>
        <p:nvSpPr>
          <p:cNvPr id="69" name="Text Box 32"/>
          <p:cNvSpPr txBox="1">
            <a:spLocks noChangeArrowheads="1"/>
          </p:cNvSpPr>
          <p:nvPr/>
        </p:nvSpPr>
        <p:spPr bwMode="auto">
          <a:xfrm>
            <a:off x="1143001" y="5697900"/>
            <a:ext cx="5029200" cy="616428"/>
          </a:xfrm>
          <a:prstGeom prst="rect">
            <a:avLst/>
          </a:prstGeom>
          <a:noFill/>
          <a:ln w="9525">
            <a:noFill/>
            <a:miter lim="800000"/>
            <a:headEnd/>
            <a:tailEnd/>
          </a:ln>
          <a:effectLst/>
        </p:spPr>
        <p:txBody>
          <a:bodyPr lIns="122786" tIns="61393" rIns="122786" bIns="61393">
            <a:spAutoFit/>
          </a:bodyPr>
          <a:lstStyle/>
          <a:p>
            <a:pPr>
              <a:spcBef>
                <a:spcPct val="50000"/>
              </a:spcBef>
            </a:pPr>
            <a:r>
              <a:rPr lang="en-US" sz="3200" b="1" i="1">
                <a:latin typeface="Times New Roman" pitchFamily="18" charset="0"/>
                <a:cs typeface="Times New Roman" pitchFamily="18" charset="0"/>
              </a:rPr>
              <a:t>r</a:t>
            </a:r>
            <a:r>
              <a:rPr lang="en-US" sz="3200" i="1">
                <a:latin typeface="Times New Roman" pitchFamily="18" charset="0"/>
                <a:cs typeface="Times New Roman" pitchFamily="18" charset="0"/>
              </a:rPr>
              <a:t>: </a:t>
            </a:r>
            <a:r>
              <a:rPr lang="en-US" sz="3200" i="1" dirty="0" err="1">
                <a:latin typeface="Times New Roman" pitchFamily="18" charset="0"/>
                <a:cs typeface="Times New Roman" pitchFamily="18" charset="0"/>
              </a:rPr>
              <a:t>bán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kính</a:t>
            </a:r>
            <a:r>
              <a:rPr lang="en-US" sz="3200" i="1" dirty="0">
                <a:latin typeface="Times New Roman" pitchFamily="18" charset="0"/>
                <a:cs typeface="Times New Roman" pitchFamily="18" charset="0"/>
              </a:rPr>
              <a:t> </a:t>
            </a:r>
            <a:r>
              <a:rPr lang="en-US" sz="3200" i="1" err="1">
                <a:latin typeface="Times New Roman" pitchFamily="18" charset="0"/>
                <a:cs typeface="Times New Roman" pitchFamily="18" charset="0"/>
              </a:rPr>
              <a:t>hình</a:t>
            </a:r>
            <a:r>
              <a:rPr lang="en-US" sz="3200" i="1">
                <a:latin typeface="Times New Roman" pitchFamily="18" charset="0"/>
                <a:cs typeface="Times New Roman" pitchFamily="18" charset="0"/>
              </a:rPr>
              <a:t> tròn</a:t>
            </a:r>
            <a:endParaRPr lang="en-US" sz="3200" dirty="0">
              <a:latin typeface="Times New Roman" pitchFamily="18" charset="0"/>
              <a:cs typeface="Times New Roman" pitchFamily="18" charset="0"/>
            </a:endParaRPr>
          </a:p>
        </p:txBody>
      </p:sp>
      <p:sp>
        <p:nvSpPr>
          <p:cNvPr id="70" name="Text Box 33"/>
          <p:cNvSpPr txBox="1">
            <a:spLocks noChangeArrowheads="1"/>
          </p:cNvSpPr>
          <p:nvPr/>
        </p:nvSpPr>
        <p:spPr bwMode="auto">
          <a:xfrm>
            <a:off x="1143001" y="4488860"/>
            <a:ext cx="5029200" cy="616428"/>
          </a:xfrm>
          <a:prstGeom prst="rect">
            <a:avLst/>
          </a:prstGeom>
          <a:noFill/>
          <a:ln w="9525">
            <a:noFill/>
            <a:miter lim="800000"/>
            <a:headEnd/>
            <a:tailEnd/>
          </a:ln>
          <a:effectLst/>
        </p:spPr>
        <p:txBody>
          <a:bodyPr lIns="122786" tIns="61393" rIns="122786" bIns="61393">
            <a:spAutoFit/>
          </a:bodyPr>
          <a:lstStyle/>
          <a:p>
            <a:pPr>
              <a:spcBef>
                <a:spcPct val="50000"/>
              </a:spcBef>
            </a:pPr>
            <a:r>
              <a:rPr lang="en-US" sz="3200" b="1" i="1">
                <a:latin typeface="Times New Roman" pitchFamily="18" charset="0"/>
                <a:cs typeface="Times New Roman" pitchFamily="18" charset="0"/>
              </a:rPr>
              <a:t>C</a:t>
            </a:r>
            <a:r>
              <a:rPr lang="en-US" sz="3200" i="1">
                <a:latin typeface="Times New Roman" pitchFamily="18" charset="0"/>
                <a:cs typeface="Times New Roman" pitchFamily="18" charset="0"/>
              </a:rPr>
              <a:t>: </a:t>
            </a:r>
            <a:r>
              <a:rPr lang="en-US" sz="3200" i="1" dirty="0" err="1">
                <a:latin typeface="Times New Roman" pitchFamily="18" charset="0"/>
                <a:cs typeface="Times New Roman" pitchFamily="18" charset="0"/>
              </a:rPr>
              <a:t>chu</a:t>
            </a:r>
            <a:r>
              <a:rPr lang="en-US" sz="3200" i="1" dirty="0">
                <a:latin typeface="Times New Roman" pitchFamily="18" charset="0"/>
                <a:cs typeface="Times New Roman" pitchFamily="18" charset="0"/>
              </a:rPr>
              <a:t> vi </a:t>
            </a:r>
            <a:r>
              <a:rPr lang="en-US" sz="3200" i="1" dirty="0" err="1">
                <a:latin typeface="Times New Roman" pitchFamily="18" charset="0"/>
                <a:cs typeface="Times New Roman" pitchFamily="18" charset="0"/>
              </a:rPr>
              <a:t>của</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hình</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tròn</a:t>
            </a:r>
            <a:endParaRPr lang="en-US" sz="3200" i="1" dirty="0">
              <a:latin typeface="Times New Roman" pitchFamily="18" charset="0"/>
              <a:cs typeface="Times New Roman" pitchFamily="18" charset="0"/>
            </a:endParaRPr>
          </a:p>
        </p:txBody>
      </p:sp>
      <p:sp>
        <p:nvSpPr>
          <p:cNvPr id="71" name="Line 36"/>
          <p:cNvSpPr>
            <a:spLocks noChangeShapeType="1"/>
          </p:cNvSpPr>
          <p:nvPr/>
        </p:nvSpPr>
        <p:spPr bwMode="auto">
          <a:xfrm>
            <a:off x="5829300" y="1842347"/>
            <a:ext cx="0" cy="5527040"/>
          </a:xfrm>
          <a:prstGeom prst="line">
            <a:avLst/>
          </a:prstGeom>
          <a:noFill/>
          <a:ln w="9525">
            <a:solidFill>
              <a:schemeClr val="tx1"/>
            </a:solidFill>
            <a:round/>
            <a:headEnd/>
            <a:tailEnd/>
          </a:ln>
          <a:effectLst/>
        </p:spPr>
        <p:txBody>
          <a:bodyPr lIns="122786" tIns="61393" rIns="122786" bIns="61393"/>
          <a:lstStyle/>
          <a:p>
            <a:endParaRPr lang="en-US">
              <a:latin typeface="Times New Roman" pitchFamily="18" charset="0"/>
              <a:cs typeface="Times New Roman" pitchFamily="18" charset="0"/>
            </a:endParaRPr>
          </a:p>
        </p:txBody>
      </p:sp>
      <p:sp>
        <p:nvSpPr>
          <p:cNvPr id="72" name="Text Box 37"/>
          <p:cNvSpPr txBox="1">
            <a:spLocks noChangeArrowheads="1"/>
          </p:cNvSpPr>
          <p:nvPr/>
        </p:nvSpPr>
        <p:spPr bwMode="auto">
          <a:xfrm>
            <a:off x="5829300" y="767866"/>
            <a:ext cx="2857500" cy="708761"/>
          </a:xfrm>
          <a:prstGeom prst="rect">
            <a:avLst/>
          </a:prstGeom>
          <a:noFill/>
          <a:ln w="9525">
            <a:noFill/>
            <a:miter lim="800000"/>
            <a:headEnd/>
            <a:tailEnd/>
          </a:ln>
          <a:effectLst/>
        </p:spPr>
        <p:txBody>
          <a:bodyPr lIns="122786" tIns="61393" rIns="122786" bIns="61393">
            <a:spAutoFit/>
          </a:bodyPr>
          <a:lstStyle/>
          <a:p>
            <a:pPr eaLnBrk="1" hangingPunct="1">
              <a:spcBef>
                <a:spcPct val="50000"/>
              </a:spcBef>
            </a:pPr>
            <a:r>
              <a:rPr lang="en-US" sz="3800" b="1" u="sng" dirty="0" err="1">
                <a:solidFill>
                  <a:srgbClr val="C00000"/>
                </a:solidFill>
                <a:latin typeface="Times New Roman" pitchFamily="18" charset="0"/>
                <a:cs typeface="Times New Roman" pitchFamily="18" charset="0"/>
              </a:rPr>
              <a:t>Ví</a:t>
            </a:r>
            <a:r>
              <a:rPr lang="en-US" sz="3800" b="1" u="sng" dirty="0">
                <a:solidFill>
                  <a:srgbClr val="C00000"/>
                </a:solidFill>
                <a:latin typeface="Times New Roman" pitchFamily="18" charset="0"/>
                <a:cs typeface="Times New Roman" pitchFamily="18" charset="0"/>
              </a:rPr>
              <a:t> </a:t>
            </a:r>
            <a:r>
              <a:rPr lang="en-US" sz="3800" b="1" u="sng" err="1">
                <a:solidFill>
                  <a:srgbClr val="C00000"/>
                </a:solidFill>
                <a:latin typeface="Times New Roman" pitchFamily="18" charset="0"/>
                <a:cs typeface="Times New Roman" pitchFamily="18" charset="0"/>
              </a:rPr>
              <a:t>dụ</a:t>
            </a:r>
            <a:r>
              <a:rPr lang="en-US" sz="3800" b="1" u="sng">
                <a:solidFill>
                  <a:srgbClr val="C00000"/>
                </a:solidFill>
                <a:latin typeface="Times New Roman" pitchFamily="18" charset="0"/>
                <a:cs typeface="Times New Roman" pitchFamily="18" charset="0"/>
              </a:rPr>
              <a:t> 1:</a:t>
            </a:r>
            <a:endParaRPr lang="en-US" sz="3800" b="1" dirty="0">
              <a:solidFill>
                <a:srgbClr val="C00000"/>
              </a:solidFill>
              <a:latin typeface="Times New Roman" pitchFamily="18" charset="0"/>
              <a:cs typeface="Times New Roman" pitchFamily="18" charset="0"/>
            </a:endParaRPr>
          </a:p>
        </p:txBody>
      </p:sp>
      <p:sp>
        <p:nvSpPr>
          <p:cNvPr id="73" name="Text Box 38"/>
          <p:cNvSpPr txBox="1">
            <a:spLocks noChangeArrowheads="1"/>
          </p:cNvSpPr>
          <p:nvPr/>
        </p:nvSpPr>
        <p:spPr bwMode="auto">
          <a:xfrm>
            <a:off x="6526081" y="1504146"/>
            <a:ext cx="5475419" cy="1293536"/>
          </a:xfrm>
          <a:prstGeom prst="rect">
            <a:avLst/>
          </a:prstGeom>
          <a:noFill/>
          <a:ln w="9525">
            <a:noFill/>
            <a:miter lim="800000"/>
            <a:headEnd/>
            <a:tailEnd/>
          </a:ln>
          <a:effectLst/>
        </p:spPr>
        <p:txBody>
          <a:bodyPr wrap="square" lIns="122786" tIns="61393" rIns="122786" bIns="61393">
            <a:spAutoFit/>
          </a:bodyPr>
          <a:lstStyle/>
          <a:p>
            <a:pPr>
              <a:spcBef>
                <a:spcPct val="50000"/>
              </a:spcBef>
            </a:pPr>
            <a:r>
              <a:rPr lang="en-US" sz="3800" dirty="0" err="1">
                <a:latin typeface="Times New Roman" pitchFamily="18" charset="0"/>
                <a:cs typeface="Times New Roman" pitchFamily="18" charset="0"/>
              </a:rPr>
              <a:t>Tính</a:t>
            </a:r>
            <a:r>
              <a:rPr lang="en-US" sz="3800" dirty="0">
                <a:latin typeface="Times New Roman" pitchFamily="18" charset="0"/>
                <a:cs typeface="Times New Roman" pitchFamily="18" charset="0"/>
              </a:rPr>
              <a:t> chu vi </a:t>
            </a:r>
            <a:r>
              <a:rPr lang="en-US" sz="3800" dirty="0" err="1">
                <a:latin typeface="Times New Roman" pitchFamily="18" charset="0"/>
                <a:cs typeface="Times New Roman" pitchFamily="18" charset="0"/>
              </a:rPr>
              <a:t>hình</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tròn</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có</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đường</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kính</a:t>
            </a:r>
            <a:r>
              <a:rPr lang="en-US" sz="3800" dirty="0">
                <a:latin typeface="Times New Roman" pitchFamily="18" charset="0"/>
                <a:cs typeface="Times New Roman" pitchFamily="18" charset="0"/>
              </a:rPr>
              <a:t> 2 dm.</a:t>
            </a:r>
          </a:p>
        </p:txBody>
      </p:sp>
      <p:sp>
        <p:nvSpPr>
          <p:cNvPr id="75" name="Text Box 40"/>
          <p:cNvSpPr txBox="1">
            <a:spLocks noChangeArrowheads="1"/>
          </p:cNvSpPr>
          <p:nvPr/>
        </p:nvSpPr>
        <p:spPr bwMode="auto">
          <a:xfrm>
            <a:off x="7100164" y="3243943"/>
            <a:ext cx="6286500" cy="708761"/>
          </a:xfrm>
          <a:prstGeom prst="rect">
            <a:avLst/>
          </a:prstGeom>
          <a:noFill/>
          <a:ln w="9525">
            <a:noFill/>
            <a:miter lim="800000"/>
            <a:headEnd/>
            <a:tailEnd/>
          </a:ln>
          <a:effectLst/>
        </p:spPr>
        <p:txBody>
          <a:bodyPr lIns="122786" tIns="61393" rIns="122786" bIns="61393">
            <a:spAutoFit/>
          </a:bodyPr>
          <a:lstStyle/>
          <a:p>
            <a:pPr algn="ctr" eaLnBrk="1" hangingPunct="1"/>
            <a:r>
              <a:rPr lang="en-US" sz="3800" b="1" dirty="0">
                <a:solidFill>
                  <a:schemeClr val="tx2"/>
                </a:solidFill>
                <a:latin typeface="Times New Roman" pitchFamily="18" charset="0"/>
                <a:cs typeface="Times New Roman" pitchFamily="18" charset="0"/>
              </a:rPr>
              <a:t>3,14 x 2 = 6,28 (dm)</a:t>
            </a:r>
          </a:p>
        </p:txBody>
      </p:sp>
      <p:sp>
        <p:nvSpPr>
          <p:cNvPr id="76" name="Text Box 41"/>
          <p:cNvSpPr txBox="1">
            <a:spLocks noChangeArrowheads="1"/>
          </p:cNvSpPr>
          <p:nvPr/>
        </p:nvSpPr>
        <p:spPr bwMode="auto">
          <a:xfrm>
            <a:off x="6248400" y="2572125"/>
            <a:ext cx="6286500" cy="708761"/>
          </a:xfrm>
          <a:prstGeom prst="rect">
            <a:avLst/>
          </a:prstGeom>
          <a:noFill/>
          <a:ln w="9525">
            <a:noFill/>
            <a:miter lim="800000"/>
            <a:headEnd/>
            <a:tailEnd/>
          </a:ln>
          <a:effectLst/>
        </p:spPr>
        <p:txBody>
          <a:bodyPr lIns="122786" tIns="61393" rIns="122786" bIns="61393">
            <a:spAutoFit/>
          </a:bodyPr>
          <a:lstStyle/>
          <a:p>
            <a:pPr algn="ctr" eaLnBrk="1" hangingPunct="1"/>
            <a:r>
              <a:rPr lang="en-US" sz="3800" b="1" dirty="0">
                <a:solidFill>
                  <a:schemeClr val="tx2"/>
                </a:solidFill>
                <a:latin typeface="Times New Roman" pitchFamily="18" charset="0"/>
                <a:cs typeface="Times New Roman" pitchFamily="18" charset="0"/>
              </a:rPr>
              <a:t>Chu vi </a:t>
            </a:r>
            <a:r>
              <a:rPr lang="en-US" sz="3800" b="1" dirty="0" err="1">
                <a:solidFill>
                  <a:schemeClr val="tx2"/>
                </a:solidFill>
                <a:latin typeface="Times New Roman" pitchFamily="18" charset="0"/>
                <a:cs typeface="Times New Roman" pitchFamily="18" charset="0"/>
              </a:rPr>
              <a:t>hình</a:t>
            </a:r>
            <a:r>
              <a:rPr lang="en-US" sz="3800" b="1" dirty="0">
                <a:solidFill>
                  <a:schemeClr val="tx2"/>
                </a:solidFill>
                <a:latin typeface="Times New Roman" pitchFamily="18" charset="0"/>
                <a:cs typeface="Times New Roman" pitchFamily="18" charset="0"/>
              </a:rPr>
              <a:t> </a:t>
            </a:r>
            <a:r>
              <a:rPr lang="en-US" sz="3800" b="1" dirty="0" err="1">
                <a:solidFill>
                  <a:schemeClr val="tx2"/>
                </a:solidFill>
                <a:latin typeface="Times New Roman" pitchFamily="18" charset="0"/>
                <a:cs typeface="Times New Roman" pitchFamily="18" charset="0"/>
              </a:rPr>
              <a:t>tròn</a:t>
            </a:r>
            <a:r>
              <a:rPr lang="en-US" sz="3800" b="1" dirty="0">
                <a:solidFill>
                  <a:schemeClr val="tx2"/>
                </a:solidFill>
                <a:latin typeface="Times New Roman" pitchFamily="18" charset="0"/>
                <a:cs typeface="Times New Roman" pitchFamily="18" charset="0"/>
              </a:rPr>
              <a:t> </a:t>
            </a:r>
            <a:r>
              <a:rPr lang="en-US" sz="3800" b="1" dirty="0" err="1">
                <a:solidFill>
                  <a:schemeClr val="tx2"/>
                </a:solidFill>
                <a:latin typeface="Times New Roman" pitchFamily="18" charset="0"/>
                <a:cs typeface="Times New Roman" pitchFamily="18" charset="0"/>
              </a:rPr>
              <a:t>là</a:t>
            </a:r>
            <a:r>
              <a:rPr lang="en-US" sz="3800" b="1" dirty="0">
                <a:solidFill>
                  <a:schemeClr val="tx2"/>
                </a:solidFill>
                <a:latin typeface="Times New Roman" pitchFamily="18" charset="0"/>
                <a:cs typeface="Times New Roman" pitchFamily="18" charset="0"/>
              </a:rPr>
              <a:t> :</a:t>
            </a:r>
          </a:p>
        </p:txBody>
      </p:sp>
      <p:sp>
        <p:nvSpPr>
          <p:cNvPr id="77" name="Text Box 42"/>
          <p:cNvSpPr txBox="1">
            <a:spLocks noChangeArrowheads="1"/>
          </p:cNvSpPr>
          <p:nvPr/>
        </p:nvSpPr>
        <p:spPr bwMode="auto">
          <a:xfrm>
            <a:off x="5868046" y="3690204"/>
            <a:ext cx="2857500" cy="708761"/>
          </a:xfrm>
          <a:prstGeom prst="rect">
            <a:avLst/>
          </a:prstGeom>
          <a:noFill/>
          <a:ln w="9525">
            <a:noFill/>
            <a:miter lim="800000"/>
            <a:headEnd/>
            <a:tailEnd/>
          </a:ln>
          <a:effectLst/>
        </p:spPr>
        <p:txBody>
          <a:bodyPr lIns="122786" tIns="61393" rIns="122786" bIns="61393">
            <a:spAutoFit/>
          </a:bodyPr>
          <a:lstStyle/>
          <a:p>
            <a:pPr eaLnBrk="1" hangingPunct="1">
              <a:spcBef>
                <a:spcPct val="50000"/>
              </a:spcBef>
            </a:pPr>
            <a:r>
              <a:rPr lang="en-US" sz="3800" b="1" u="sng" dirty="0" err="1">
                <a:solidFill>
                  <a:srgbClr val="C00000"/>
                </a:solidFill>
                <a:latin typeface="Times New Roman" pitchFamily="18" charset="0"/>
                <a:cs typeface="Times New Roman" pitchFamily="18" charset="0"/>
              </a:rPr>
              <a:t>Ví</a:t>
            </a:r>
            <a:r>
              <a:rPr lang="en-US" sz="3800" b="1" u="sng" dirty="0">
                <a:solidFill>
                  <a:srgbClr val="C00000"/>
                </a:solidFill>
                <a:latin typeface="Times New Roman" pitchFamily="18" charset="0"/>
                <a:cs typeface="Times New Roman" pitchFamily="18" charset="0"/>
              </a:rPr>
              <a:t> </a:t>
            </a:r>
            <a:r>
              <a:rPr lang="en-US" sz="3800" b="1" u="sng" err="1">
                <a:solidFill>
                  <a:srgbClr val="C00000"/>
                </a:solidFill>
                <a:latin typeface="Times New Roman" pitchFamily="18" charset="0"/>
                <a:cs typeface="Times New Roman" pitchFamily="18" charset="0"/>
              </a:rPr>
              <a:t>dụ</a:t>
            </a:r>
            <a:r>
              <a:rPr lang="en-US" sz="3800" b="1" u="sng">
                <a:solidFill>
                  <a:srgbClr val="C00000"/>
                </a:solidFill>
                <a:latin typeface="Times New Roman" pitchFamily="18" charset="0"/>
                <a:cs typeface="Times New Roman" pitchFamily="18" charset="0"/>
              </a:rPr>
              <a:t> 2:</a:t>
            </a:r>
            <a:endParaRPr lang="en-US" sz="3800" b="1" dirty="0">
              <a:solidFill>
                <a:srgbClr val="C00000"/>
              </a:solidFill>
              <a:latin typeface="Times New Roman" pitchFamily="18" charset="0"/>
              <a:cs typeface="Times New Roman" pitchFamily="18" charset="0"/>
            </a:endParaRPr>
          </a:p>
        </p:txBody>
      </p:sp>
      <p:sp>
        <p:nvSpPr>
          <p:cNvPr id="78" name="Text Box 43"/>
          <p:cNvSpPr txBox="1">
            <a:spLocks noChangeArrowheads="1"/>
          </p:cNvSpPr>
          <p:nvPr/>
        </p:nvSpPr>
        <p:spPr bwMode="auto">
          <a:xfrm>
            <a:off x="6607445" y="4363946"/>
            <a:ext cx="5370807" cy="1293536"/>
          </a:xfrm>
          <a:prstGeom prst="rect">
            <a:avLst/>
          </a:prstGeom>
          <a:noFill/>
          <a:ln w="9525">
            <a:noFill/>
            <a:miter lim="800000"/>
            <a:headEnd/>
            <a:tailEnd/>
          </a:ln>
          <a:effectLst/>
        </p:spPr>
        <p:txBody>
          <a:bodyPr wrap="square" lIns="122786" tIns="61393" rIns="122786" bIns="61393">
            <a:spAutoFit/>
          </a:bodyPr>
          <a:lstStyle/>
          <a:p>
            <a:pPr>
              <a:spcBef>
                <a:spcPct val="50000"/>
              </a:spcBef>
            </a:pPr>
            <a:r>
              <a:rPr lang="en-US" sz="3800" dirty="0" err="1">
                <a:latin typeface="Times New Roman" pitchFamily="18" charset="0"/>
                <a:cs typeface="Times New Roman" pitchFamily="18" charset="0"/>
              </a:rPr>
              <a:t>Tính</a:t>
            </a:r>
            <a:r>
              <a:rPr lang="en-US" sz="3800" dirty="0">
                <a:latin typeface="Times New Roman" pitchFamily="18" charset="0"/>
                <a:cs typeface="Times New Roman" pitchFamily="18" charset="0"/>
              </a:rPr>
              <a:t> chu vi </a:t>
            </a:r>
            <a:r>
              <a:rPr lang="en-US" sz="3800" dirty="0" err="1">
                <a:latin typeface="Times New Roman" pitchFamily="18" charset="0"/>
                <a:cs typeface="Times New Roman" pitchFamily="18" charset="0"/>
              </a:rPr>
              <a:t>hình</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tròn</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có</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bán</a:t>
            </a:r>
            <a:r>
              <a:rPr lang="en-US" sz="3800" dirty="0">
                <a:latin typeface="Times New Roman" pitchFamily="18" charset="0"/>
                <a:cs typeface="Times New Roman" pitchFamily="18" charset="0"/>
              </a:rPr>
              <a:t> </a:t>
            </a:r>
            <a:r>
              <a:rPr lang="en-US" sz="3800" dirty="0" err="1">
                <a:latin typeface="Times New Roman" pitchFamily="18" charset="0"/>
                <a:cs typeface="Times New Roman" pitchFamily="18" charset="0"/>
              </a:rPr>
              <a:t>kính</a:t>
            </a:r>
            <a:r>
              <a:rPr lang="en-US" sz="3800" dirty="0">
                <a:latin typeface="Times New Roman" pitchFamily="18" charset="0"/>
                <a:cs typeface="Times New Roman" pitchFamily="18" charset="0"/>
              </a:rPr>
              <a:t> 5 m.</a:t>
            </a:r>
          </a:p>
        </p:txBody>
      </p:sp>
      <p:sp>
        <p:nvSpPr>
          <p:cNvPr id="80" name="Text Box 45"/>
          <p:cNvSpPr txBox="1">
            <a:spLocks noChangeArrowheads="1"/>
          </p:cNvSpPr>
          <p:nvPr/>
        </p:nvSpPr>
        <p:spPr bwMode="auto">
          <a:xfrm>
            <a:off x="7025898" y="6069172"/>
            <a:ext cx="6629400" cy="708761"/>
          </a:xfrm>
          <a:prstGeom prst="rect">
            <a:avLst/>
          </a:prstGeom>
          <a:noFill/>
          <a:ln w="9525">
            <a:noFill/>
            <a:miter lim="800000"/>
            <a:headEnd/>
            <a:tailEnd/>
          </a:ln>
          <a:effectLst/>
        </p:spPr>
        <p:txBody>
          <a:bodyPr lIns="122786" tIns="61393" rIns="122786" bIns="61393">
            <a:spAutoFit/>
          </a:bodyPr>
          <a:lstStyle/>
          <a:p>
            <a:pPr algn="ctr" eaLnBrk="1" hangingPunct="1"/>
            <a:r>
              <a:rPr lang="en-US" sz="3800" b="1" dirty="0">
                <a:solidFill>
                  <a:schemeClr val="tx2"/>
                </a:solidFill>
                <a:latin typeface="Times New Roman" pitchFamily="18" charset="0"/>
                <a:cs typeface="Times New Roman" pitchFamily="18" charset="0"/>
              </a:rPr>
              <a:t>3,14 x 5 x 2 = 31,4 (m)</a:t>
            </a:r>
          </a:p>
        </p:txBody>
      </p:sp>
      <p:sp>
        <p:nvSpPr>
          <p:cNvPr id="81" name="Text Box 46"/>
          <p:cNvSpPr txBox="1">
            <a:spLocks noChangeArrowheads="1"/>
          </p:cNvSpPr>
          <p:nvPr/>
        </p:nvSpPr>
        <p:spPr bwMode="auto">
          <a:xfrm>
            <a:off x="6389824" y="5517834"/>
            <a:ext cx="6286500" cy="708761"/>
          </a:xfrm>
          <a:prstGeom prst="rect">
            <a:avLst/>
          </a:prstGeom>
          <a:noFill/>
          <a:ln w="9525">
            <a:noFill/>
            <a:miter lim="800000"/>
            <a:headEnd/>
            <a:tailEnd/>
          </a:ln>
          <a:effectLst/>
        </p:spPr>
        <p:txBody>
          <a:bodyPr lIns="122786" tIns="61393" rIns="122786" bIns="61393">
            <a:spAutoFit/>
          </a:bodyPr>
          <a:lstStyle/>
          <a:p>
            <a:pPr algn="ctr" eaLnBrk="1" hangingPunct="1"/>
            <a:r>
              <a:rPr lang="en-US" sz="3800" b="1" dirty="0">
                <a:solidFill>
                  <a:schemeClr val="tx2"/>
                </a:solidFill>
                <a:latin typeface="Times New Roman" pitchFamily="18" charset="0"/>
                <a:cs typeface="Times New Roman" pitchFamily="18" charset="0"/>
              </a:rPr>
              <a:t>Chu vi </a:t>
            </a:r>
            <a:r>
              <a:rPr lang="en-US" sz="3800" b="1" dirty="0" err="1">
                <a:solidFill>
                  <a:schemeClr val="tx2"/>
                </a:solidFill>
                <a:latin typeface="Times New Roman" pitchFamily="18" charset="0"/>
                <a:cs typeface="Times New Roman" pitchFamily="18" charset="0"/>
              </a:rPr>
              <a:t>hình</a:t>
            </a:r>
            <a:r>
              <a:rPr lang="en-US" sz="3800" b="1" dirty="0">
                <a:solidFill>
                  <a:schemeClr val="tx2"/>
                </a:solidFill>
                <a:latin typeface="Times New Roman" pitchFamily="18" charset="0"/>
                <a:cs typeface="Times New Roman" pitchFamily="18" charset="0"/>
              </a:rPr>
              <a:t> </a:t>
            </a:r>
            <a:r>
              <a:rPr lang="en-US" sz="3800" b="1" dirty="0" err="1">
                <a:solidFill>
                  <a:schemeClr val="tx2"/>
                </a:solidFill>
                <a:latin typeface="Times New Roman" pitchFamily="18" charset="0"/>
                <a:cs typeface="Times New Roman" pitchFamily="18" charset="0"/>
              </a:rPr>
              <a:t>tròn</a:t>
            </a:r>
            <a:r>
              <a:rPr lang="en-US" sz="3800" b="1" dirty="0">
                <a:solidFill>
                  <a:schemeClr val="tx2"/>
                </a:solidFill>
                <a:latin typeface="Times New Roman" pitchFamily="18" charset="0"/>
                <a:cs typeface="Times New Roman" pitchFamily="18" charset="0"/>
              </a:rPr>
              <a:t> </a:t>
            </a:r>
            <a:r>
              <a:rPr lang="en-US" sz="3800" b="1" dirty="0" err="1">
                <a:solidFill>
                  <a:schemeClr val="tx2"/>
                </a:solidFill>
                <a:latin typeface="Times New Roman" pitchFamily="18" charset="0"/>
                <a:cs typeface="Times New Roman" pitchFamily="18" charset="0"/>
              </a:rPr>
              <a:t>là</a:t>
            </a:r>
            <a:r>
              <a:rPr lang="en-US" sz="3800" b="1" dirty="0">
                <a:solidFill>
                  <a:schemeClr val="tx2"/>
                </a:solidFill>
                <a:latin typeface="Times New Roman" pitchFamily="18" charset="0"/>
                <a:cs typeface="Times New Roman"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p:cTn id="7" dur="500" fill="hold"/>
                                        <p:tgtEl>
                                          <p:spTgt spid="72"/>
                                        </p:tgtEl>
                                        <p:attrNameLst>
                                          <p:attrName>ppt_w</p:attrName>
                                        </p:attrNameLst>
                                      </p:cBhvr>
                                      <p:tavLst>
                                        <p:tav tm="0">
                                          <p:val>
                                            <p:fltVal val="0"/>
                                          </p:val>
                                        </p:tav>
                                        <p:tav tm="100000">
                                          <p:val>
                                            <p:strVal val="#ppt_w"/>
                                          </p:val>
                                        </p:tav>
                                      </p:tavLst>
                                    </p:anim>
                                    <p:anim calcmode="lin" valueType="num">
                                      <p:cBhvr>
                                        <p:cTn id="8" dur="500" fill="hold"/>
                                        <p:tgtEl>
                                          <p:spTgt spid="72"/>
                                        </p:tgtEl>
                                        <p:attrNameLst>
                                          <p:attrName>ppt_h</p:attrName>
                                        </p:attrNameLst>
                                      </p:cBhvr>
                                      <p:tavLst>
                                        <p:tav tm="0">
                                          <p:val>
                                            <p:fltVal val="0"/>
                                          </p:val>
                                        </p:tav>
                                        <p:tav tm="100000">
                                          <p:val>
                                            <p:strVal val="#ppt_h"/>
                                          </p:val>
                                        </p:tav>
                                      </p:tavLst>
                                    </p:anim>
                                    <p:animEffect transition="in" filter="fade">
                                      <p:cBhvr>
                                        <p:cTn id="9" dur="500"/>
                                        <p:tgtEl>
                                          <p:spTgt spid="72"/>
                                        </p:tgtEl>
                                      </p:cBhvr>
                                    </p:animEffec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73"/>
                                        </p:tgtEl>
                                        <p:attrNameLst>
                                          <p:attrName>style.visibility</p:attrName>
                                        </p:attrNameLst>
                                      </p:cBhvr>
                                      <p:to>
                                        <p:strVal val="visible"/>
                                      </p:to>
                                    </p:set>
                                    <p:anim calcmode="discrete" valueType="clr">
                                      <p:cBhvr override="childStyle">
                                        <p:cTn id="14" dur="80"/>
                                        <p:tgtEl>
                                          <p:spTgt spid="73"/>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73"/>
                                        </p:tgtEl>
                                        <p:attrNameLst>
                                          <p:attrName>fillcolor</p:attrName>
                                        </p:attrNameLst>
                                      </p:cBhvr>
                                      <p:tavLst>
                                        <p:tav tm="0">
                                          <p:val>
                                            <p:clrVal>
                                              <a:schemeClr val="accent2"/>
                                            </p:clrVal>
                                          </p:val>
                                        </p:tav>
                                        <p:tav tm="50000">
                                          <p:val>
                                            <p:clrVal>
                                              <a:schemeClr val="hlink"/>
                                            </p:clrVal>
                                          </p:val>
                                        </p:tav>
                                      </p:tavLst>
                                    </p:anim>
                                    <p:set>
                                      <p:cBhvr>
                                        <p:cTn id="16" dur="80"/>
                                        <p:tgtEl>
                                          <p:spTgt spid="73"/>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76"/>
                                        </p:tgtEl>
                                        <p:attrNameLst>
                                          <p:attrName>style.visibility</p:attrName>
                                        </p:attrNameLst>
                                      </p:cBhvr>
                                      <p:to>
                                        <p:strVal val="visible"/>
                                      </p:to>
                                    </p:set>
                                    <p:anim calcmode="discrete" valueType="clr">
                                      <p:cBhvr override="childStyle">
                                        <p:cTn id="21" dur="80"/>
                                        <p:tgtEl>
                                          <p:spTgt spid="76"/>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76"/>
                                        </p:tgtEl>
                                        <p:attrNameLst>
                                          <p:attrName>fillcolor</p:attrName>
                                        </p:attrNameLst>
                                      </p:cBhvr>
                                      <p:tavLst>
                                        <p:tav tm="0">
                                          <p:val>
                                            <p:clrVal>
                                              <a:schemeClr val="accent2"/>
                                            </p:clrVal>
                                          </p:val>
                                        </p:tav>
                                        <p:tav tm="50000">
                                          <p:val>
                                            <p:clrVal>
                                              <a:schemeClr val="hlink"/>
                                            </p:clrVal>
                                          </p:val>
                                        </p:tav>
                                      </p:tavLst>
                                    </p:anim>
                                    <p:set>
                                      <p:cBhvr>
                                        <p:cTn id="23" dur="80"/>
                                        <p:tgtEl>
                                          <p:spTgt spid="76"/>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75"/>
                                        </p:tgtEl>
                                        <p:attrNameLst>
                                          <p:attrName>style.visibility</p:attrName>
                                        </p:attrNameLst>
                                      </p:cBhvr>
                                      <p:to>
                                        <p:strVal val="visible"/>
                                      </p:to>
                                    </p:set>
                                    <p:anim calcmode="discrete" valueType="clr">
                                      <p:cBhvr override="childStyle">
                                        <p:cTn id="28" dur="80"/>
                                        <p:tgtEl>
                                          <p:spTgt spid="75"/>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75"/>
                                        </p:tgtEl>
                                        <p:attrNameLst>
                                          <p:attrName>fillcolor</p:attrName>
                                        </p:attrNameLst>
                                      </p:cBhvr>
                                      <p:tavLst>
                                        <p:tav tm="0">
                                          <p:val>
                                            <p:clrVal>
                                              <a:schemeClr val="accent2"/>
                                            </p:clrVal>
                                          </p:val>
                                        </p:tav>
                                        <p:tav tm="50000">
                                          <p:val>
                                            <p:clrVal>
                                              <a:schemeClr val="hlink"/>
                                            </p:clrVal>
                                          </p:val>
                                        </p:tav>
                                      </p:tavLst>
                                    </p:anim>
                                    <p:set>
                                      <p:cBhvr>
                                        <p:cTn id="30" dur="80"/>
                                        <p:tgtEl>
                                          <p:spTgt spid="75"/>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grpId="0" nodeType="clickEffect">
                                  <p:stCondLst>
                                    <p:cond delay="0"/>
                                  </p:stCondLst>
                                  <p:iterate type="lt">
                                    <p:tmPct val="50000"/>
                                  </p:iterate>
                                  <p:childTnLst>
                                    <p:set>
                                      <p:cBhvr>
                                        <p:cTn id="34" dur="1" fill="hold">
                                          <p:stCondLst>
                                            <p:cond delay="0"/>
                                          </p:stCondLst>
                                        </p:cTn>
                                        <p:tgtEl>
                                          <p:spTgt spid="77"/>
                                        </p:tgtEl>
                                        <p:attrNameLst>
                                          <p:attrName>style.visibility</p:attrName>
                                        </p:attrNameLst>
                                      </p:cBhvr>
                                      <p:to>
                                        <p:strVal val="visible"/>
                                      </p:to>
                                    </p:set>
                                    <p:anim calcmode="discrete" valueType="clr">
                                      <p:cBhvr override="childStyle">
                                        <p:cTn id="35" dur="80"/>
                                        <p:tgtEl>
                                          <p:spTgt spid="77"/>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77"/>
                                        </p:tgtEl>
                                        <p:attrNameLst>
                                          <p:attrName>fillcolor</p:attrName>
                                        </p:attrNameLst>
                                      </p:cBhvr>
                                      <p:tavLst>
                                        <p:tav tm="0">
                                          <p:val>
                                            <p:clrVal>
                                              <a:schemeClr val="accent2"/>
                                            </p:clrVal>
                                          </p:val>
                                        </p:tav>
                                        <p:tav tm="50000">
                                          <p:val>
                                            <p:clrVal>
                                              <a:schemeClr val="hlink"/>
                                            </p:clrVal>
                                          </p:val>
                                        </p:tav>
                                      </p:tavLst>
                                    </p:anim>
                                    <p:set>
                                      <p:cBhvr>
                                        <p:cTn id="37" dur="80"/>
                                        <p:tgtEl>
                                          <p:spTgt spid="77"/>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27" presetClass="entr" presetSubtype="0" fill="hold" grpId="0" nodeType="clickEffect">
                                  <p:stCondLst>
                                    <p:cond delay="0"/>
                                  </p:stCondLst>
                                  <p:iterate type="lt">
                                    <p:tmPct val="50000"/>
                                  </p:iterate>
                                  <p:childTnLst>
                                    <p:set>
                                      <p:cBhvr>
                                        <p:cTn id="41" dur="1" fill="hold">
                                          <p:stCondLst>
                                            <p:cond delay="0"/>
                                          </p:stCondLst>
                                        </p:cTn>
                                        <p:tgtEl>
                                          <p:spTgt spid="78"/>
                                        </p:tgtEl>
                                        <p:attrNameLst>
                                          <p:attrName>style.visibility</p:attrName>
                                        </p:attrNameLst>
                                      </p:cBhvr>
                                      <p:to>
                                        <p:strVal val="visible"/>
                                      </p:to>
                                    </p:set>
                                    <p:anim calcmode="discrete" valueType="clr">
                                      <p:cBhvr override="childStyle">
                                        <p:cTn id="42" dur="80"/>
                                        <p:tgtEl>
                                          <p:spTgt spid="78"/>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78"/>
                                        </p:tgtEl>
                                        <p:attrNameLst>
                                          <p:attrName>fillcolor</p:attrName>
                                        </p:attrNameLst>
                                      </p:cBhvr>
                                      <p:tavLst>
                                        <p:tav tm="0">
                                          <p:val>
                                            <p:clrVal>
                                              <a:schemeClr val="accent2"/>
                                            </p:clrVal>
                                          </p:val>
                                        </p:tav>
                                        <p:tav tm="50000">
                                          <p:val>
                                            <p:clrVal>
                                              <a:schemeClr val="hlink"/>
                                            </p:clrVal>
                                          </p:val>
                                        </p:tav>
                                      </p:tavLst>
                                    </p:anim>
                                    <p:set>
                                      <p:cBhvr>
                                        <p:cTn id="44" dur="80"/>
                                        <p:tgtEl>
                                          <p:spTgt spid="78"/>
                                        </p:tgtEl>
                                        <p:attrNameLst>
                                          <p:attrName>fill.type</p:attrName>
                                        </p:attrNameLst>
                                      </p:cBhvr>
                                      <p:to>
                                        <p:strVal val="solid"/>
                                      </p:to>
                                    </p:set>
                                  </p:childTnLst>
                                </p:cTn>
                              </p:par>
                            </p:childTnLst>
                          </p:cTn>
                        </p:par>
                      </p:childTnLst>
                    </p:cTn>
                  </p:par>
                  <p:par>
                    <p:cTn id="45" fill="hold">
                      <p:stCondLst>
                        <p:cond delay="indefinite"/>
                      </p:stCondLst>
                      <p:childTnLst>
                        <p:par>
                          <p:cTn id="46" fill="hold">
                            <p:stCondLst>
                              <p:cond delay="0"/>
                            </p:stCondLst>
                            <p:childTnLst>
                              <p:par>
                                <p:cTn id="47" presetID="27" presetClass="entr" presetSubtype="0" fill="hold" grpId="0" nodeType="clickEffect">
                                  <p:stCondLst>
                                    <p:cond delay="0"/>
                                  </p:stCondLst>
                                  <p:iterate type="lt">
                                    <p:tmPct val="50000"/>
                                  </p:iterate>
                                  <p:childTnLst>
                                    <p:set>
                                      <p:cBhvr>
                                        <p:cTn id="48" dur="1" fill="hold">
                                          <p:stCondLst>
                                            <p:cond delay="0"/>
                                          </p:stCondLst>
                                        </p:cTn>
                                        <p:tgtEl>
                                          <p:spTgt spid="81"/>
                                        </p:tgtEl>
                                        <p:attrNameLst>
                                          <p:attrName>style.visibility</p:attrName>
                                        </p:attrNameLst>
                                      </p:cBhvr>
                                      <p:to>
                                        <p:strVal val="visible"/>
                                      </p:to>
                                    </p:set>
                                    <p:anim calcmode="discrete" valueType="clr">
                                      <p:cBhvr override="childStyle">
                                        <p:cTn id="49" dur="80"/>
                                        <p:tgtEl>
                                          <p:spTgt spid="81"/>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81"/>
                                        </p:tgtEl>
                                        <p:attrNameLst>
                                          <p:attrName>fillcolor</p:attrName>
                                        </p:attrNameLst>
                                      </p:cBhvr>
                                      <p:tavLst>
                                        <p:tav tm="0">
                                          <p:val>
                                            <p:clrVal>
                                              <a:schemeClr val="accent2"/>
                                            </p:clrVal>
                                          </p:val>
                                        </p:tav>
                                        <p:tav tm="50000">
                                          <p:val>
                                            <p:clrVal>
                                              <a:schemeClr val="hlink"/>
                                            </p:clrVal>
                                          </p:val>
                                        </p:tav>
                                      </p:tavLst>
                                    </p:anim>
                                    <p:set>
                                      <p:cBhvr>
                                        <p:cTn id="51" dur="80"/>
                                        <p:tgtEl>
                                          <p:spTgt spid="81"/>
                                        </p:tgtEl>
                                        <p:attrNameLst>
                                          <p:attrName>fill.type</p:attrName>
                                        </p:attrNameLst>
                                      </p:cBhvr>
                                      <p:to>
                                        <p:strVal val="solid"/>
                                      </p:to>
                                    </p:set>
                                  </p:childTnLst>
                                </p:cTn>
                              </p:par>
                            </p:childTnLst>
                          </p:cTn>
                        </p:par>
                      </p:childTnLst>
                    </p:cTn>
                  </p:par>
                  <p:par>
                    <p:cTn id="52" fill="hold">
                      <p:stCondLst>
                        <p:cond delay="indefinite"/>
                      </p:stCondLst>
                      <p:childTnLst>
                        <p:par>
                          <p:cTn id="53" fill="hold">
                            <p:stCondLst>
                              <p:cond delay="0"/>
                            </p:stCondLst>
                            <p:childTnLst>
                              <p:par>
                                <p:cTn id="54" presetID="27" presetClass="entr" presetSubtype="0" fill="hold" grpId="0" nodeType="clickEffect">
                                  <p:stCondLst>
                                    <p:cond delay="0"/>
                                  </p:stCondLst>
                                  <p:iterate type="lt">
                                    <p:tmPct val="50000"/>
                                  </p:iterate>
                                  <p:childTnLst>
                                    <p:set>
                                      <p:cBhvr>
                                        <p:cTn id="55" dur="1" fill="hold">
                                          <p:stCondLst>
                                            <p:cond delay="0"/>
                                          </p:stCondLst>
                                        </p:cTn>
                                        <p:tgtEl>
                                          <p:spTgt spid="80"/>
                                        </p:tgtEl>
                                        <p:attrNameLst>
                                          <p:attrName>style.visibility</p:attrName>
                                        </p:attrNameLst>
                                      </p:cBhvr>
                                      <p:to>
                                        <p:strVal val="visible"/>
                                      </p:to>
                                    </p:set>
                                    <p:anim calcmode="discrete" valueType="clr">
                                      <p:cBhvr override="childStyle">
                                        <p:cTn id="56" dur="80"/>
                                        <p:tgtEl>
                                          <p:spTgt spid="80"/>
                                        </p:tgtEl>
                                        <p:attrNameLst>
                                          <p:attrName>style.color</p:attrName>
                                        </p:attrNameLst>
                                      </p:cBhvr>
                                      <p:tavLst>
                                        <p:tav tm="0">
                                          <p:val>
                                            <p:clrVal>
                                              <a:schemeClr val="accent2"/>
                                            </p:clrVal>
                                          </p:val>
                                        </p:tav>
                                        <p:tav tm="50000">
                                          <p:val>
                                            <p:clrVal>
                                              <a:schemeClr val="hlink"/>
                                            </p:clrVal>
                                          </p:val>
                                        </p:tav>
                                      </p:tavLst>
                                    </p:anim>
                                    <p:anim calcmode="discrete" valueType="clr">
                                      <p:cBhvr>
                                        <p:cTn id="57" dur="80"/>
                                        <p:tgtEl>
                                          <p:spTgt spid="80"/>
                                        </p:tgtEl>
                                        <p:attrNameLst>
                                          <p:attrName>fillcolor</p:attrName>
                                        </p:attrNameLst>
                                      </p:cBhvr>
                                      <p:tavLst>
                                        <p:tav tm="0">
                                          <p:val>
                                            <p:clrVal>
                                              <a:schemeClr val="accent2"/>
                                            </p:clrVal>
                                          </p:val>
                                        </p:tav>
                                        <p:tav tm="50000">
                                          <p:val>
                                            <p:clrVal>
                                              <a:schemeClr val="hlink"/>
                                            </p:clrVal>
                                          </p:val>
                                        </p:tav>
                                      </p:tavLst>
                                    </p:anim>
                                    <p:set>
                                      <p:cBhvr>
                                        <p:cTn id="58" dur="80"/>
                                        <p:tgtEl>
                                          <p:spTgt spid="8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3" grpId="0"/>
      <p:bldP spid="75" grpId="0"/>
      <p:bldP spid="76" grpId="0"/>
      <p:bldP spid="77" grpId="0"/>
      <p:bldP spid="78" grpId="0"/>
      <p:bldP spid="80" grpId="0"/>
      <p:bldP spid="8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D08D9DB-1953-4869-AE0C-53B98176750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01277">
            <a:off x="6124128" y="837554"/>
            <a:ext cx="6247987" cy="4648200"/>
          </a:xfrm>
          <a:prstGeom prst="rect">
            <a:avLst/>
          </a:prstGeom>
        </p:spPr>
      </p:pic>
      <p:pic>
        <p:nvPicPr>
          <p:cNvPr id="3" name="Picture 4">
            <a:extLst>
              <a:ext uri="{FF2B5EF4-FFF2-40B4-BE49-F238E27FC236}">
                <a16:creationId xmlns:a16="http://schemas.microsoft.com/office/drawing/2014/main" id="{FD963157-4152-4041-BD1C-CD200840173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52600" y="2362200"/>
            <a:ext cx="4769005" cy="4909084"/>
          </a:xfrm>
          <a:prstGeom prst="rect">
            <a:avLst/>
          </a:prstGeom>
        </p:spPr>
      </p:pic>
      <p:pic>
        <p:nvPicPr>
          <p:cNvPr id="6" name="Picture 5">
            <a:extLst>
              <a:ext uri="{FF2B5EF4-FFF2-40B4-BE49-F238E27FC236}">
                <a16:creationId xmlns:a16="http://schemas.microsoft.com/office/drawing/2014/main" id="{193079C4-B17A-3846-159A-4590E6739FDF}"/>
              </a:ext>
            </a:extLst>
          </p:cNvPr>
          <p:cNvPicPr>
            <a:picLocks noChangeAspect="1"/>
          </p:cNvPicPr>
          <p:nvPr/>
        </p:nvPicPr>
        <p:blipFill>
          <a:blip r:embed="rId6"/>
          <a:stretch>
            <a:fillRect/>
          </a:stretch>
        </p:blipFill>
        <p:spPr>
          <a:xfrm>
            <a:off x="6858000" y="2743200"/>
            <a:ext cx="4895512" cy="1457070"/>
          </a:xfrm>
          <a:prstGeom prst="rect">
            <a:avLst/>
          </a:prstGeom>
        </p:spPr>
      </p:pic>
    </p:spTree>
    <p:extLst>
      <p:ext uri="{BB962C8B-B14F-4D97-AF65-F5344CB8AC3E}">
        <p14:creationId xmlns:p14="http://schemas.microsoft.com/office/powerpoint/2010/main" val="337594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Box 15"/>
          <p:cNvSpPr txBox="1">
            <a:spLocks noChangeArrowheads="1"/>
          </p:cNvSpPr>
          <p:nvPr/>
        </p:nvSpPr>
        <p:spPr bwMode="auto">
          <a:xfrm>
            <a:off x="2971800" y="577624"/>
            <a:ext cx="8382000" cy="708761"/>
          </a:xfrm>
          <a:prstGeom prst="rect">
            <a:avLst/>
          </a:prstGeom>
          <a:solidFill>
            <a:schemeClr val="accent6">
              <a:lumMod val="60000"/>
              <a:lumOff val="40000"/>
            </a:schemeClr>
          </a:solidFill>
          <a:ln w="9525">
            <a:noFill/>
            <a:miter lim="800000"/>
            <a:headEnd/>
            <a:tailEnd/>
          </a:ln>
          <a:effectLst/>
        </p:spPr>
        <p:txBody>
          <a:bodyPr wrap="square" lIns="122786" tIns="61393" rIns="122786" bIns="61393">
            <a:spAutoFit/>
          </a:bodyPr>
          <a:lstStyle/>
          <a:p>
            <a:pPr algn="ctr">
              <a:spcBef>
                <a:spcPct val="50000"/>
              </a:spcBef>
            </a:pPr>
            <a:r>
              <a:rPr lang="en-US" sz="3800" b="1" dirty="0">
                <a:latin typeface="Cambria" panose="02040503050406030204" pitchFamily="18" charset="0"/>
                <a:ea typeface="Cambria" panose="02040503050406030204" pitchFamily="18" charset="0"/>
                <a:cs typeface="Times New Roman" pitchFamily="18" charset="0"/>
              </a:rPr>
              <a:t>Hoàn </a:t>
            </a:r>
            <a:r>
              <a:rPr lang="en-US" sz="3800" b="1" dirty="0" err="1">
                <a:latin typeface="Cambria" panose="02040503050406030204" pitchFamily="18" charset="0"/>
                <a:ea typeface="Cambria" panose="02040503050406030204" pitchFamily="18" charset="0"/>
                <a:cs typeface="Times New Roman" pitchFamily="18" charset="0"/>
              </a:rPr>
              <a:t>thành</a:t>
            </a:r>
            <a:r>
              <a:rPr lang="en-US" sz="3800" b="1" dirty="0">
                <a:latin typeface="Cambria" panose="02040503050406030204" pitchFamily="18" charset="0"/>
                <a:ea typeface="Cambria" panose="02040503050406030204" pitchFamily="18" charset="0"/>
                <a:cs typeface="Times New Roman" pitchFamily="18" charset="0"/>
              </a:rPr>
              <a:t> </a:t>
            </a:r>
            <a:r>
              <a:rPr lang="en-US" sz="3800" b="1" dirty="0" err="1">
                <a:latin typeface="Cambria" panose="02040503050406030204" pitchFamily="18" charset="0"/>
                <a:ea typeface="Cambria" panose="02040503050406030204" pitchFamily="18" charset="0"/>
                <a:cs typeface="Times New Roman" pitchFamily="18" charset="0"/>
              </a:rPr>
              <a:t>bảng</a:t>
            </a:r>
            <a:r>
              <a:rPr lang="en-US" sz="3800" b="1" dirty="0">
                <a:latin typeface="Cambria" panose="02040503050406030204" pitchFamily="18" charset="0"/>
                <a:ea typeface="Cambria" panose="02040503050406030204" pitchFamily="18" charset="0"/>
                <a:cs typeface="Times New Roman" pitchFamily="18" charset="0"/>
              </a:rPr>
              <a:t> </a:t>
            </a:r>
            <a:r>
              <a:rPr lang="en-US" sz="3800" b="1" dirty="0" err="1">
                <a:latin typeface="Cambria" panose="02040503050406030204" pitchFamily="18" charset="0"/>
                <a:ea typeface="Cambria" panose="02040503050406030204" pitchFamily="18" charset="0"/>
                <a:cs typeface="Times New Roman" pitchFamily="18" charset="0"/>
              </a:rPr>
              <a:t>sau</a:t>
            </a:r>
            <a:r>
              <a:rPr lang="en-US" sz="3800" b="1" dirty="0">
                <a:latin typeface="Cambria" panose="02040503050406030204" pitchFamily="18" charset="0"/>
                <a:ea typeface="Cambria" panose="02040503050406030204" pitchFamily="18" charset="0"/>
                <a:cs typeface="Times New Roman" pitchFamily="18" charset="0"/>
              </a:rPr>
              <a:t> (</a:t>
            </a:r>
            <a:r>
              <a:rPr lang="en-US" sz="3800" b="1" dirty="0" err="1">
                <a:latin typeface="Cambria" panose="02040503050406030204" pitchFamily="18" charset="0"/>
                <a:ea typeface="Cambria" panose="02040503050406030204" pitchFamily="18" charset="0"/>
                <a:cs typeface="Times New Roman" pitchFamily="18" charset="0"/>
              </a:rPr>
              <a:t>theo</a:t>
            </a:r>
            <a:r>
              <a:rPr lang="en-US" sz="3800" b="1" dirty="0">
                <a:latin typeface="Cambria" panose="02040503050406030204" pitchFamily="18" charset="0"/>
                <a:ea typeface="Cambria" panose="02040503050406030204" pitchFamily="18" charset="0"/>
                <a:cs typeface="Times New Roman" pitchFamily="18" charset="0"/>
              </a:rPr>
              <a:t> </a:t>
            </a:r>
            <a:r>
              <a:rPr lang="en-US" sz="3800" b="1" dirty="0" err="1">
                <a:latin typeface="Cambria" panose="02040503050406030204" pitchFamily="18" charset="0"/>
                <a:ea typeface="Cambria" panose="02040503050406030204" pitchFamily="18" charset="0"/>
                <a:cs typeface="Times New Roman" pitchFamily="18" charset="0"/>
              </a:rPr>
              <a:t>mẫu</a:t>
            </a:r>
            <a:r>
              <a:rPr lang="en-US" sz="3800" b="1" dirty="0">
                <a:latin typeface="Cambria" panose="02040503050406030204" pitchFamily="18" charset="0"/>
                <a:ea typeface="Cambria" panose="02040503050406030204" pitchFamily="18" charset="0"/>
                <a:cs typeface="Times New Roman" pitchFamily="18" charset="0"/>
              </a:rPr>
              <a:t>).</a:t>
            </a:r>
            <a:endParaRPr lang="en-US" sz="3800" b="1" u="sng" dirty="0">
              <a:latin typeface="Cambria" panose="02040503050406030204" pitchFamily="18" charset="0"/>
              <a:ea typeface="Cambria" panose="02040503050406030204" pitchFamily="18" charset="0"/>
              <a:cs typeface="Times New Roman" pitchFamily="18" charset="0"/>
            </a:endParaRPr>
          </a:p>
        </p:txBody>
      </p:sp>
      <p:grpSp>
        <p:nvGrpSpPr>
          <p:cNvPr id="10" name="Group 9">
            <a:extLst>
              <a:ext uri="{FF2B5EF4-FFF2-40B4-BE49-F238E27FC236}">
                <a16:creationId xmlns:a16="http://schemas.microsoft.com/office/drawing/2014/main" id="{0635CEF2-D7C6-4F43-B97A-6971D3FC0C60}"/>
              </a:ext>
            </a:extLst>
          </p:cNvPr>
          <p:cNvGrpSpPr/>
          <p:nvPr/>
        </p:nvGrpSpPr>
        <p:grpSpPr>
          <a:xfrm>
            <a:off x="609600" y="204521"/>
            <a:ext cx="2438400" cy="2966482"/>
            <a:chOff x="1195853" y="2452184"/>
            <a:chExt cx="2438400" cy="4453342"/>
          </a:xfrm>
        </p:grpSpPr>
        <p:pic>
          <p:nvPicPr>
            <p:cNvPr id="11" name="Picture 10" descr="Shape, circle&#10;&#10;Description automatically generated">
              <a:extLst>
                <a:ext uri="{FF2B5EF4-FFF2-40B4-BE49-F238E27FC236}">
                  <a16:creationId xmlns:a16="http://schemas.microsoft.com/office/drawing/2014/main" id="{E8CDA16D-5862-4DAF-9356-EF9033C2AA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5853" y="2452184"/>
              <a:ext cx="2438400" cy="2438400"/>
            </a:xfrm>
            <a:prstGeom prst="rect">
              <a:avLst/>
            </a:prstGeom>
          </p:spPr>
        </p:pic>
        <p:sp>
          <p:nvSpPr>
            <p:cNvPr id="12" name="Rectangle 11">
              <a:extLst>
                <a:ext uri="{FF2B5EF4-FFF2-40B4-BE49-F238E27FC236}">
                  <a16:creationId xmlns:a16="http://schemas.microsoft.com/office/drawing/2014/main" id="{60A7FEC2-52A1-4493-AEAE-D61E5F40A1F5}"/>
                </a:ext>
              </a:extLst>
            </p:cNvPr>
            <p:cNvSpPr/>
            <p:nvPr/>
          </p:nvSpPr>
          <p:spPr>
            <a:xfrm>
              <a:off x="2190169" y="3070592"/>
              <a:ext cx="496462" cy="3834934"/>
            </a:xfrm>
            <a:prstGeom prst="rect">
              <a:avLst/>
            </a:prstGeom>
            <a:noFill/>
          </p:spPr>
          <p:txBody>
            <a:bodyPr wrap="square" lIns="91440" tIns="45720" rIns="91440" bIns="45720">
              <a:spAutoFit/>
            </a:bodyPr>
            <a:lstStyle/>
            <a:p>
              <a:pPr algn="ctr"/>
              <a:r>
                <a:rPr lang="en-US" sz="8000" b="1" cap="none" spc="0">
                  <a:ln w="22225">
                    <a:solidFill>
                      <a:schemeClr val="tx1"/>
                    </a:solidFill>
                    <a:prstDash val="solid"/>
                  </a:ln>
                  <a:solidFill>
                    <a:srgbClr val="FFFF00"/>
                  </a:solidFill>
                  <a:effectLst/>
                </a:rPr>
                <a:t>1 +</a:t>
              </a:r>
            </a:p>
          </p:txBody>
        </p:sp>
      </p:grpSp>
      <p:graphicFrame>
        <p:nvGraphicFramePr>
          <p:cNvPr id="4" name="Table 3">
            <a:extLst>
              <a:ext uri="{FF2B5EF4-FFF2-40B4-BE49-F238E27FC236}">
                <a16:creationId xmlns:a16="http://schemas.microsoft.com/office/drawing/2014/main" id="{E96265F1-8F90-4CDE-092F-B50383948FE6}"/>
              </a:ext>
            </a:extLst>
          </p:cNvPr>
          <p:cNvGraphicFramePr>
            <a:graphicFrameLocks noGrp="1"/>
          </p:cNvGraphicFramePr>
          <p:nvPr>
            <p:extLst>
              <p:ext uri="{D42A27DB-BD31-4B8C-83A1-F6EECF244321}">
                <p14:modId xmlns:p14="http://schemas.microsoft.com/office/powerpoint/2010/main" val="2294612497"/>
              </p:ext>
            </p:extLst>
          </p:nvPr>
        </p:nvGraphicFramePr>
        <p:xfrm>
          <a:off x="1143000" y="1724646"/>
          <a:ext cx="11658600" cy="2080260"/>
        </p:xfrm>
        <a:graphic>
          <a:graphicData uri="http://schemas.openxmlformats.org/drawingml/2006/table">
            <a:tbl>
              <a:tblPr firstRow="1" bandRow="1">
                <a:tableStyleId>{5C22544A-7EE6-4342-B048-85BDC9FD1C3A}</a:tableStyleId>
              </a:tblPr>
              <a:tblGrid>
                <a:gridCol w="2331720">
                  <a:extLst>
                    <a:ext uri="{9D8B030D-6E8A-4147-A177-3AD203B41FA5}">
                      <a16:colId xmlns:a16="http://schemas.microsoft.com/office/drawing/2014/main" val="1933247184"/>
                    </a:ext>
                  </a:extLst>
                </a:gridCol>
                <a:gridCol w="2331720">
                  <a:extLst>
                    <a:ext uri="{9D8B030D-6E8A-4147-A177-3AD203B41FA5}">
                      <a16:colId xmlns:a16="http://schemas.microsoft.com/office/drawing/2014/main" val="3435455101"/>
                    </a:ext>
                  </a:extLst>
                </a:gridCol>
                <a:gridCol w="2331720">
                  <a:extLst>
                    <a:ext uri="{9D8B030D-6E8A-4147-A177-3AD203B41FA5}">
                      <a16:colId xmlns:a16="http://schemas.microsoft.com/office/drawing/2014/main" val="541168388"/>
                    </a:ext>
                  </a:extLst>
                </a:gridCol>
                <a:gridCol w="2331720">
                  <a:extLst>
                    <a:ext uri="{9D8B030D-6E8A-4147-A177-3AD203B41FA5}">
                      <a16:colId xmlns:a16="http://schemas.microsoft.com/office/drawing/2014/main" val="1540617655"/>
                    </a:ext>
                  </a:extLst>
                </a:gridCol>
                <a:gridCol w="2331720">
                  <a:extLst>
                    <a:ext uri="{9D8B030D-6E8A-4147-A177-3AD203B41FA5}">
                      <a16:colId xmlns:a16="http://schemas.microsoft.com/office/drawing/2014/main" val="2105637884"/>
                    </a:ext>
                  </a:extLst>
                </a:gridCol>
              </a:tblGrid>
              <a:tr h="952500">
                <a:tc>
                  <a:txBody>
                    <a:bodyPr/>
                    <a:lstStyle/>
                    <a:p>
                      <a:pPr algn="ctr"/>
                      <a:r>
                        <a:rPr lang="en-US" b="1" dirty="0" err="1">
                          <a:solidFill>
                            <a:srgbClr val="002060"/>
                          </a:solidFill>
                          <a:latin typeface="Cambria" panose="02040503050406030204" pitchFamily="18" charset="0"/>
                          <a:ea typeface="Cambria" panose="02040503050406030204" pitchFamily="18" charset="0"/>
                        </a:rPr>
                        <a:t>Đường</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kính</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hình</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tròn</a:t>
                      </a:r>
                      <a:endParaRPr lang="en-US"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4000" dirty="0">
                          <a:solidFill>
                            <a:srgbClr val="002060"/>
                          </a:solidFill>
                          <a:latin typeface="Cambria" panose="02040503050406030204" pitchFamily="18" charset="0"/>
                          <a:ea typeface="Cambria" panose="02040503050406030204" pitchFamily="18" charset="0"/>
                        </a:rPr>
                        <a:t>6 dm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4000" dirty="0">
                          <a:solidFill>
                            <a:srgbClr val="002060"/>
                          </a:solidFill>
                          <a:latin typeface="Cambria" panose="02040503050406030204" pitchFamily="18" charset="0"/>
                          <a:ea typeface="Cambria" panose="02040503050406030204" pitchFamily="18" charset="0"/>
                        </a:rPr>
                        <a:t>7 mm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4000" dirty="0">
                          <a:solidFill>
                            <a:srgbClr val="002060"/>
                          </a:solidFill>
                          <a:latin typeface="Cambria" panose="02040503050406030204" pitchFamily="18" charset="0"/>
                          <a:ea typeface="Cambria" panose="02040503050406030204" pitchFamily="18" charset="0"/>
                        </a:rPr>
                        <a:t>3 cm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4000" dirty="0">
                          <a:solidFill>
                            <a:srgbClr val="002060"/>
                          </a:solidFill>
                          <a:latin typeface="Cambria" panose="02040503050406030204" pitchFamily="18" charset="0"/>
                          <a:ea typeface="Cambria" panose="02040503050406030204" pitchFamily="18" charset="0"/>
                        </a:rPr>
                        <a:t>10 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191578787"/>
                  </a:ext>
                </a:extLst>
              </a:tr>
              <a:tr h="952500">
                <a:tc>
                  <a:txBody>
                    <a:bodyPr/>
                    <a:lstStyle/>
                    <a:p>
                      <a:pPr algn="ctr"/>
                      <a:r>
                        <a:rPr lang="en-US" b="1" dirty="0">
                          <a:solidFill>
                            <a:srgbClr val="002060"/>
                          </a:solidFill>
                          <a:latin typeface="Cambria" panose="02040503050406030204" pitchFamily="18" charset="0"/>
                          <a:ea typeface="Cambria" panose="02040503050406030204" pitchFamily="18" charset="0"/>
                        </a:rPr>
                        <a:t>Chu vi </a:t>
                      </a:r>
                      <a:r>
                        <a:rPr lang="en-US" b="1" dirty="0" err="1">
                          <a:solidFill>
                            <a:srgbClr val="002060"/>
                          </a:solidFill>
                          <a:latin typeface="Cambria" panose="02040503050406030204" pitchFamily="18" charset="0"/>
                          <a:ea typeface="Cambria" panose="02040503050406030204" pitchFamily="18" charset="0"/>
                        </a:rPr>
                        <a:t>hình</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tròn</a:t>
                      </a:r>
                      <a:endParaRPr lang="en-US"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Cambria" panose="02040503050406030204" pitchFamily="18" charset="0"/>
                          <a:ea typeface="Cambria" panose="02040503050406030204" pitchFamily="18" charset="0"/>
                        </a:rPr>
                        <a:t>3,14 x 6 = 18,84 (dm)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800" dirty="0">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1227856" rtl="0" eaLnBrk="1" fontAlgn="auto" latinLnBrk="0" hangingPunct="1">
                        <a:lnSpc>
                          <a:spcPct val="100000"/>
                        </a:lnSpc>
                        <a:spcBef>
                          <a:spcPts val="0"/>
                        </a:spcBef>
                        <a:spcAft>
                          <a:spcPts val="0"/>
                        </a:spcAft>
                        <a:buClrTx/>
                        <a:buSzTx/>
                        <a:buFontTx/>
                        <a:buNone/>
                        <a:tabLst/>
                        <a:defRPr/>
                      </a:pPr>
                      <a:r>
                        <a:rPr lang="en-US" sz="4400" dirty="0">
                          <a:latin typeface="Cambria" panose="02040503050406030204" pitchFamily="18" charset="0"/>
                          <a:ea typeface="Cambria" panose="02040503050406030204" pitchFamily="18" charset="0"/>
                        </a:rPr>
                        <a:t>?</a:t>
                      </a:r>
                    </a:p>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1227856" rtl="0" eaLnBrk="1" fontAlgn="auto" latinLnBrk="0" hangingPunct="1">
                        <a:lnSpc>
                          <a:spcPct val="100000"/>
                        </a:lnSpc>
                        <a:spcBef>
                          <a:spcPts val="0"/>
                        </a:spcBef>
                        <a:spcAft>
                          <a:spcPts val="0"/>
                        </a:spcAft>
                        <a:buClrTx/>
                        <a:buSzTx/>
                        <a:buFontTx/>
                        <a:buNone/>
                        <a:tabLst/>
                        <a:defRPr/>
                      </a:pPr>
                      <a:r>
                        <a:rPr lang="en-US" sz="4400" dirty="0">
                          <a:latin typeface="Cambria" panose="02040503050406030204" pitchFamily="18" charset="0"/>
                          <a:ea typeface="Cambria" panose="02040503050406030204" pitchFamily="18" charset="0"/>
                        </a:rPr>
                        <a:t>?</a:t>
                      </a:r>
                    </a:p>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16131407"/>
                  </a:ext>
                </a:extLst>
              </a:tr>
            </a:tbl>
          </a:graphicData>
        </a:graphic>
      </p:graphicFrame>
      <p:sp>
        <p:nvSpPr>
          <p:cNvPr id="5" name="Rectangle 4">
            <a:extLst>
              <a:ext uri="{FF2B5EF4-FFF2-40B4-BE49-F238E27FC236}">
                <a16:creationId xmlns:a16="http://schemas.microsoft.com/office/drawing/2014/main" id="{0A56B4CE-3326-46BC-CD64-6DCE06CF34BF}"/>
              </a:ext>
            </a:extLst>
          </p:cNvPr>
          <p:cNvSpPr/>
          <p:nvPr/>
        </p:nvSpPr>
        <p:spPr>
          <a:xfrm>
            <a:off x="5943600" y="2764776"/>
            <a:ext cx="2057400" cy="7620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Cambria" panose="02040503050406030204" pitchFamily="18" charset="0"/>
                <a:ea typeface="Cambria" panose="02040503050406030204" pitchFamily="18" charset="0"/>
              </a:rPr>
              <a:t>3,14 x 7 = 21,98 mm</a:t>
            </a:r>
          </a:p>
        </p:txBody>
      </p:sp>
      <p:sp>
        <p:nvSpPr>
          <p:cNvPr id="6" name="Rectangle 5">
            <a:extLst>
              <a:ext uri="{FF2B5EF4-FFF2-40B4-BE49-F238E27FC236}">
                <a16:creationId xmlns:a16="http://schemas.microsoft.com/office/drawing/2014/main" id="{1E7B6CE6-B6BC-9C16-D83A-0B20303B6D86}"/>
              </a:ext>
            </a:extLst>
          </p:cNvPr>
          <p:cNvSpPr/>
          <p:nvPr/>
        </p:nvSpPr>
        <p:spPr>
          <a:xfrm>
            <a:off x="8343900" y="2790003"/>
            <a:ext cx="2057400" cy="7620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Cambria" panose="02040503050406030204" pitchFamily="18" charset="0"/>
                <a:ea typeface="Cambria" panose="02040503050406030204" pitchFamily="18" charset="0"/>
              </a:rPr>
              <a:t>3,14 x 3 = 9,42 cm</a:t>
            </a:r>
          </a:p>
        </p:txBody>
      </p:sp>
      <p:sp>
        <p:nvSpPr>
          <p:cNvPr id="7" name="Rectangle 6">
            <a:extLst>
              <a:ext uri="{FF2B5EF4-FFF2-40B4-BE49-F238E27FC236}">
                <a16:creationId xmlns:a16="http://schemas.microsoft.com/office/drawing/2014/main" id="{BB89B592-09CA-20AD-24EE-94ECE929F402}"/>
              </a:ext>
            </a:extLst>
          </p:cNvPr>
          <p:cNvSpPr/>
          <p:nvPr/>
        </p:nvSpPr>
        <p:spPr>
          <a:xfrm>
            <a:off x="10572750" y="2764776"/>
            <a:ext cx="2057400" cy="7620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Cambria" panose="02040503050406030204" pitchFamily="18" charset="0"/>
                <a:ea typeface="Cambria" panose="02040503050406030204" pitchFamily="18" charset="0"/>
              </a:rPr>
              <a:t>3,14 x 10 = 31,4 m</a:t>
            </a:r>
          </a:p>
        </p:txBody>
      </p:sp>
      <p:graphicFrame>
        <p:nvGraphicFramePr>
          <p:cNvPr id="13" name="Table 12">
            <a:extLst>
              <a:ext uri="{FF2B5EF4-FFF2-40B4-BE49-F238E27FC236}">
                <a16:creationId xmlns:a16="http://schemas.microsoft.com/office/drawing/2014/main" id="{03877E92-146C-C312-545C-C2F600B1AA85}"/>
              </a:ext>
            </a:extLst>
          </p:cNvPr>
          <p:cNvGraphicFramePr>
            <a:graphicFrameLocks noGrp="1"/>
          </p:cNvGraphicFramePr>
          <p:nvPr>
            <p:extLst>
              <p:ext uri="{D42A27DB-BD31-4B8C-83A1-F6EECF244321}">
                <p14:modId xmlns:p14="http://schemas.microsoft.com/office/powerpoint/2010/main" val="4046232036"/>
              </p:ext>
            </p:extLst>
          </p:nvPr>
        </p:nvGraphicFramePr>
        <p:xfrm>
          <a:off x="1167063" y="4592133"/>
          <a:ext cx="11658600" cy="2080260"/>
        </p:xfrm>
        <a:graphic>
          <a:graphicData uri="http://schemas.openxmlformats.org/drawingml/2006/table">
            <a:tbl>
              <a:tblPr firstRow="1" bandRow="1">
                <a:tableStyleId>{5C22544A-7EE6-4342-B048-85BDC9FD1C3A}</a:tableStyleId>
              </a:tblPr>
              <a:tblGrid>
                <a:gridCol w="2331720">
                  <a:extLst>
                    <a:ext uri="{9D8B030D-6E8A-4147-A177-3AD203B41FA5}">
                      <a16:colId xmlns:a16="http://schemas.microsoft.com/office/drawing/2014/main" val="1933247184"/>
                    </a:ext>
                  </a:extLst>
                </a:gridCol>
                <a:gridCol w="2331720">
                  <a:extLst>
                    <a:ext uri="{9D8B030D-6E8A-4147-A177-3AD203B41FA5}">
                      <a16:colId xmlns:a16="http://schemas.microsoft.com/office/drawing/2014/main" val="3435455101"/>
                    </a:ext>
                  </a:extLst>
                </a:gridCol>
                <a:gridCol w="2331720">
                  <a:extLst>
                    <a:ext uri="{9D8B030D-6E8A-4147-A177-3AD203B41FA5}">
                      <a16:colId xmlns:a16="http://schemas.microsoft.com/office/drawing/2014/main" val="541168388"/>
                    </a:ext>
                  </a:extLst>
                </a:gridCol>
                <a:gridCol w="2331720">
                  <a:extLst>
                    <a:ext uri="{9D8B030D-6E8A-4147-A177-3AD203B41FA5}">
                      <a16:colId xmlns:a16="http://schemas.microsoft.com/office/drawing/2014/main" val="1540617655"/>
                    </a:ext>
                  </a:extLst>
                </a:gridCol>
                <a:gridCol w="2331720">
                  <a:extLst>
                    <a:ext uri="{9D8B030D-6E8A-4147-A177-3AD203B41FA5}">
                      <a16:colId xmlns:a16="http://schemas.microsoft.com/office/drawing/2014/main" val="2105637884"/>
                    </a:ext>
                  </a:extLst>
                </a:gridCol>
              </a:tblGrid>
              <a:tr h="952500">
                <a:tc>
                  <a:txBody>
                    <a:bodyPr/>
                    <a:lstStyle/>
                    <a:p>
                      <a:pPr algn="ctr"/>
                      <a:r>
                        <a:rPr lang="en-US" b="1" dirty="0">
                          <a:solidFill>
                            <a:srgbClr val="002060"/>
                          </a:solidFill>
                          <a:latin typeface="Cambria" panose="02040503050406030204" pitchFamily="18" charset="0"/>
                          <a:ea typeface="Cambria" panose="02040503050406030204" pitchFamily="18" charset="0"/>
                        </a:rPr>
                        <a:t>Bán </a:t>
                      </a:r>
                      <a:r>
                        <a:rPr lang="en-US" b="1" dirty="0" err="1">
                          <a:solidFill>
                            <a:srgbClr val="002060"/>
                          </a:solidFill>
                          <a:latin typeface="Cambria" panose="02040503050406030204" pitchFamily="18" charset="0"/>
                          <a:ea typeface="Cambria" panose="02040503050406030204" pitchFamily="18" charset="0"/>
                        </a:rPr>
                        <a:t>kính</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hình</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tròn</a:t>
                      </a:r>
                      <a:endParaRPr lang="en-US"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4000" dirty="0">
                          <a:solidFill>
                            <a:srgbClr val="002060"/>
                          </a:solidFill>
                          <a:latin typeface="Cambria" panose="02040503050406030204" pitchFamily="18" charset="0"/>
                          <a:ea typeface="Cambria" panose="02040503050406030204" pitchFamily="18" charset="0"/>
                        </a:rPr>
                        <a:t>5 cm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4000" dirty="0">
                          <a:solidFill>
                            <a:srgbClr val="002060"/>
                          </a:solidFill>
                          <a:latin typeface="Cambria" panose="02040503050406030204" pitchFamily="18" charset="0"/>
                          <a:ea typeface="Cambria" panose="02040503050406030204" pitchFamily="18" charset="0"/>
                        </a:rPr>
                        <a:t>5 dm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4000" dirty="0">
                          <a:solidFill>
                            <a:srgbClr val="002060"/>
                          </a:solidFill>
                          <a:latin typeface="Cambria" panose="02040503050406030204" pitchFamily="18" charset="0"/>
                          <a:ea typeface="Cambria" panose="02040503050406030204" pitchFamily="18" charset="0"/>
                        </a:rPr>
                        <a:t>3 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4000" dirty="0">
                          <a:solidFill>
                            <a:srgbClr val="002060"/>
                          </a:solidFill>
                          <a:latin typeface="Cambria" panose="02040503050406030204" pitchFamily="18" charset="0"/>
                          <a:ea typeface="Cambria" panose="02040503050406030204" pitchFamily="18" charset="0"/>
                        </a:rPr>
                        <a:t>4 km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191578787"/>
                  </a:ext>
                </a:extLst>
              </a:tr>
              <a:tr h="952500">
                <a:tc>
                  <a:txBody>
                    <a:bodyPr/>
                    <a:lstStyle/>
                    <a:p>
                      <a:pPr algn="ctr"/>
                      <a:r>
                        <a:rPr lang="en-US" b="1" dirty="0">
                          <a:solidFill>
                            <a:srgbClr val="002060"/>
                          </a:solidFill>
                          <a:latin typeface="Cambria" panose="02040503050406030204" pitchFamily="18" charset="0"/>
                          <a:ea typeface="Cambria" panose="02040503050406030204" pitchFamily="18" charset="0"/>
                        </a:rPr>
                        <a:t>Chu vi </a:t>
                      </a:r>
                      <a:r>
                        <a:rPr lang="en-US" b="1" dirty="0" err="1">
                          <a:solidFill>
                            <a:srgbClr val="002060"/>
                          </a:solidFill>
                          <a:latin typeface="Cambria" panose="02040503050406030204" pitchFamily="18" charset="0"/>
                          <a:ea typeface="Cambria" panose="02040503050406030204" pitchFamily="18" charset="0"/>
                        </a:rPr>
                        <a:t>hình</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tròn</a:t>
                      </a:r>
                      <a:endParaRPr lang="en-US"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latin typeface="Cambria" panose="02040503050406030204" pitchFamily="18" charset="0"/>
                          <a:ea typeface="Cambria" panose="02040503050406030204" pitchFamily="18" charset="0"/>
                        </a:rPr>
                        <a:t>3,14 x 5 x 2 = 31,4 (cm)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800" dirty="0">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1227856" rtl="0" eaLnBrk="1" fontAlgn="auto" latinLnBrk="0" hangingPunct="1">
                        <a:lnSpc>
                          <a:spcPct val="100000"/>
                        </a:lnSpc>
                        <a:spcBef>
                          <a:spcPts val="0"/>
                        </a:spcBef>
                        <a:spcAft>
                          <a:spcPts val="0"/>
                        </a:spcAft>
                        <a:buClrTx/>
                        <a:buSzTx/>
                        <a:buFontTx/>
                        <a:buNone/>
                        <a:tabLst/>
                        <a:defRPr/>
                      </a:pPr>
                      <a:r>
                        <a:rPr lang="en-US" sz="4400" dirty="0">
                          <a:latin typeface="Cambria" panose="02040503050406030204" pitchFamily="18" charset="0"/>
                          <a:ea typeface="Cambria" panose="02040503050406030204" pitchFamily="18" charset="0"/>
                        </a:rPr>
                        <a:t>?</a:t>
                      </a:r>
                    </a:p>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1227856" rtl="0" eaLnBrk="1" fontAlgn="auto" latinLnBrk="0" hangingPunct="1">
                        <a:lnSpc>
                          <a:spcPct val="100000"/>
                        </a:lnSpc>
                        <a:spcBef>
                          <a:spcPts val="0"/>
                        </a:spcBef>
                        <a:spcAft>
                          <a:spcPts val="0"/>
                        </a:spcAft>
                        <a:buClrTx/>
                        <a:buSzTx/>
                        <a:buFontTx/>
                        <a:buNone/>
                        <a:tabLst/>
                        <a:defRPr/>
                      </a:pPr>
                      <a:r>
                        <a:rPr lang="en-US" sz="4400" dirty="0">
                          <a:latin typeface="Cambria" panose="02040503050406030204" pitchFamily="18" charset="0"/>
                          <a:ea typeface="Cambria" panose="02040503050406030204" pitchFamily="18" charset="0"/>
                        </a:rPr>
                        <a:t>?</a:t>
                      </a:r>
                    </a:p>
                    <a:p>
                      <a:endParaRPr lang="en-US"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16131407"/>
                  </a:ext>
                </a:extLst>
              </a:tr>
            </a:tbl>
          </a:graphicData>
        </a:graphic>
      </p:graphicFrame>
      <p:pic>
        <p:nvPicPr>
          <p:cNvPr id="2" name="Picture 1"/>
          <p:cNvPicPr>
            <a:picLocks noChangeAspect="1"/>
          </p:cNvPicPr>
          <p:nvPr/>
        </p:nvPicPr>
        <p:blipFill>
          <a:blip r:embed="rId3"/>
          <a:stretch>
            <a:fillRect/>
          </a:stretch>
        </p:blipFill>
        <p:spPr>
          <a:xfrm>
            <a:off x="5935579" y="5632263"/>
            <a:ext cx="2249619" cy="1012024"/>
          </a:xfrm>
          <a:prstGeom prst="rect">
            <a:avLst/>
          </a:prstGeom>
        </p:spPr>
      </p:pic>
      <p:pic>
        <p:nvPicPr>
          <p:cNvPr id="8" name="Picture 7"/>
          <p:cNvPicPr>
            <a:picLocks noChangeAspect="1"/>
          </p:cNvPicPr>
          <p:nvPr/>
        </p:nvPicPr>
        <p:blipFill>
          <a:blip r:embed="rId4"/>
          <a:stretch>
            <a:fillRect/>
          </a:stretch>
        </p:blipFill>
        <p:spPr>
          <a:xfrm>
            <a:off x="10579337" y="5638360"/>
            <a:ext cx="2249619" cy="1005927"/>
          </a:xfrm>
          <a:prstGeom prst="rect">
            <a:avLst/>
          </a:prstGeom>
        </p:spPr>
      </p:pic>
      <p:pic>
        <p:nvPicPr>
          <p:cNvPr id="9" name="Picture 8"/>
          <p:cNvPicPr>
            <a:picLocks noChangeAspect="1"/>
          </p:cNvPicPr>
          <p:nvPr/>
        </p:nvPicPr>
        <p:blipFill>
          <a:blip r:embed="rId5"/>
          <a:stretch>
            <a:fillRect/>
          </a:stretch>
        </p:blipFill>
        <p:spPr>
          <a:xfrm>
            <a:off x="-377441" y="2764776"/>
            <a:ext cx="2438611" cy="2438611"/>
          </a:xfrm>
          <a:prstGeom prst="rect">
            <a:avLst/>
          </a:prstGeom>
        </p:spPr>
      </p:pic>
      <p:sp>
        <p:nvSpPr>
          <p:cNvPr id="15" name="Rectangle 14">
            <a:extLst>
              <a:ext uri="{FF2B5EF4-FFF2-40B4-BE49-F238E27FC236}">
                <a16:creationId xmlns:a16="http://schemas.microsoft.com/office/drawing/2014/main" id="{98A3DEA5-1C00-69FE-3358-6907C3110280}"/>
              </a:ext>
            </a:extLst>
          </p:cNvPr>
          <p:cNvSpPr/>
          <p:nvPr/>
        </p:nvSpPr>
        <p:spPr>
          <a:xfrm>
            <a:off x="8343900" y="5757275"/>
            <a:ext cx="2057400" cy="7620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Cambria" panose="02040503050406030204" pitchFamily="18" charset="0"/>
                <a:ea typeface="Cambria" panose="02040503050406030204" pitchFamily="18" charset="0"/>
              </a:rPr>
              <a:t>3,14 x 3 x 2 = </a:t>
            </a:r>
            <a:r>
              <a:rPr lang="en-US" b="1">
                <a:solidFill>
                  <a:srgbClr val="FF0000"/>
                </a:solidFill>
                <a:latin typeface="Cambria" panose="02040503050406030204" pitchFamily="18" charset="0"/>
                <a:ea typeface="Cambria" panose="02040503050406030204" pitchFamily="18" charset="0"/>
              </a:rPr>
              <a:t>18,84 m</a:t>
            </a:r>
            <a:endParaRPr lang="en-US" b="1"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500" fill="hold"/>
                                        <p:tgtEl>
                                          <p:spTgt spid="26"/>
                                        </p:tgtEl>
                                        <p:attrNameLst>
                                          <p:attrName>ppt_x</p:attrName>
                                        </p:attrNameLst>
                                      </p:cBhvr>
                                      <p:tavLst>
                                        <p:tav tm="0">
                                          <p:val>
                                            <p:strVal val="#ppt_x"/>
                                          </p:val>
                                        </p:tav>
                                        <p:tav tm="100000">
                                          <p:val>
                                            <p:strVal val="#ppt_x"/>
                                          </p:val>
                                        </p:tav>
                                      </p:tavLst>
                                    </p:anim>
                                    <p:anim calcmode="lin" valueType="num">
                                      <p:cBhvr additive="base">
                                        <p:cTn id="19"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heel(1)">
                                      <p:cBhvr>
                                        <p:cTn id="44" dur="20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barn(inVertical)">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5" grpId="0" animBg="1"/>
      <p:bldP spid="6" grpId="0" animBg="1"/>
      <p:bldP spid="7"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15">
            <a:extLst>
              <a:ext uri="{FF2B5EF4-FFF2-40B4-BE49-F238E27FC236}">
                <a16:creationId xmlns:a16="http://schemas.microsoft.com/office/drawing/2014/main" id="{E3ED7470-6711-4A3F-AB30-50FD579615DE}"/>
              </a:ext>
            </a:extLst>
          </p:cNvPr>
          <p:cNvSpPr txBox="1">
            <a:spLocks noChangeArrowheads="1"/>
          </p:cNvSpPr>
          <p:nvPr/>
        </p:nvSpPr>
        <p:spPr bwMode="auto">
          <a:xfrm>
            <a:off x="2819400" y="381000"/>
            <a:ext cx="9753600" cy="2339976"/>
          </a:xfrm>
          <a:prstGeom prst="rect">
            <a:avLst/>
          </a:prstGeom>
          <a:solidFill>
            <a:schemeClr val="accent6">
              <a:lumMod val="60000"/>
              <a:lumOff val="40000"/>
            </a:schemeClr>
          </a:solidFill>
          <a:ln w="9525">
            <a:noFill/>
            <a:miter lim="800000"/>
            <a:headEnd/>
            <a:tailEnd/>
          </a:ln>
          <a:effectLst/>
        </p:spPr>
        <p:txBody>
          <a:bodyPr wrap="square" lIns="122786" tIns="61393" rIns="122786" bIns="61393">
            <a:spAutoFit/>
          </a:bodyPr>
          <a:lstStyle/>
          <a:p>
            <a:pPr>
              <a:spcBef>
                <a:spcPct val="50000"/>
              </a:spcBef>
            </a:pPr>
            <a:r>
              <a:rPr lang="vi-VN" sz="3200" b="1" dirty="0">
                <a:latin typeface="Cambria" panose="02040503050406030204" pitchFamily="18" charset="0"/>
                <a:ea typeface="Cambria" panose="02040503050406030204" pitchFamily="18" charset="0"/>
                <a:cs typeface="Times New Roman" pitchFamily="18" charset="0"/>
              </a:rPr>
              <a:t>Số?</a:t>
            </a:r>
          </a:p>
          <a:p>
            <a:pPr>
              <a:spcBef>
                <a:spcPct val="50000"/>
              </a:spcBef>
            </a:pPr>
            <a:r>
              <a:rPr lang="vi-VN" sz="3200" dirty="0">
                <a:latin typeface="Cambria" panose="02040503050406030204" pitchFamily="18" charset="0"/>
                <a:ea typeface="Cambria" panose="02040503050406030204" pitchFamily="18" charset="0"/>
                <a:cs typeface="Times New Roman" pitchFamily="18" charset="0"/>
              </a:rPr>
              <a:t>Biết chiều dài phần hai đầu tre buộc vào nhau của cái cạp rổ là 15 cm (như hình dưới đây). Chiều dài của thanh tre uốn thành cái cạp rổ là ? cm.</a:t>
            </a:r>
          </a:p>
        </p:txBody>
      </p:sp>
      <p:grpSp>
        <p:nvGrpSpPr>
          <p:cNvPr id="11" name="Group 10">
            <a:extLst>
              <a:ext uri="{FF2B5EF4-FFF2-40B4-BE49-F238E27FC236}">
                <a16:creationId xmlns:a16="http://schemas.microsoft.com/office/drawing/2014/main" id="{5C042619-C510-47DB-AC34-663A0FC1A253}"/>
              </a:ext>
            </a:extLst>
          </p:cNvPr>
          <p:cNvGrpSpPr/>
          <p:nvPr/>
        </p:nvGrpSpPr>
        <p:grpSpPr>
          <a:xfrm>
            <a:off x="609600" y="204521"/>
            <a:ext cx="2438400" cy="2438400"/>
            <a:chOff x="1195853" y="2452184"/>
            <a:chExt cx="2438400" cy="2438400"/>
          </a:xfrm>
        </p:grpSpPr>
        <p:pic>
          <p:nvPicPr>
            <p:cNvPr id="12" name="Picture 11" descr="Shape, circle&#10;&#10;Description automatically generated">
              <a:extLst>
                <a:ext uri="{FF2B5EF4-FFF2-40B4-BE49-F238E27FC236}">
                  <a16:creationId xmlns:a16="http://schemas.microsoft.com/office/drawing/2014/main" id="{E8B2434F-23AB-43D4-9534-9087A3EDC4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5853" y="2452184"/>
              <a:ext cx="2438400" cy="2438400"/>
            </a:xfrm>
            <a:prstGeom prst="rect">
              <a:avLst/>
            </a:prstGeom>
          </p:spPr>
        </p:pic>
        <p:sp>
          <p:nvSpPr>
            <p:cNvPr id="13" name="Rectangle 12">
              <a:extLst>
                <a:ext uri="{FF2B5EF4-FFF2-40B4-BE49-F238E27FC236}">
                  <a16:creationId xmlns:a16="http://schemas.microsoft.com/office/drawing/2014/main" id="{5E89BFB5-FBC6-44AA-9579-714BFC19DD4A}"/>
                </a:ext>
              </a:extLst>
            </p:cNvPr>
            <p:cNvSpPr/>
            <p:nvPr/>
          </p:nvSpPr>
          <p:spPr>
            <a:xfrm>
              <a:off x="2190169" y="3070592"/>
              <a:ext cx="496462" cy="1323439"/>
            </a:xfrm>
            <a:prstGeom prst="rect">
              <a:avLst/>
            </a:prstGeom>
            <a:noFill/>
          </p:spPr>
          <p:txBody>
            <a:bodyPr wrap="square" lIns="91440" tIns="45720" rIns="91440" bIns="45720">
              <a:spAutoFit/>
            </a:bodyPr>
            <a:lstStyle/>
            <a:p>
              <a:pPr algn="ctr"/>
              <a:r>
                <a:rPr lang="en-US" sz="8000" b="1" cap="none" spc="0">
                  <a:ln w="22225">
                    <a:solidFill>
                      <a:schemeClr val="tx1"/>
                    </a:solidFill>
                    <a:prstDash val="solid"/>
                  </a:ln>
                  <a:solidFill>
                    <a:srgbClr val="FFFF00"/>
                  </a:solidFill>
                  <a:effectLst/>
                </a:rPr>
                <a:t>3</a:t>
              </a:r>
            </a:p>
          </p:txBody>
        </p:sp>
      </p:grpSp>
      <p:pic>
        <p:nvPicPr>
          <p:cNvPr id="3" name="Picture 2">
            <a:extLst>
              <a:ext uri="{FF2B5EF4-FFF2-40B4-BE49-F238E27FC236}">
                <a16:creationId xmlns:a16="http://schemas.microsoft.com/office/drawing/2014/main" id="{A97386CF-0FD2-2FE6-0A2E-8AE8AFB4F3A9}"/>
              </a:ext>
            </a:extLst>
          </p:cNvPr>
          <p:cNvPicPr>
            <a:picLocks noChangeAspect="1"/>
          </p:cNvPicPr>
          <p:nvPr/>
        </p:nvPicPr>
        <p:blipFill>
          <a:blip r:embed="rId3"/>
          <a:stretch>
            <a:fillRect/>
          </a:stretch>
        </p:blipFill>
        <p:spPr>
          <a:xfrm>
            <a:off x="7086600" y="3352800"/>
            <a:ext cx="5505450" cy="2609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D08D9DB-1953-4869-AE0C-53B98176750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01277">
            <a:off x="6124128" y="837554"/>
            <a:ext cx="6247987" cy="4648200"/>
          </a:xfrm>
          <a:prstGeom prst="rect">
            <a:avLst/>
          </a:prstGeom>
        </p:spPr>
      </p:pic>
      <p:pic>
        <p:nvPicPr>
          <p:cNvPr id="3" name="Picture 4">
            <a:extLst>
              <a:ext uri="{FF2B5EF4-FFF2-40B4-BE49-F238E27FC236}">
                <a16:creationId xmlns:a16="http://schemas.microsoft.com/office/drawing/2014/main" id="{FD963157-4152-4041-BD1C-CD200840173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52600" y="2362200"/>
            <a:ext cx="4769005" cy="4909084"/>
          </a:xfrm>
          <a:prstGeom prst="rect">
            <a:avLst/>
          </a:prstGeom>
        </p:spPr>
      </p:pic>
      <p:pic>
        <p:nvPicPr>
          <p:cNvPr id="5" name="Picture 4">
            <a:extLst>
              <a:ext uri="{FF2B5EF4-FFF2-40B4-BE49-F238E27FC236}">
                <a16:creationId xmlns:a16="http://schemas.microsoft.com/office/drawing/2014/main" id="{DE8913C8-8CBB-4628-A472-068E58CD2973}"/>
              </a:ext>
            </a:extLst>
          </p:cNvPr>
          <p:cNvPicPr>
            <a:picLocks noChangeAspect="1"/>
          </p:cNvPicPr>
          <p:nvPr/>
        </p:nvPicPr>
        <p:blipFill>
          <a:blip r:embed="rId6"/>
          <a:stretch>
            <a:fillRect/>
          </a:stretch>
        </p:blipFill>
        <p:spPr>
          <a:xfrm>
            <a:off x="6858000" y="2590800"/>
            <a:ext cx="4852837" cy="1999661"/>
          </a:xfrm>
          <a:prstGeom prst="rect">
            <a:avLst/>
          </a:prstGeom>
        </p:spPr>
      </p:pic>
    </p:spTree>
    <p:extLst>
      <p:ext uri="{BB962C8B-B14F-4D97-AF65-F5344CB8AC3E}">
        <p14:creationId xmlns:p14="http://schemas.microsoft.com/office/powerpoint/2010/main" val="606604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9389C6A-1984-476E-B541-07D1DEEDB6EA}"/>
              </a:ext>
            </a:extLst>
          </p:cNvPr>
          <p:cNvPicPr>
            <a:picLocks noChangeAspect="1"/>
          </p:cNvPicPr>
          <p:nvPr/>
        </p:nvPicPr>
        <p:blipFill>
          <a:blip r:embed="rId2"/>
          <a:stretch>
            <a:fillRect/>
          </a:stretch>
        </p:blipFill>
        <p:spPr>
          <a:xfrm>
            <a:off x="0" y="307971"/>
            <a:ext cx="15240000" cy="8077200"/>
          </a:xfrm>
          <a:prstGeom prst="rect">
            <a:avLst/>
          </a:prstGeom>
        </p:spPr>
      </p:pic>
      <p:pic>
        <p:nvPicPr>
          <p:cNvPr id="12" name="Picture 11" descr="A picture containing wheel, gear&#10;&#10;Description automatically generated">
            <a:extLst>
              <a:ext uri="{FF2B5EF4-FFF2-40B4-BE49-F238E27FC236}">
                <a16:creationId xmlns:a16="http://schemas.microsoft.com/office/drawing/2014/main" id="{3FEC7F4F-8F2F-4C3B-92AC-AE3F366FB31A}"/>
              </a:ext>
            </a:extLst>
          </p:cNvPr>
          <p:cNvPicPr>
            <a:picLocks noChangeAspect="1"/>
          </p:cNvPicPr>
          <p:nvPr/>
        </p:nvPicPr>
        <p:blipFill rotWithShape="1">
          <a:blip r:embed="rId3">
            <a:extLst>
              <a:ext uri="{28A0092B-C50C-407E-A947-70E740481C1C}">
                <a14:useLocalDpi xmlns:a14="http://schemas.microsoft.com/office/drawing/2010/main" val="0"/>
              </a:ext>
            </a:extLst>
          </a:blip>
          <a:srcRect l="53906"/>
          <a:stretch/>
        </p:blipFill>
        <p:spPr>
          <a:xfrm>
            <a:off x="6962442" y="4079819"/>
            <a:ext cx="2766405" cy="3282170"/>
          </a:xfrm>
          <a:prstGeom prst="rect">
            <a:avLst/>
          </a:prstGeom>
        </p:spPr>
      </p:pic>
      <p:pic>
        <p:nvPicPr>
          <p:cNvPr id="14" name="Picture 13" descr="Icon&#10;&#10;Description automatically generated">
            <a:extLst>
              <a:ext uri="{FF2B5EF4-FFF2-40B4-BE49-F238E27FC236}">
                <a16:creationId xmlns:a16="http://schemas.microsoft.com/office/drawing/2014/main" id="{05901263-D96D-47B7-8B7B-0070534B7E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380" y="5105400"/>
            <a:ext cx="3257344" cy="2359029"/>
          </a:xfrm>
          <a:prstGeom prst="rect">
            <a:avLst/>
          </a:prstGeom>
        </p:spPr>
      </p:pic>
      <p:pic>
        <p:nvPicPr>
          <p:cNvPr id="16" name="Picture 15" descr="Shape, circle&#10;&#10;Description automatically generated">
            <a:extLst>
              <a:ext uri="{FF2B5EF4-FFF2-40B4-BE49-F238E27FC236}">
                <a16:creationId xmlns:a16="http://schemas.microsoft.com/office/drawing/2014/main" id="{40AE38B1-1A8F-4297-880E-01B4870DB9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38885" y="3764325"/>
            <a:ext cx="4385308" cy="3700104"/>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9AA712CF-C860-4326-886A-EF587127B5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73697" y="3381965"/>
            <a:ext cx="3257343" cy="4356739"/>
          </a:xfrm>
          <a:prstGeom prst="rect">
            <a:avLst/>
          </a:prstGeom>
        </p:spPr>
      </p:pic>
      <p:sp>
        <p:nvSpPr>
          <p:cNvPr id="2" name="TextBox 1">
            <a:extLst>
              <a:ext uri="{FF2B5EF4-FFF2-40B4-BE49-F238E27FC236}">
                <a16:creationId xmlns:a16="http://schemas.microsoft.com/office/drawing/2014/main" id="{96E0444A-54F2-0693-65BC-2ECBE1B12CCD}"/>
              </a:ext>
            </a:extLst>
          </p:cNvPr>
          <p:cNvSpPr txBox="1"/>
          <p:nvPr/>
        </p:nvSpPr>
        <p:spPr>
          <a:xfrm>
            <a:off x="2510640" y="1374653"/>
            <a:ext cx="10820400" cy="1446550"/>
          </a:xfrm>
          <a:prstGeom prst="rect">
            <a:avLst/>
          </a:prstGeom>
          <a:noFill/>
        </p:spPr>
        <p:txBody>
          <a:bodyPr wrap="square" rtlCol="0">
            <a:spAutoFit/>
          </a:bodyPr>
          <a:lstStyle/>
          <a:p>
            <a:r>
              <a:rPr lang="vi-VN" sz="8800" b="1">
                <a:solidFill>
                  <a:srgbClr val="FFFF00"/>
                </a:solidFill>
                <a:effectLst>
                  <a:outerShdw blurRad="38100" dist="38100" dir="2700000" algn="tl">
                    <a:srgbClr val="000000">
                      <a:alpha val="43137"/>
                    </a:srgbClr>
                  </a:outerShdw>
                </a:effectLst>
                <a:latin typeface="+mj-lt"/>
              </a:rPr>
              <a:t>Ai nhanh - Ai đúng</a:t>
            </a:r>
            <a:endParaRPr lang="en-US" sz="8800" b="1">
              <a:solidFill>
                <a:srgbClr val="FFFF00"/>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1414363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8"/>
                                        </p:tgtEl>
                                        <p:attrNameLst>
                                          <p:attrName>r</p:attrName>
                                        </p:attrNameLst>
                                      </p:cBhvr>
                                    </p:animRot>
                                    <p:animRot by="-240000">
                                      <p:cBhvr>
                                        <p:cTn id="7" dur="200" fill="hold">
                                          <p:stCondLst>
                                            <p:cond delay="200"/>
                                          </p:stCondLst>
                                        </p:cTn>
                                        <p:tgtEl>
                                          <p:spTgt spid="18"/>
                                        </p:tgtEl>
                                        <p:attrNameLst>
                                          <p:attrName>r</p:attrName>
                                        </p:attrNameLst>
                                      </p:cBhvr>
                                    </p:animRot>
                                    <p:animRot by="240000">
                                      <p:cBhvr>
                                        <p:cTn id="8" dur="200" fill="hold">
                                          <p:stCondLst>
                                            <p:cond delay="400"/>
                                          </p:stCondLst>
                                        </p:cTn>
                                        <p:tgtEl>
                                          <p:spTgt spid="18"/>
                                        </p:tgtEl>
                                        <p:attrNameLst>
                                          <p:attrName>r</p:attrName>
                                        </p:attrNameLst>
                                      </p:cBhvr>
                                    </p:animRot>
                                    <p:animRot by="-240000">
                                      <p:cBhvr>
                                        <p:cTn id="9" dur="200" fill="hold">
                                          <p:stCondLst>
                                            <p:cond delay="600"/>
                                          </p:stCondLst>
                                        </p:cTn>
                                        <p:tgtEl>
                                          <p:spTgt spid="18"/>
                                        </p:tgtEl>
                                        <p:attrNameLst>
                                          <p:attrName>r</p:attrName>
                                        </p:attrNameLst>
                                      </p:cBhvr>
                                    </p:animRot>
                                    <p:animRot by="120000">
                                      <p:cBhvr>
                                        <p:cTn id="10" dur="200" fill="hold">
                                          <p:stCondLst>
                                            <p:cond delay="800"/>
                                          </p:stCondLst>
                                        </p:cTn>
                                        <p:tgtEl>
                                          <p:spTgt spid="18"/>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4"/>
                                        </p:tgtEl>
                                        <p:attrNameLst>
                                          <p:attrName>r</p:attrName>
                                        </p:attrNameLst>
                                      </p:cBhvr>
                                    </p:animRot>
                                    <p:animRot by="-240000">
                                      <p:cBhvr>
                                        <p:cTn id="13" dur="200" fill="hold">
                                          <p:stCondLst>
                                            <p:cond delay="200"/>
                                          </p:stCondLst>
                                        </p:cTn>
                                        <p:tgtEl>
                                          <p:spTgt spid="14"/>
                                        </p:tgtEl>
                                        <p:attrNameLst>
                                          <p:attrName>r</p:attrName>
                                        </p:attrNameLst>
                                      </p:cBhvr>
                                    </p:animRot>
                                    <p:animRot by="240000">
                                      <p:cBhvr>
                                        <p:cTn id="14" dur="200" fill="hold">
                                          <p:stCondLst>
                                            <p:cond delay="400"/>
                                          </p:stCondLst>
                                        </p:cTn>
                                        <p:tgtEl>
                                          <p:spTgt spid="14"/>
                                        </p:tgtEl>
                                        <p:attrNameLst>
                                          <p:attrName>r</p:attrName>
                                        </p:attrNameLst>
                                      </p:cBhvr>
                                    </p:animRot>
                                    <p:animRot by="-240000">
                                      <p:cBhvr>
                                        <p:cTn id="15" dur="200" fill="hold">
                                          <p:stCondLst>
                                            <p:cond delay="600"/>
                                          </p:stCondLst>
                                        </p:cTn>
                                        <p:tgtEl>
                                          <p:spTgt spid="14"/>
                                        </p:tgtEl>
                                        <p:attrNameLst>
                                          <p:attrName>r</p:attrName>
                                        </p:attrNameLst>
                                      </p:cBhvr>
                                    </p:animRot>
                                    <p:animRot by="120000">
                                      <p:cBhvr>
                                        <p:cTn id="16" dur="200" fill="hold">
                                          <p:stCondLst>
                                            <p:cond delay="800"/>
                                          </p:stCondLst>
                                        </p:cTn>
                                        <p:tgtEl>
                                          <p:spTgt spid="14"/>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16"/>
                                        </p:tgtEl>
                                        <p:attrNameLst>
                                          <p:attrName>r</p:attrName>
                                        </p:attrNameLst>
                                      </p:cBhvr>
                                    </p:animRot>
                                    <p:animRot by="-240000">
                                      <p:cBhvr>
                                        <p:cTn id="19" dur="200" fill="hold">
                                          <p:stCondLst>
                                            <p:cond delay="200"/>
                                          </p:stCondLst>
                                        </p:cTn>
                                        <p:tgtEl>
                                          <p:spTgt spid="16"/>
                                        </p:tgtEl>
                                        <p:attrNameLst>
                                          <p:attrName>r</p:attrName>
                                        </p:attrNameLst>
                                      </p:cBhvr>
                                    </p:animRot>
                                    <p:animRot by="240000">
                                      <p:cBhvr>
                                        <p:cTn id="20" dur="200" fill="hold">
                                          <p:stCondLst>
                                            <p:cond delay="400"/>
                                          </p:stCondLst>
                                        </p:cTn>
                                        <p:tgtEl>
                                          <p:spTgt spid="16"/>
                                        </p:tgtEl>
                                        <p:attrNameLst>
                                          <p:attrName>r</p:attrName>
                                        </p:attrNameLst>
                                      </p:cBhvr>
                                    </p:animRot>
                                    <p:animRot by="-240000">
                                      <p:cBhvr>
                                        <p:cTn id="21" dur="200" fill="hold">
                                          <p:stCondLst>
                                            <p:cond delay="600"/>
                                          </p:stCondLst>
                                        </p:cTn>
                                        <p:tgtEl>
                                          <p:spTgt spid="16"/>
                                        </p:tgtEl>
                                        <p:attrNameLst>
                                          <p:attrName>r</p:attrName>
                                        </p:attrNameLst>
                                      </p:cBhvr>
                                    </p:animRot>
                                    <p:animRot by="120000">
                                      <p:cBhvr>
                                        <p:cTn id="22" dur="200" fill="hold">
                                          <p:stCondLst>
                                            <p:cond delay="800"/>
                                          </p:stCondLst>
                                        </p:cTn>
                                        <p:tgtEl>
                                          <p:spTgt spid="16"/>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12"/>
                                        </p:tgtEl>
                                        <p:attrNameLst>
                                          <p:attrName>r</p:attrName>
                                        </p:attrNameLst>
                                      </p:cBhvr>
                                    </p:animRot>
                                    <p:animRot by="-240000">
                                      <p:cBhvr>
                                        <p:cTn id="25" dur="200" fill="hold">
                                          <p:stCondLst>
                                            <p:cond delay="200"/>
                                          </p:stCondLst>
                                        </p:cTn>
                                        <p:tgtEl>
                                          <p:spTgt spid="12"/>
                                        </p:tgtEl>
                                        <p:attrNameLst>
                                          <p:attrName>r</p:attrName>
                                        </p:attrNameLst>
                                      </p:cBhvr>
                                    </p:animRot>
                                    <p:animRot by="240000">
                                      <p:cBhvr>
                                        <p:cTn id="26" dur="200" fill="hold">
                                          <p:stCondLst>
                                            <p:cond delay="400"/>
                                          </p:stCondLst>
                                        </p:cTn>
                                        <p:tgtEl>
                                          <p:spTgt spid="12"/>
                                        </p:tgtEl>
                                        <p:attrNameLst>
                                          <p:attrName>r</p:attrName>
                                        </p:attrNameLst>
                                      </p:cBhvr>
                                    </p:animRot>
                                    <p:animRot by="-240000">
                                      <p:cBhvr>
                                        <p:cTn id="27" dur="200" fill="hold">
                                          <p:stCondLst>
                                            <p:cond delay="600"/>
                                          </p:stCondLst>
                                        </p:cTn>
                                        <p:tgtEl>
                                          <p:spTgt spid="12"/>
                                        </p:tgtEl>
                                        <p:attrNameLst>
                                          <p:attrName>r</p:attrName>
                                        </p:attrNameLst>
                                      </p:cBhvr>
                                    </p:animRot>
                                    <p:animRot by="120000">
                                      <p:cBhvr>
                                        <p:cTn id="28"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4A4453CE-82E1-42D3-A9AE-D85AAA565B6A}"/>
              </a:ext>
            </a:extLst>
          </p:cNvPr>
          <p:cNvSpPr/>
          <p:nvPr/>
        </p:nvSpPr>
        <p:spPr>
          <a:xfrm>
            <a:off x="1295400" y="457200"/>
            <a:ext cx="10477498" cy="1524000"/>
          </a:xfrm>
          <a:custGeom>
            <a:avLst/>
            <a:gdLst>
              <a:gd name="connsiteX0" fmla="*/ 0 w 10477498"/>
              <a:gd name="connsiteY0" fmla="*/ 254005 h 1524000"/>
              <a:gd name="connsiteX1" fmla="*/ 254005 w 10477498"/>
              <a:gd name="connsiteY1" fmla="*/ 0 h 1524000"/>
              <a:gd name="connsiteX2" fmla="*/ 940140 w 10477498"/>
              <a:gd name="connsiteY2" fmla="*/ 0 h 1524000"/>
              <a:gd name="connsiteX3" fmla="*/ 1626276 w 10477498"/>
              <a:gd name="connsiteY3" fmla="*/ 0 h 1524000"/>
              <a:gd name="connsiteX4" fmla="*/ 2013326 w 10477498"/>
              <a:gd name="connsiteY4" fmla="*/ 0 h 1524000"/>
              <a:gd name="connsiteX5" fmla="*/ 2599767 w 10477498"/>
              <a:gd name="connsiteY5" fmla="*/ 0 h 1524000"/>
              <a:gd name="connsiteX6" fmla="*/ 3385597 w 10477498"/>
              <a:gd name="connsiteY6" fmla="*/ 0 h 1524000"/>
              <a:gd name="connsiteX7" fmla="*/ 4071732 w 10477498"/>
              <a:gd name="connsiteY7" fmla="*/ 0 h 1524000"/>
              <a:gd name="connsiteX8" fmla="*/ 4857563 w 10477498"/>
              <a:gd name="connsiteY8" fmla="*/ 0 h 1524000"/>
              <a:gd name="connsiteX9" fmla="*/ 5244613 w 10477498"/>
              <a:gd name="connsiteY9" fmla="*/ 0 h 1524000"/>
              <a:gd name="connsiteX10" fmla="*/ 5631664 w 10477498"/>
              <a:gd name="connsiteY10" fmla="*/ 0 h 1524000"/>
              <a:gd name="connsiteX11" fmla="*/ 6218105 w 10477498"/>
              <a:gd name="connsiteY11" fmla="*/ 0 h 1524000"/>
              <a:gd name="connsiteX12" fmla="*/ 6605155 w 10477498"/>
              <a:gd name="connsiteY12" fmla="*/ 0 h 1524000"/>
              <a:gd name="connsiteX13" fmla="*/ 7390986 w 10477498"/>
              <a:gd name="connsiteY13" fmla="*/ 0 h 1524000"/>
              <a:gd name="connsiteX14" fmla="*/ 7678341 w 10477498"/>
              <a:gd name="connsiteY14" fmla="*/ 0 h 1524000"/>
              <a:gd name="connsiteX15" fmla="*/ 8464172 w 10477498"/>
              <a:gd name="connsiteY15" fmla="*/ 0 h 1524000"/>
              <a:gd name="connsiteX16" fmla="*/ 8751527 w 10477498"/>
              <a:gd name="connsiteY16" fmla="*/ 0 h 1524000"/>
              <a:gd name="connsiteX17" fmla="*/ 9437663 w 10477498"/>
              <a:gd name="connsiteY17" fmla="*/ 0 h 1524000"/>
              <a:gd name="connsiteX18" fmla="*/ 10223493 w 10477498"/>
              <a:gd name="connsiteY18" fmla="*/ 0 h 1524000"/>
              <a:gd name="connsiteX19" fmla="*/ 10477498 w 10477498"/>
              <a:gd name="connsiteY19" fmla="*/ 254005 h 1524000"/>
              <a:gd name="connsiteX20" fmla="*/ 10477498 w 10477498"/>
              <a:gd name="connsiteY20" fmla="*/ 782320 h 1524000"/>
              <a:gd name="connsiteX21" fmla="*/ 10477498 w 10477498"/>
              <a:gd name="connsiteY21" fmla="*/ 1269995 h 1524000"/>
              <a:gd name="connsiteX22" fmla="*/ 10223493 w 10477498"/>
              <a:gd name="connsiteY22" fmla="*/ 1524000 h 1524000"/>
              <a:gd name="connsiteX23" fmla="*/ 9537358 w 10477498"/>
              <a:gd name="connsiteY23" fmla="*/ 1524000 h 1524000"/>
              <a:gd name="connsiteX24" fmla="*/ 9050612 w 10477498"/>
              <a:gd name="connsiteY24" fmla="*/ 1524000 h 1524000"/>
              <a:gd name="connsiteX25" fmla="*/ 8563866 w 10477498"/>
              <a:gd name="connsiteY25" fmla="*/ 1524000 h 1524000"/>
              <a:gd name="connsiteX26" fmla="*/ 8077121 w 10477498"/>
              <a:gd name="connsiteY26" fmla="*/ 1524000 h 1524000"/>
              <a:gd name="connsiteX27" fmla="*/ 7490680 w 10477498"/>
              <a:gd name="connsiteY27" fmla="*/ 1524000 h 1524000"/>
              <a:gd name="connsiteX28" fmla="*/ 7203325 w 10477498"/>
              <a:gd name="connsiteY28" fmla="*/ 1524000 h 1524000"/>
              <a:gd name="connsiteX29" fmla="*/ 6716579 w 10477498"/>
              <a:gd name="connsiteY29" fmla="*/ 1524000 h 1524000"/>
              <a:gd name="connsiteX30" fmla="*/ 6329528 w 10477498"/>
              <a:gd name="connsiteY30" fmla="*/ 1524000 h 1524000"/>
              <a:gd name="connsiteX31" fmla="*/ 5643393 w 10477498"/>
              <a:gd name="connsiteY31" fmla="*/ 1524000 h 1524000"/>
              <a:gd name="connsiteX32" fmla="*/ 4857563 w 10477498"/>
              <a:gd name="connsiteY32" fmla="*/ 1524000 h 1524000"/>
              <a:gd name="connsiteX33" fmla="*/ 4470512 w 10477498"/>
              <a:gd name="connsiteY33" fmla="*/ 1524000 h 1524000"/>
              <a:gd name="connsiteX34" fmla="*/ 3884072 w 10477498"/>
              <a:gd name="connsiteY34" fmla="*/ 1524000 h 1524000"/>
              <a:gd name="connsiteX35" fmla="*/ 3197936 w 10477498"/>
              <a:gd name="connsiteY35" fmla="*/ 1524000 h 1524000"/>
              <a:gd name="connsiteX36" fmla="*/ 2412106 w 10477498"/>
              <a:gd name="connsiteY36" fmla="*/ 1524000 h 1524000"/>
              <a:gd name="connsiteX37" fmla="*/ 1825665 w 10477498"/>
              <a:gd name="connsiteY37" fmla="*/ 1524000 h 1524000"/>
              <a:gd name="connsiteX38" fmla="*/ 1438615 w 10477498"/>
              <a:gd name="connsiteY38" fmla="*/ 1524000 h 1524000"/>
              <a:gd name="connsiteX39" fmla="*/ 254005 w 10477498"/>
              <a:gd name="connsiteY39" fmla="*/ 1524000 h 1524000"/>
              <a:gd name="connsiteX40" fmla="*/ 0 w 10477498"/>
              <a:gd name="connsiteY40" fmla="*/ 1269995 h 1524000"/>
              <a:gd name="connsiteX41" fmla="*/ 0 w 10477498"/>
              <a:gd name="connsiteY41" fmla="*/ 762000 h 1524000"/>
              <a:gd name="connsiteX42" fmla="*/ 0 w 10477498"/>
              <a:gd name="connsiteY42" fmla="*/ 254005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77498" h="1524000" fill="none" extrusionOk="0">
                <a:moveTo>
                  <a:pt x="0" y="254005"/>
                </a:moveTo>
                <a:cubicBezTo>
                  <a:pt x="12879" y="127771"/>
                  <a:pt x="120327" y="-1337"/>
                  <a:pt x="254005" y="0"/>
                </a:cubicBezTo>
                <a:cubicBezTo>
                  <a:pt x="392552" y="-28926"/>
                  <a:pt x="760136" y="65174"/>
                  <a:pt x="940140" y="0"/>
                </a:cubicBezTo>
                <a:cubicBezTo>
                  <a:pt x="1120145" y="-65174"/>
                  <a:pt x="1408481" y="72360"/>
                  <a:pt x="1626276" y="0"/>
                </a:cubicBezTo>
                <a:cubicBezTo>
                  <a:pt x="1844071" y="-72360"/>
                  <a:pt x="1933717" y="21846"/>
                  <a:pt x="2013326" y="0"/>
                </a:cubicBezTo>
                <a:cubicBezTo>
                  <a:pt x="2092935" y="-21846"/>
                  <a:pt x="2355378" y="19311"/>
                  <a:pt x="2599767" y="0"/>
                </a:cubicBezTo>
                <a:cubicBezTo>
                  <a:pt x="2844156" y="-19311"/>
                  <a:pt x="3134259" y="39814"/>
                  <a:pt x="3385597" y="0"/>
                </a:cubicBezTo>
                <a:cubicBezTo>
                  <a:pt x="3636935" y="-39814"/>
                  <a:pt x="3814697" y="32929"/>
                  <a:pt x="4071732" y="0"/>
                </a:cubicBezTo>
                <a:cubicBezTo>
                  <a:pt x="4328768" y="-32929"/>
                  <a:pt x="4586307" y="66012"/>
                  <a:pt x="4857563" y="0"/>
                </a:cubicBezTo>
                <a:cubicBezTo>
                  <a:pt x="5128819" y="-66012"/>
                  <a:pt x="5127579" y="18558"/>
                  <a:pt x="5244613" y="0"/>
                </a:cubicBezTo>
                <a:cubicBezTo>
                  <a:pt x="5361647" y="-18558"/>
                  <a:pt x="5525541" y="426"/>
                  <a:pt x="5631664" y="0"/>
                </a:cubicBezTo>
                <a:cubicBezTo>
                  <a:pt x="5737787" y="-426"/>
                  <a:pt x="5933424" y="1975"/>
                  <a:pt x="6218105" y="0"/>
                </a:cubicBezTo>
                <a:cubicBezTo>
                  <a:pt x="6502786" y="-1975"/>
                  <a:pt x="6505730" y="3369"/>
                  <a:pt x="6605155" y="0"/>
                </a:cubicBezTo>
                <a:cubicBezTo>
                  <a:pt x="6704580" y="-3369"/>
                  <a:pt x="7021147" y="72054"/>
                  <a:pt x="7390986" y="0"/>
                </a:cubicBezTo>
                <a:cubicBezTo>
                  <a:pt x="7760825" y="-72054"/>
                  <a:pt x="7599072" y="4772"/>
                  <a:pt x="7678341" y="0"/>
                </a:cubicBezTo>
                <a:cubicBezTo>
                  <a:pt x="7757610" y="-4772"/>
                  <a:pt x="8072120" y="80037"/>
                  <a:pt x="8464172" y="0"/>
                </a:cubicBezTo>
                <a:cubicBezTo>
                  <a:pt x="8856224" y="-80037"/>
                  <a:pt x="8624225" y="32571"/>
                  <a:pt x="8751527" y="0"/>
                </a:cubicBezTo>
                <a:cubicBezTo>
                  <a:pt x="8878830" y="-32571"/>
                  <a:pt x="9278898" y="49564"/>
                  <a:pt x="9437663" y="0"/>
                </a:cubicBezTo>
                <a:cubicBezTo>
                  <a:pt x="9596428" y="-49564"/>
                  <a:pt x="10012489" y="15341"/>
                  <a:pt x="10223493" y="0"/>
                </a:cubicBezTo>
                <a:cubicBezTo>
                  <a:pt x="10371712" y="-14640"/>
                  <a:pt x="10451765" y="127310"/>
                  <a:pt x="10477498" y="254005"/>
                </a:cubicBezTo>
                <a:cubicBezTo>
                  <a:pt x="10529396" y="476097"/>
                  <a:pt x="10419683" y="561079"/>
                  <a:pt x="10477498" y="782320"/>
                </a:cubicBezTo>
                <a:cubicBezTo>
                  <a:pt x="10535313" y="1003561"/>
                  <a:pt x="10457948" y="1103483"/>
                  <a:pt x="10477498" y="1269995"/>
                </a:cubicBezTo>
                <a:cubicBezTo>
                  <a:pt x="10447202" y="1393798"/>
                  <a:pt x="10330282" y="1522580"/>
                  <a:pt x="10223493" y="1524000"/>
                </a:cubicBezTo>
                <a:cubicBezTo>
                  <a:pt x="10040376" y="1576985"/>
                  <a:pt x="9854801" y="1504035"/>
                  <a:pt x="9537358" y="1524000"/>
                </a:cubicBezTo>
                <a:cubicBezTo>
                  <a:pt x="9219916" y="1543965"/>
                  <a:pt x="9282624" y="1472325"/>
                  <a:pt x="9050612" y="1524000"/>
                </a:cubicBezTo>
                <a:cubicBezTo>
                  <a:pt x="8818600" y="1575675"/>
                  <a:pt x="8754657" y="1473329"/>
                  <a:pt x="8563866" y="1524000"/>
                </a:cubicBezTo>
                <a:cubicBezTo>
                  <a:pt x="8373075" y="1574671"/>
                  <a:pt x="8243380" y="1503628"/>
                  <a:pt x="8077121" y="1524000"/>
                </a:cubicBezTo>
                <a:cubicBezTo>
                  <a:pt x="7910863" y="1544372"/>
                  <a:pt x="7778887" y="1475996"/>
                  <a:pt x="7490680" y="1524000"/>
                </a:cubicBezTo>
                <a:cubicBezTo>
                  <a:pt x="7202473" y="1572004"/>
                  <a:pt x="7286740" y="1523671"/>
                  <a:pt x="7203325" y="1524000"/>
                </a:cubicBezTo>
                <a:cubicBezTo>
                  <a:pt x="7119911" y="1524329"/>
                  <a:pt x="6829477" y="1504746"/>
                  <a:pt x="6716579" y="1524000"/>
                </a:cubicBezTo>
                <a:cubicBezTo>
                  <a:pt x="6603681" y="1543254"/>
                  <a:pt x="6473920" y="1511737"/>
                  <a:pt x="6329528" y="1524000"/>
                </a:cubicBezTo>
                <a:cubicBezTo>
                  <a:pt x="6185136" y="1536263"/>
                  <a:pt x="5964544" y="1446514"/>
                  <a:pt x="5643393" y="1524000"/>
                </a:cubicBezTo>
                <a:cubicBezTo>
                  <a:pt x="5322242" y="1601486"/>
                  <a:pt x="5247801" y="1458428"/>
                  <a:pt x="4857563" y="1524000"/>
                </a:cubicBezTo>
                <a:cubicBezTo>
                  <a:pt x="4467325" y="1589572"/>
                  <a:pt x="4569873" y="1494350"/>
                  <a:pt x="4470512" y="1524000"/>
                </a:cubicBezTo>
                <a:cubicBezTo>
                  <a:pt x="4371151" y="1553650"/>
                  <a:pt x="4002334" y="1495393"/>
                  <a:pt x="3884072" y="1524000"/>
                </a:cubicBezTo>
                <a:cubicBezTo>
                  <a:pt x="3765810" y="1552607"/>
                  <a:pt x="3352582" y="1447331"/>
                  <a:pt x="3197936" y="1524000"/>
                </a:cubicBezTo>
                <a:cubicBezTo>
                  <a:pt x="3043290" y="1600669"/>
                  <a:pt x="2735090" y="1435779"/>
                  <a:pt x="2412106" y="1524000"/>
                </a:cubicBezTo>
                <a:cubicBezTo>
                  <a:pt x="2089122" y="1612221"/>
                  <a:pt x="2066922" y="1491929"/>
                  <a:pt x="1825665" y="1524000"/>
                </a:cubicBezTo>
                <a:cubicBezTo>
                  <a:pt x="1584408" y="1556071"/>
                  <a:pt x="1519301" y="1517257"/>
                  <a:pt x="1438615" y="1524000"/>
                </a:cubicBezTo>
                <a:cubicBezTo>
                  <a:pt x="1357929" y="1530743"/>
                  <a:pt x="502165" y="1464573"/>
                  <a:pt x="254005" y="1524000"/>
                </a:cubicBezTo>
                <a:cubicBezTo>
                  <a:pt x="89373" y="1515672"/>
                  <a:pt x="33144" y="1391779"/>
                  <a:pt x="0" y="1269995"/>
                </a:cubicBezTo>
                <a:cubicBezTo>
                  <a:pt x="-4009" y="1080667"/>
                  <a:pt x="9004" y="894855"/>
                  <a:pt x="0" y="762000"/>
                </a:cubicBezTo>
                <a:cubicBezTo>
                  <a:pt x="-9004" y="629146"/>
                  <a:pt x="27859" y="443623"/>
                  <a:pt x="0" y="254005"/>
                </a:cubicBezTo>
                <a:close/>
              </a:path>
              <a:path w="10477498" h="1524000" stroke="0" extrusionOk="0">
                <a:moveTo>
                  <a:pt x="0" y="254005"/>
                </a:moveTo>
                <a:cubicBezTo>
                  <a:pt x="2669" y="97766"/>
                  <a:pt x="139131" y="-12159"/>
                  <a:pt x="254005" y="0"/>
                </a:cubicBezTo>
                <a:cubicBezTo>
                  <a:pt x="477703" y="-17205"/>
                  <a:pt x="641815" y="28664"/>
                  <a:pt x="740751" y="0"/>
                </a:cubicBezTo>
                <a:cubicBezTo>
                  <a:pt x="839687" y="-28664"/>
                  <a:pt x="897805" y="16921"/>
                  <a:pt x="1028106" y="0"/>
                </a:cubicBezTo>
                <a:cubicBezTo>
                  <a:pt x="1158407" y="-16921"/>
                  <a:pt x="1381358" y="27766"/>
                  <a:pt x="1514852" y="0"/>
                </a:cubicBezTo>
                <a:cubicBezTo>
                  <a:pt x="1648346" y="-27766"/>
                  <a:pt x="1827479" y="23161"/>
                  <a:pt x="2001598" y="0"/>
                </a:cubicBezTo>
                <a:cubicBezTo>
                  <a:pt x="2175717" y="-23161"/>
                  <a:pt x="2468697" y="6377"/>
                  <a:pt x="2588038" y="0"/>
                </a:cubicBezTo>
                <a:cubicBezTo>
                  <a:pt x="2707379" y="-6377"/>
                  <a:pt x="2774584" y="21366"/>
                  <a:pt x="2875394" y="0"/>
                </a:cubicBezTo>
                <a:cubicBezTo>
                  <a:pt x="2976204" y="-21366"/>
                  <a:pt x="3076782" y="45529"/>
                  <a:pt x="3262445" y="0"/>
                </a:cubicBezTo>
                <a:cubicBezTo>
                  <a:pt x="3448108" y="-45529"/>
                  <a:pt x="3848190" y="50893"/>
                  <a:pt x="4048275" y="0"/>
                </a:cubicBezTo>
                <a:cubicBezTo>
                  <a:pt x="4248360" y="-50893"/>
                  <a:pt x="4311081" y="35851"/>
                  <a:pt x="4435326" y="0"/>
                </a:cubicBezTo>
                <a:cubicBezTo>
                  <a:pt x="4559571" y="-35851"/>
                  <a:pt x="4782314" y="20008"/>
                  <a:pt x="5121461" y="0"/>
                </a:cubicBezTo>
                <a:cubicBezTo>
                  <a:pt x="5460609" y="-20008"/>
                  <a:pt x="5564473" y="58968"/>
                  <a:pt x="5907291" y="0"/>
                </a:cubicBezTo>
                <a:cubicBezTo>
                  <a:pt x="6250109" y="-58968"/>
                  <a:pt x="6122062" y="34265"/>
                  <a:pt x="6194647" y="0"/>
                </a:cubicBezTo>
                <a:cubicBezTo>
                  <a:pt x="6267232" y="-34265"/>
                  <a:pt x="6401304" y="36898"/>
                  <a:pt x="6581698" y="0"/>
                </a:cubicBezTo>
                <a:cubicBezTo>
                  <a:pt x="6762092" y="-36898"/>
                  <a:pt x="6979537" y="26762"/>
                  <a:pt x="7367528" y="0"/>
                </a:cubicBezTo>
                <a:cubicBezTo>
                  <a:pt x="7755519" y="-26762"/>
                  <a:pt x="7723415" y="936"/>
                  <a:pt x="7953968" y="0"/>
                </a:cubicBezTo>
                <a:cubicBezTo>
                  <a:pt x="8184521" y="-936"/>
                  <a:pt x="8414821" y="81944"/>
                  <a:pt x="8739799" y="0"/>
                </a:cubicBezTo>
                <a:cubicBezTo>
                  <a:pt x="9064777" y="-81944"/>
                  <a:pt x="9203795" y="51898"/>
                  <a:pt x="9326239" y="0"/>
                </a:cubicBezTo>
                <a:cubicBezTo>
                  <a:pt x="9448683" y="-51898"/>
                  <a:pt x="10038687" y="103055"/>
                  <a:pt x="10223493" y="0"/>
                </a:cubicBezTo>
                <a:cubicBezTo>
                  <a:pt x="10359705" y="-12457"/>
                  <a:pt x="10473251" y="102942"/>
                  <a:pt x="10477498" y="254005"/>
                </a:cubicBezTo>
                <a:cubicBezTo>
                  <a:pt x="10501274" y="372995"/>
                  <a:pt x="10421398" y="519383"/>
                  <a:pt x="10477498" y="762000"/>
                </a:cubicBezTo>
                <a:cubicBezTo>
                  <a:pt x="10533598" y="1004617"/>
                  <a:pt x="10476213" y="1041156"/>
                  <a:pt x="10477498" y="1269995"/>
                </a:cubicBezTo>
                <a:cubicBezTo>
                  <a:pt x="10447608" y="1407549"/>
                  <a:pt x="10335978" y="1536825"/>
                  <a:pt x="10223493" y="1524000"/>
                </a:cubicBezTo>
                <a:cubicBezTo>
                  <a:pt x="10048838" y="1529193"/>
                  <a:pt x="9811312" y="1514196"/>
                  <a:pt x="9537358" y="1524000"/>
                </a:cubicBezTo>
                <a:cubicBezTo>
                  <a:pt x="9263405" y="1533804"/>
                  <a:pt x="9137207" y="1462330"/>
                  <a:pt x="8751527" y="1524000"/>
                </a:cubicBezTo>
                <a:cubicBezTo>
                  <a:pt x="8365847" y="1585670"/>
                  <a:pt x="8416714" y="1475043"/>
                  <a:pt x="8264782" y="1524000"/>
                </a:cubicBezTo>
                <a:cubicBezTo>
                  <a:pt x="8112850" y="1572957"/>
                  <a:pt x="8094755" y="1492035"/>
                  <a:pt x="7977426" y="1524000"/>
                </a:cubicBezTo>
                <a:cubicBezTo>
                  <a:pt x="7860097" y="1555965"/>
                  <a:pt x="7679493" y="1522545"/>
                  <a:pt x="7490680" y="1524000"/>
                </a:cubicBezTo>
                <a:cubicBezTo>
                  <a:pt x="7301867" y="1525455"/>
                  <a:pt x="7200951" y="1497819"/>
                  <a:pt x="7003935" y="1524000"/>
                </a:cubicBezTo>
                <a:cubicBezTo>
                  <a:pt x="6806920" y="1550181"/>
                  <a:pt x="6576806" y="1502605"/>
                  <a:pt x="6417494" y="1524000"/>
                </a:cubicBezTo>
                <a:cubicBezTo>
                  <a:pt x="6258182" y="1545395"/>
                  <a:pt x="6110787" y="1482050"/>
                  <a:pt x="5930749" y="1524000"/>
                </a:cubicBezTo>
                <a:cubicBezTo>
                  <a:pt x="5750712" y="1565950"/>
                  <a:pt x="5584709" y="1495720"/>
                  <a:pt x="5244613" y="1524000"/>
                </a:cubicBezTo>
                <a:cubicBezTo>
                  <a:pt x="4904517" y="1552280"/>
                  <a:pt x="4954735" y="1466883"/>
                  <a:pt x="4757868" y="1524000"/>
                </a:cubicBezTo>
                <a:cubicBezTo>
                  <a:pt x="4561002" y="1581117"/>
                  <a:pt x="4461630" y="1518105"/>
                  <a:pt x="4271122" y="1524000"/>
                </a:cubicBezTo>
                <a:cubicBezTo>
                  <a:pt x="4080614" y="1529895"/>
                  <a:pt x="4111122" y="1517634"/>
                  <a:pt x="3983766" y="1524000"/>
                </a:cubicBezTo>
                <a:cubicBezTo>
                  <a:pt x="3856410" y="1530366"/>
                  <a:pt x="3812977" y="1522457"/>
                  <a:pt x="3696411" y="1524000"/>
                </a:cubicBezTo>
                <a:cubicBezTo>
                  <a:pt x="3579845" y="1525543"/>
                  <a:pt x="3326477" y="1513719"/>
                  <a:pt x="3109970" y="1524000"/>
                </a:cubicBezTo>
                <a:cubicBezTo>
                  <a:pt x="2893463" y="1534281"/>
                  <a:pt x="2884773" y="1515575"/>
                  <a:pt x="2722919" y="1524000"/>
                </a:cubicBezTo>
                <a:cubicBezTo>
                  <a:pt x="2561065" y="1532425"/>
                  <a:pt x="2276595" y="1475247"/>
                  <a:pt x="2136479" y="1524000"/>
                </a:cubicBezTo>
                <a:cubicBezTo>
                  <a:pt x="1996363" y="1572753"/>
                  <a:pt x="1856689" y="1523038"/>
                  <a:pt x="1749428" y="1524000"/>
                </a:cubicBezTo>
                <a:cubicBezTo>
                  <a:pt x="1642167" y="1524962"/>
                  <a:pt x="1224709" y="1502872"/>
                  <a:pt x="1063293" y="1524000"/>
                </a:cubicBezTo>
                <a:cubicBezTo>
                  <a:pt x="901877" y="1545128"/>
                  <a:pt x="438567" y="1493622"/>
                  <a:pt x="254005" y="1524000"/>
                </a:cubicBezTo>
                <a:cubicBezTo>
                  <a:pt x="145578" y="1530229"/>
                  <a:pt x="8702" y="1395081"/>
                  <a:pt x="0" y="1269995"/>
                </a:cubicBezTo>
                <a:cubicBezTo>
                  <a:pt x="-18675" y="1069640"/>
                  <a:pt x="62766" y="953328"/>
                  <a:pt x="0" y="741680"/>
                </a:cubicBezTo>
                <a:cubicBezTo>
                  <a:pt x="-62766" y="530033"/>
                  <a:pt x="15816" y="446968"/>
                  <a:pt x="0" y="254005"/>
                </a:cubicBezTo>
                <a:close/>
              </a:path>
            </a:pathLst>
          </a:custGeom>
          <a:solidFill>
            <a:schemeClr val="accent6">
              <a:lumMod val="40000"/>
              <a:lumOff val="60000"/>
            </a:schemeClr>
          </a:solidFill>
          <a:ln>
            <a:solidFill>
              <a:schemeClr val="accent6">
                <a:lumMod val="75000"/>
              </a:schemeClr>
            </a:solidFill>
            <a:extLst>
              <a:ext uri="{C807C97D-BFC1-408E-A445-0C87EB9F89A2}">
                <ask:lineSketchStyleProps xmlns:ask="http://schemas.microsoft.com/office/drawing/2018/sketchyshapes" xmlns="" sd="256301419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Times New Roman" pitchFamily="18" charset="0"/>
                <a:cs typeface="Times New Roman" pitchFamily="18" charset="0"/>
              </a:rPr>
              <a:t>1. Viết kí hiệu còn thiếu vào chỗ chấm: </a:t>
            </a:r>
          </a:p>
          <a:p>
            <a:pPr algn="ctr"/>
            <a:r>
              <a:rPr lang="en-US" sz="4000" b="1">
                <a:solidFill>
                  <a:schemeClr val="tx1"/>
                </a:solidFill>
                <a:latin typeface="Times New Roman" pitchFamily="18" charset="0"/>
                <a:cs typeface="Times New Roman" pitchFamily="18" charset="0"/>
              </a:rPr>
              <a:t>Bán kính hình tròn được kí hiệu là: … </a:t>
            </a:r>
          </a:p>
        </p:txBody>
      </p:sp>
      <p:grpSp>
        <p:nvGrpSpPr>
          <p:cNvPr id="17" name="Group 16">
            <a:extLst>
              <a:ext uri="{FF2B5EF4-FFF2-40B4-BE49-F238E27FC236}">
                <a16:creationId xmlns:a16="http://schemas.microsoft.com/office/drawing/2014/main" id="{875DA000-0D73-4ED8-BB07-4EA7C0304F47}"/>
              </a:ext>
            </a:extLst>
          </p:cNvPr>
          <p:cNvGrpSpPr/>
          <p:nvPr/>
        </p:nvGrpSpPr>
        <p:grpSpPr>
          <a:xfrm>
            <a:off x="2057400" y="2138106"/>
            <a:ext cx="4190999" cy="2527140"/>
            <a:chOff x="2057400" y="2138106"/>
            <a:chExt cx="4190999" cy="2527140"/>
          </a:xfrm>
        </p:grpSpPr>
        <p:pic>
          <p:nvPicPr>
            <p:cNvPr id="3" name="Picture 2" descr="Graphical user interface, application&#10;&#10;Description automatically generated">
              <a:extLst>
                <a:ext uri="{FF2B5EF4-FFF2-40B4-BE49-F238E27FC236}">
                  <a16:creationId xmlns:a16="http://schemas.microsoft.com/office/drawing/2014/main" id="{121435EE-BC00-4C13-8A64-486557312214}"/>
                </a:ext>
              </a:extLst>
            </p:cNvPr>
            <p:cNvPicPr>
              <a:picLocks noChangeAspect="1"/>
            </p:cNvPicPr>
            <p:nvPr/>
          </p:nvPicPr>
          <p:blipFill rotWithShape="1">
            <a:blip r:embed="rId3">
              <a:extLst>
                <a:ext uri="{28A0092B-C50C-407E-A947-70E740481C1C}">
                  <a14:useLocalDpi xmlns:a14="http://schemas.microsoft.com/office/drawing/2010/main" val="0"/>
                </a:ext>
              </a:extLst>
            </a:blip>
            <a:srcRect t="8185" r="49656" b="67136"/>
            <a:stretch/>
          </p:blipFill>
          <p:spPr>
            <a:xfrm>
              <a:off x="2057400" y="2138106"/>
              <a:ext cx="4190999" cy="2527140"/>
            </a:xfrm>
            <a:prstGeom prst="rect">
              <a:avLst/>
            </a:prstGeom>
          </p:spPr>
        </p:pic>
        <p:sp>
          <p:nvSpPr>
            <p:cNvPr id="13" name="Rectangle 12">
              <a:extLst>
                <a:ext uri="{FF2B5EF4-FFF2-40B4-BE49-F238E27FC236}">
                  <a16:creationId xmlns:a16="http://schemas.microsoft.com/office/drawing/2014/main" id="{EF7AF74A-4A8E-4588-BD7D-05E28C196C24}"/>
                </a:ext>
              </a:extLst>
            </p:cNvPr>
            <p:cNvSpPr/>
            <p:nvPr/>
          </p:nvSpPr>
          <p:spPr>
            <a:xfrm>
              <a:off x="3893821" y="3312792"/>
              <a:ext cx="426719"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r</a:t>
              </a:r>
            </a:p>
          </p:txBody>
        </p:sp>
      </p:grpSp>
      <p:grpSp>
        <p:nvGrpSpPr>
          <p:cNvPr id="18" name="Group 17">
            <a:extLst>
              <a:ext uri="{FF2B5EF4-FFF2-40B4-BE49-F238E27FC236}">
                <a16:creationId xmlns:a16="http://schemas.microsoft.com/office/drawing/2014/main" id="{699E7C29-B089-40F7-A002-8D78633BB8E1}"/>
              </a:ext>
            </a:extLst>
          </p:cNvPr>
          <p:cNvGrpSpPr/>
          <p:nvPr/>
        </p:nvGrpSpPr>
        <p:grpSpPr>
          <a:xfrm>
            <a:off x="2042954" y="4722578"/>
            <a:ext cx="4144268" cy="2884782"/>
            <a:chOff x="2042954" y="4722578"/>
            <a:chExt cx="4144268" cy="2884782"/>
          </a:xfrm>
        </p:grpSpPr>
        <p:pic>
          <p:nvPicPr>
            <p:cNvPr id="4" name="Picture 3" descr="Graphical user interface, application&#10;&#10;Description automatically generated">
              <a:extLst>
                <a:ext uri="{FF2B5EF4-FFF2-40B4-BE49-F238E27FC236}">
                  <a16:creationId xmlns:a16="http://schemas.microsoft.com/office/drawing/2014/main" id="{F5F2D859-A266-4FE7-A979-32598759B16B}"/>
                </a:ext>
              </a:extLst>
            </p:cNvPr>
            <p:cNvPicPr>
              <a:picLocks noChangeAspect="1"/>
            </p:cNvPicPr>
            <p:nvPr/>
          </p:nvPicPr>
          <p:blipFill rotWithShape="1">
            <a:blip r:embed="rId3">
              <a:extLst>
                <a:ext uri="{28A0092B-C50C-407E-A947-70E740481C1C}">
                  <a14:useLocalDpi xmlns:a14="http://schemas.microsoft.com/office/drawing/2010/main" val="0"/>
                </a:ext>
              </a:extLst>
            </a:blip>
            <a:srcRect t="60612" r="50217" b="11215"/>
            <a:stretch/>
          </p:blipFill>
          <p:spPr>
            <a:xfrm>
              <a:off x="2042954" y="4722578"/>
              <a:ext cx="4144268" cy="2884782"/>
            </a:xfrm>
            <a:prstGeom prst="rect">
              <a:avLst/>
            </a:prstGeom>
          </p:spPr>
        </p:pic>
        <p:sp>
          <p:nvSpPr>
            <p:cNvPr id="14" name="Rectangle 13">
              <a:extLst>
                <a:ext uri="{FF2B5EF4-FFF2-40B4-BE49-F238E27FC236}">
                  <a16:creationId xmlns:a16="http://schemas.microsoft.com/office/drawing/2014/main" id="{F05F335D-1D67-41EB-A23D-7FBCF7AA1E47}"/>
                </a:ext>
              </a:extLst>
            </p:cNvPr>
            <p:cNvSpPr/>
            <p:nvPr/>
          </p:nvSpPr>
          <p:spPr>
            <a:xfrm>
              <a:off x="3798423" y="6391870"/>
              <a:ext cx="548548"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d</a:t>
              </a:r>
            </a:p>
          </p:txBody>
        </p:sp>
      </p:grpSp>
      <p:grpSp>
        <p:nvGrpSpPr>
          <p:cNvPr id="19" name="Group 18">
            <a:extLst>
              <a:ext uri="{FF2B5EF4-FFF2-40B4-BE49-F238E27FC236}">
                <a16:creationId xmlns:a16="http://schemas.microsoft.com/office/drawing/2014/main" id="{8ED60F66-EDD1-4D71-A035-1D56F6F14ADB}"/>
              </a:ext>
            </a:extLst>
          </p:cNvPr>
          <p:cNvGrpSpPr/>
          <p:nvPr/>
        </p:nvGrpSpPr>
        <p:grpSpPr>
          <a:xfrm>
            <a:off x="7772399" y="1833306"/>
            <a:ext cx="4190999" cy="2693472"/>
            <a:chOff x="7772399" y="1833306"/>
            <a:chExt cx="4190999" cy="2693472"/>
          </a:xfrm>
        </p:grpSpPr>
        <p:pic>
          <p:nvPicPr>
            <p:cNvPr id="5" name="Picture 4" descr="Graphical user interface, application&#10;&#10;Description automatically generated">
              <a:extLst>
                <a:ext uri="{FF2B5EF4-FFF2-40B4-BE49-F238E27FC236}">
                  <a16:creationId xmlns:a16="http://schemas.microsoft.com/office/drawing/2014/main" id="{108866F8-174B-4947-8E24-B617681BFBB8}"/>
                </a:ext>
              </a:extLst>
            </p:cNvPr>
            <p:cNvPicPr>
              <a:picLocks noChangeAspect="1"/>
            </p:cNvPicPr>
            <p:nvPr/>
          </p:nvPicPr>
          <p:blipFill rotWithShape="1">
            <a:blip r:embed="rId3">
              <a:extLst>
                <a:ext uri="{28A0092B-C50C-407E-A947-70E740481C1C}">
                  <a14:useLocalDpi xmlns:a14="http://schemas.microsoft.com/office/drawing/2010/main" val="0"/>
                </a:ext>
              </a:extLst>
            </a:blip>
            <a:srcRect l="49656" t="6561" b="67135"/>
            <a:stretch/>
          </p:blipFill>
          <p:spPr>
            <a:xfrm>
              <a:off x="7772399" y="1833306"/>
              <a:ext cx="4190999" cy="2693472"/>
            </a:xfrm>
            <a:prstGeom prst="rect">
              <a:avLst/>
            </a:prstGeom>
          </p:spPr>
        </p:pic>
        <p:sp>
          <p:nvSpPr>
            <p:cNvPr id="15" name="Rectangle 14">
              <a:extLst>
                <a:ext uri="{FF2B5EF4-FFF2-40B4-BE49-F238E27FC236}">
                  <a16:creationId xmlns:a16="http://schemas.microsoft.com/office/drawing/2014/main" id="{BCB71C14-9D3A-4B76-B25F-8222E3CCB18F}"/>
                </a:ext>
              </a:extLst>
            </p:cNvPr>
            <p:cNvSpPr/>
            <p:nvPr/>
          </p:nvSpPr>
          <p:spPr>
            <a:xfrm>
              <a:off x="9567854" y="3357306"/>
              <a:ext cx="553357"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C</a:t>
              </a:r>
            </a:p>
          </p:txBody>
        </p:sp>
      </p:grpSp>
      <p:grpSp>
        <p:nvGrpSpPr>
          <p:cNvPr id="20" name="Group 19">
            <a:extLst>
              <a:ext uri="{FF2B5EF4-FFF2-40B4-BE49-F238E27FC236}">
                <a16:creationId xmlns:a16="http://schemas.microsoft.com/office/drawing/2014/main" id="{DC714B48-B272-494D-8047-07B64FBF64AF}"/>
              </a:ext>
            </a:extLst>
          </p:cNvPr>
          <p:cNvGrpSpPr/>
          <p:nvPr/>
        </p:nvGrpSpPr>
        <p:grpSpPr>
          <a:xfrm>
            <a:off x="7725666" y="4584110"/>
            <a:ext cx="4237732" cy="2884782"/>
            <a:chOff x="7725666" y="4584110"/>
            <a:chExt cx="4237732" cy="2884782"/>
          </a:xfrm>
        </p:grpSpPr>
        <p:pic>
          <p:nvPicPr>
            <p:cNvPr id="6" name="Picture 5" descr="Graphical user interface, application&#10;&#10;Description automatically generated">
              <a:extLst>
                <a:ext uri="{FF2B5EF4-FFF2-40B4-BE49-F238E27FC236}">
                  <a16:creationId xmlns:a16="http://schemas.microsoft.com/office/drawing/2014/main" id="{2612B9B7-926D-4E51-A5E6-C5521D320EDB}"/>
                </a:ext>
              </a:extLst>
            </p:cNvPr>
            <p:cNvPicPr>
              <a:picLocks noChangeAspect="1"/>
            </p:cNvPicPr>
            <p:nvPr/>
          </p:nvPicPr>
          <p:blipFill rotWithShape="1">
            <a:blip r:embed="rId3">
              <a:extLst>
                <a:ext uri="{28A0092B-C50C-407E-A947-70E740481C1C}">
                  <a14:useLocalDpi xmlns:a14="http://schemas.microsoft.com/office/drawing/2010/main" val="0"/>
                </a:ext>
              </a:extLst>
            </a:blip>
            <a:srcRect l="49094" t="60612" b="11215"/>
            <a:stretch/>
          </p:blipFill>
          <p:spPr>
            <a:xfrm>
              <a:off x="7725666" y="4584110"/>
              <a:ext cx="4237732" cy="2884782"/>
            </a:xfrm>
            <a:prstGeom prst="rect">
              <a:avLst/>
            </a:prstGeom>
          </p:spPr>
        </p:pic>
        <p:sp>
          <p:nvSpPr>
            <p:cNvPr id="16" name="Rectangle 15">
              <a:extLst>
                <a:ext uri="{FF2B5EF4-FFF2-40B4-BE49-F238E27FC236}">
                  <a16:creationId xmlns:a16="http://schemas.microsoft.com/office/drawing/2014/main" id="{FF586F46-9E82-448D-BDA4-E9F2A732C0C5}"/>
                </a:ext>
              </a:extLst>
            </p:cNvPr>
            <p:cNvSpPr/>
            <p:nvPr/>
          </p:nvSpPr>
          <p:spPr>
            <a:xfrm>
              <a:off x="9563323" y="6321926"/>
              <a:ext cx="502061"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S</a:t>
              </a:r>
            </a:p>
          </p:txBody>
        </p:sp>
      </p:grpSp>
      <p:pic>
        <p:nvPicPr>
          <p:cNvPr id="22" name="Picture 21" descr="Icon&#10;&#10;Description automatically generated with medium confidence">
            <a:extLst>
              <a:ext uri="{FF2B5EF4-FFF2-40B4-BE49-F238E27FC236}">
                <a16:creationId xmlns:a16="http://schemas.microsoft.com/office/drawing/2014/main" id="{2F71835E-1CFB-4353-9D2F-073BEB6FB2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1696" y="2307552"/>
            <a:ext cx="2562650" cy="2514600"/>
          </a:xfrm>
          <a:prstGeom prst="rect">
            <a:avLst/>
          </a:prstGeom>
        </p:spPr>
      </p:pic>
    </p:spTree>
    <p:extLst>
      <p:ext uri="{BB962C8B-B14F-4D97-AF65-F5344CB8AC3E}">
        <p14:creationId xmlns:p14="http://schemas.microsoft.com/office/powerpoint/2010/main" val="245004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ppt_w</p:attrName>
                                        </p:attrNameLst>
                                      </p:cBhvr>
                                      <p:tavLst>
                                        <p:tav tm="0">
                                          <p:val>
                                            <p:fltVal val="0"/>
                                          </p:val>
                                        </p:tav>
                                        <p:tav tm="100000">
                                          <p:val>
                                            <p:strVal val="#ppt_w"/>
                                          </p:val>
                                        </p:tav>
                                      </p:tavLst>
                                    </p:anim>
                                    <p:anim calcmode="lin" valueType="num">
                                      <p:cBhvr>
                                        <p:cTn id="37" dur="500" fill="hold"/>
                                        <p:tgtEl>
                                          <p:spTgt spid="22"/>
                                        </p:tgtEl>
                                        <p:attrNameLst>
                                          <p:attrName>ppt_h</p:attrName>
                                        </p:attrNameLst>
                                      </p:cBhvr>
                                      <p:tavLst>
                                        <p:tav tm="0">
                                          <p:val>
                                            <p:fltVal val="0"/>
                                          </p:val>
                                        </p:tav>
                                        <p:tav tm="100000">
                                          <p:val>
                                            <p:strVal val="#ppt_h"/>
                                          </p:val>
                                        </p:tav>
                                      </p:tavLst>
                                    </p:anim>
                                    <p:animEffect transition="in" filter="fade">
                                      <p:cBhvr>
                                        <p:cTn id="38"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4A4453CE-82E1-42D3-A9AE-D85AAA565B6A}"/>
              </a:ext>
            </a:extLst>
          </p:cNvPr>
          <p:cNvSpPr/>
          <p:nvPr/>
        </p:nvSpPr>
        <p:spPr>
          <a:xfrm>
            <a:off x="1295400" y="457200"/>
            <a:ext cx="10477498" cy="1524000"/>
          </a:xfrm>
          <a:custGeom>
            <a:avLst/>
            <a:gdLst>
              <a:gd name="connsiteX0" fmla="*/ 0 w 10477498"/>
              <a:gd name="connsiteY0" fmla="*/ 254005 h 1524000"/>
              <a:gd name="connsiteX1" fmla="*/ 254005 w 10477498"/>
              <a:gd name="connsiteY1" fmla="*/ 0 h 1524000"/>
              <a:gd name="connsiteX2" fmla="*/ 940140 w 10477498"/>
              <a:gd name="connsiteY2" fmla="*/ 0 h 1524000"/>
              <a:gd name="connsiteX3" fmla="*/ 1626276 w 10477498"/>
              <a:gd name="connsiteY3" fmla="*/ 0 h 1524000"/>
              <a:gd name="connsiteX4" fmla="*/ 2013326 w 10477498"/>
              <a:gd name="connsiteY4" fmla="*/ 0 h 1524000"/>
              <a:gd name="connsiteX5" fmla="*/ 2599767 w 10477498"/>
              <a:gd name="connsiteY5" fmla="*/ 0 h 1524000"/>
              <a:gd name="connsiteX6" fmla="*/ 3385597 w 10477498"/>
              <a:gd name="connsiteY6" fmla="*/ 0 h 1524000"/>
              <a:gd name="connsiteX7" fmla="*/ 4071732 w 10477498"/>
              <a:gd name="connsiteY7" fmla="*/ 0 h 1524000"/>
              <a:gd name="connsiteX8" fmla="*/ 4857563 w 10477498"/>
              <a:gd name="connsiteY8" fmla="*/ 0 h 1524000"/>
              <a:gd name="connsiteX9" fmla="*/ 5244613 w 10477498"/>
              <a:gd name="connsiteY9" fmla="*/ 0 h 1524000"/>
              <a:gd name="connsiteX10" fmla="*/ 5631664 w 10477498"/>
              <a:gd name="connsiteY10" fmla="*/ 0 h 1524000"/>
              <a:gd name="connsiteX11" fmla="*/ 6218105 w 10477498"/>
              <a:gd name="connsiteY11" fmla="*/ 0 h 1524000"/>
              <a:gd name="connsiteX12" fmla="*/ 6605155 w 10477498"/>
              <a:gd name="connsiteY12" fmla="*/ 0 h 1524000"/>
              <a:gd name="connsiteX13" fmla="*/ 7390986 w 10477498"/>
              <a:gd name="connsiteY13" fmla="*/ 0 h 1524000"/>
              <a:gd name="connsiteX14" fmla="*/ 7678341 w 10477498"/>
              <a:gd name="connsiteY14" fmla="*/ 0 h 1524000"/>
              <a:gd name="connsiteX15" fmla="*/ 8464172 w 10477498"/>
              <a:gd name="connsiteY15" fmla="*/ 0 h 1524000"/>
              <a:gd name="connsiteX16" fmla="*/ 8751527 w 10477498"/>
              <a:gd name="connsiteY16" fmla="*/ 0 h 1524000"/>
              <a:gd name="connsiteX17" fmla="*/ 9437663 w 10477498"/>
              <a:gd name="connsiteY17" fmla="*/ 0 h 1524000"/>
              <a:gd name="connsiteX18" fmla="*/ 10223493 w 10477498"/>
              <a:gd name="connsiteY18" fmla="*/ 0 h 1524000"/>
              <a:gd name="connsiteX19" fmla="*/ 10477498 w 10477498"/>
              <a:gd name="connsiteY19" fmla="*/ 254005 h 1524000"/>
              <a:gd name="connsiteX20" fmla="*/ 10477498 w 10477498"/>
              <a:gd name="connsiteY20" fmla="*/ 782320 h 1524000"/>
              <a:gd name="connsiteX21" fmla="*/ 10477498 w 10477498"/>
              <a:gd name="connsiteY21" fmla="*/ 1269995 h 1524000"/>
              <a:gd name="connsiteX22" fmla="*/ 10223493 w 10477498"/>
              <a:gd name="connsiteY22" fmla="*/ 1524000 h 1524000"/>
              <a:gd name="connsiteX23" fmla="*/ 9537358 w 10477498"/>
              <a:gd name="connsiteY23" fmla="*/ 1524000 h 1524000"/>
              <a:gd name="connsiteX24" fmla="*/ 9050612 w 10477498"/>
              <a:gd name="connsiteY24" fmla="*/ 1524000 h 1524000"/>
              <a:gd name="connsiteX25" fmla="*/ 8563866 w 10477498"/>
              <a:gd name="connsiteY25" fmla="*/ 1524000 h 1524000"/>
              <a:gd name="connsiteX26" fmla="*/ 8077121 w 10477498"/>
              <a:gd name="connsiteY26" fmla="*/ 1524000 h 1524000"/>
              <a:gd name="connsiteX27" fmla="*/ 7490680 w 10477498"/>
              <a:gd name="connsiteY27" fmla="*/ 1524000 h 1524000"/>
              <a:gd name="connsiteX28" fmla="*/ 7203325 w 10477498"/>
              <a:gd name="connsiteY28" fmla="*/ 1524000 h 1524000"/>
              <a:gd name="connsiteX29" fmla="*/ 6716579 w 10477498"/>
              <a:gd name="connsiteY29" fmla="*/ 1524000 h 1524000"/>
              <a:gd name="connsiteX30" fmla="*/ 6329528 w 10477498"/>
              <a:gd name="connsiteY30" fmla="*/ 1524000 h 1524000"/>
              <a:gd name="connsiteX31" fmla="*/ 5643393 w 10477498"/>
              <a:gd name="connsiteY31" fmla="*/ 1524000 h 1524000"/>
              <a:gd name="connsiteX32" fmla="*/ 4857563 w 10477498"/>
              <a:gd name="connsiteY32" fmla="*/ 1524000 h 1524000"/>
              <a:gd name="connsiteX33" fmla="*/ 4470512 w 10477498"/>
              <a:gd name="connsiteY33" fmla="*/ 1524000 h 1524000"/>
              <a:gd name="connsiteX34" fmla="*/ 3884072 w 10477498"/>
              <a:gd name="connsiteY34" fmla="*/ 1524000 h 1524000"/>
              <a:gd name="connsiteX35" fmla="*/ 3197936 w 10477498"/>
              <a:gd name="connsiteY35" fmla="*/ 1524000 h 1524000"/>
              <a:gd name="connsiteX36" fmla="*/ 2412106 w 10477498"/>
              <a:gd name="connsiteY36" fmla="*/ 1524000 h 1524000"/>
              <a:gd name="connsiteX37" fmla="*/ 1825665 w 10477498"/>
              <a:gd name="connsiteY37" fmla="*/ 1524000 h 1524000"/>
              <a:gd name="connsiteX38" fmla="*/ 1438615 w 10477498"/>
              <a:gd name="connsiteY38" fmla="*/ 1524000 h 1524000"/>
              <a:gd name="connsiteX39" fmla="*/ 254005 w 10477498"/>
              <a:gd name="connsiteY39" fmla="*/ 1524000 h 1524000"/>
              <a:gd name="connsiteX40" fmla="*/ 0 w 10477498"/>
              <a:gd name="connsiteY40" fmla="*/ 1269995 h 1524000"/>
              <a:gd name="connsiteX41" fmla="*/ 0 w 10477498"/>
              <a:gd name="connsiteY41" fmla="*/ 762000 h 1524000"/>
              <a:gd name="connsiteX42" fmla="*/ 0 w 10477498"/>
              <a:gd name="connsiteY42" fmla="*/ 254005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77498" h="1524000" fill="none" extrusionOk="0">
                <a:moveTo>
                  <a:pt x="0" y="254005"/>
                </a:moveTo>
                <a:cubicBezTo>
                  <a:pt x="12879" y="127771"/>
                  <a:pt x="120327" y="-1337"/>
                  <a:pt x="254005" y="0"/>
                </a:cubicBezTo>
                <a:cubicBezTo>
                  <a:pt x="392552" y="-28926"/>
                  <a:pt x="760136" y="65174"/>
                  <a:pt x="940140" y="0"/>
                </a:cubicBezTo>
                <a:cubicBezTo>
                  <a:pt x="1120145" y="-65174"/>
                  <a:pt x="1408481" y="72360"/>
                  <a:pt x="1626276" y="0"/>
                </a:cubicBezTo>
                <a:cubicBezTo>
                  <a:pt x="1844071" y="-72360"/>
                  <a:pt x="1933717" y="21846"/>
                  <a:pt x="2013326" y="0"/>
                </a:cubicBezTo>
                <a:cubicBezTo>
                  <a:pt x="2092935" y="-21846"/>
                  <a:pt x="2355378" y="19311"/>
                  <a:pt x="2599767" y="0"/>
                </a:cubicBezTo>
                <a:cubicBezTo>
                  <a:pt x="2844156" y="-19311"/>
                  <a:pt x="3134259" y="39814"/>
                  <a:pt x="3385597" y="0"/>
                </a:cubicBezTo>
                <a:cubicBezTo>
                  <a:pt x="3636935" y="-39814"/>
                  <a:pt x="3814697" y="32929"/>
                  <a:pt x="4071732" y="0"/>
                </a:cubicBezTo>
                <a:cubicBezTo>
                  <a:pt x="4328768" y="-32929"/>
                  <a:pt x="4586307" y="66012"/>
                  <a:pt x="4857563" y="0"/>
                </a:cubicBezTo>
                <a:cubicBezTo>
                  <a:pt x="5128819" y="-66012"/>
                  <a:pt x="5127579" y="18558"/>
                  <a:pt x="5244613" y="0"/>
                </a:cubicBezTo>
                <a:cubicBezTo>
                  <a:pt x="5361647" y="-18558"/>
                  <a:pt x="5525541" y="426"/>
                  <a:pt x="5631664" y="0"/>
                </a:cubicBezTo>
                <a:cubicBezTo>
                  <a:pt x="5737787" y="-426"/>
                  <a:pt x="5933424" y="1975"/>
                  <a:pt x="6218105" y="0"/>
                </a:cubicBezTo>
                <a:cubicBezTo>
                  <a:pt x="6502786" y="-1975"/>
                  <a:pt x="6505730" y="3369"/>
                  <a:pt x="6605155" y="0"/>
                </a:cubicBezTo>
                <a:cubicBezTo>
                  <a:pt x="6704580" y="-3369"/>
                  <a:pt x="7021147" y="72054"/>
                  <a:pt x="7390986" y="0"/>
                </a:cubicBezTo>
                <a:cubicBezTo>
                  <a:pt x="7760825" y="-72054"/>
                  <a:pt x="7599072" y="4772"/>
                  <a:pt x="7678341" y="0"/>
                </a:cubicBezTo>
                <a:cubicBezTo>
                  <a:pt x="7757610" y="-4772"/>
                  <a:pt x="8072120" y="80037"/>
                  <a:pt x="8464172" y="0"/>
                </a:cubicBezTo>
                <a:cubicBezTo>
                  <a:pt x="8856224" y="-80037"/>
                  <a:pt x="8624225" y="32571"/>
                  <a:pt x="8751527" y="0"/>
                </a:cubicBezTo>
                <a:cubicBezTo>
                  <a:pt x="8878830" y="-32571"/>
                  <a:pt x="9278898" y="49564"/>
                  <a:pt x="9437663" y="0"/>
                </a:cubicBezTo>
                <a:cubicBezTo>
                  <a:pt x="9596428" y="-49564"/>
                  <a:pt x="10012489" y="15341"/>
                  <a:pt x="10223493" y="0"/>
                </a:cubicBezTo>
                <a:cubicBezTo>
                  <a:pt x="10371712" y="-14640"/>
                  <a:pt x="10451765" y="127310"/>
                  <a:pt x="10477498" y="254005"/>
                </a:cubicBezTo>
                <a:cubicBezTo>
                  <a:pt x="10529396" y="476097"/>
                  <a:pt x="10419683" y="561079"/>
                  <a:pt x="10477498" y="782320"/>
                </a:cubicBezTo>
                <a:cubicBezTo>
                  <a:pt x="10535313" y="1003561"/>
                  <a:pt x="10457948" y="1103483"/>
                  <a:pt x="10477498" y="1269995"/>
                </a:cubicBezTo>
                <a:cubicBezTo>
                  <a:pt x="10447202" y="1393798"/>
                  <a:pt x="10330282" y="1522580"/>
                  <a:pt x="10223493" y="1524000"/>
                </a:cubicBezTo>
                <a:cubicBezTo>
                  <a:pt x="10040376" y="1576985"/>
                  <a:pt x="9854801" y="1504035"/>
                  <a:pt x="9537358" y="1524000"/>
                </a:cubicBezTo>
                <a:cubicBezTo>
                  <a:pt x="9219916" y="1543965"/>
                  <a:pt x="9282624" y="1472325"/>
                  <a:pt x="9050612" y="1524000"/>
                </a:cubicBezTo>
                <a:cubicBezTo>
                  <a:pt x="8818600" y="1575675"/>
                  <a:pt x="8754657" y="1473329"/>
                  <a:pt x="8563866" y="1524000"/>
                </a:cubicBezTo>
                <a:cubicBezTo>
                  <a:pt x="8373075" y="1574671"/>
                  <a:pt x="8243380" y="1503628"/>
                  <a:pt x="8077121" y="1524000"/>
                </a:cubicBezTo>
                <a:cubicBezTo>
                  <a:pt x="7910863" y="1544372"/>
                  <a:pt x="7778887" y="1475996"/>
                  <a:pt x="7490680" y="1524000"/>
                </a:cubicBezTo>
                <a:cubicBezTo>
                  <a:pt x="7202473" y="1572004"/>
                  <a:pt x="7286740" y="1523671"/>
                  <a:pt x="7203325" y="1524000"/>
                </a:cubicBezTo>
                <a:cubicBezTo>
                  <a:pt x="7119911" y="1524329"/>
                  <a:pt x="6829477" y="1504746"/>
                  <a:pt x="6716579" y="1524000"/>
                </a:cubicBezTo>
                <a:cubicBezTo>
                  <a:pt x="6603681" y="1543254"/>
                  <a:pt x="6473920" y="1511737"/>
                  <a:pt x="6329528" y="1524000"/>
                </a:cubicBezTo>
                <a:cubicBezTo>
                  <a:pt x="6185136" y="1536263"/>
                  <a:pt x="5964544" y="1446514"/>
                  <a:pt x="5643393" y="1524000"/>
                </a:cubicBezTo>
                <a:cubicBezTo>
                  <a:pt x="5322242" y="1601486"/>
                  <a:pt x="5247801" y="1458428"/>
                  <a:pt x="4857563" y="1524000"/>
                </a:cubicBezTo>
                <a:cubicBezTo>
                  <a:pt x="4467325" y="1589572"/>
                  <a:pt x="4569873" y="1494350"/>
                  <a:pt x="4470512" y="1524000"/>
                </a:cubicBezTo>
                <a:cubicBezTo>
                  <a:pt x="4371151" y="1553650"/>
                  <a:pt x="4002334" y="1495393"/>
                  <a:pt x="3884072" y="1524000"/>
                </a:cubicBezTo>
                <a:cubicBezTo>
                  <a:pt x="3765810" y="1552607"/>
                  <a:pt x="3352582" y="1447331"/>
                  <a:pt x="3197936" y="1524000"/>
                </a:cubicBezTo>
                <a:cubicBezTo>
                  <a:pt x="3043290" y="1600669"/>
                  <a:pt x="2735090" y="1435779"/>
                  <a:pt x="2412106" y="1524000"/>
                </a:cubicBezTo>
                <a:cubicBezTo>
                  <a:pt x="2089122" y="1612221"/>
                  <a:pt x="2066922" y="1491929"/>
                  <a:pt x="1825665" y="1524000"/>
                </a:cubicBezTo>
                <a:cubicBezTo>
                  <a:pt x="1584408" y="1556071"/>
                  <a:pt x="1519301" y="1517257"/>
                  <a:pt x="1438615" y="1524000"/>
                </a:cubicBezTo>
                <a:cubicBezTo>
                  <a:pt x="1357929" y="1530743"/>
                  <a:pt x="502165" y="1464573"/>
                  <a:pt x="254005" y="1524000"/>
                </a:cubicBezTo>
                <a:cubicBezTo>
                  <a:pt x="89373" y="1515672"/>
                  <a:pt x="33144" y="1391779"/>
                  <a:pt x="0" y="1269995"/>
                </a:cubicBezTo>
                <a:cubicBezTo>
                  <a:pt x="-4009" y="1080667"/>
                  <a:pt x="9004" y="894855"/>
                  <a:pt x="0" y="762000"/>
                </a:cubicBezTo>
                <a:cubicBezTo>
                  <a:pt x="-9004" y="629146"/>
                  <a:pt x="27859" y="443623"/>
                  <a:pt x="0" y="254005"/>
                </a:cubicBezTo>
                <a:close/>
              </a:path>
              <a:path w="10477498" h="1524000" stroke="0" extrusionOk="0">
                <a:moveTo>
                  <a:pt x="0" y="254005"/>
                </a:moveTo>
                <a:cubicBezTo>
                  <a:pt x="2669" y="97766"/>
                  <a:pt x="139131" y="-12159"/>
                  <a:pt x="254005" y="0"/>
                </a:cubicBezTo>
                <a:cubicBezTo>
                  <a:pt x="477703" y="-17205"/>
                  <a:pt x="641815" y="28664"/>
                  <a:pt x="740751" y="0"/>
                </a:cubicBezTo>
                <a:cubicBezTo>
                  <a:pt x="839687" y="-28664"/>
                  <a:pt x="897805" y="16921"/>
                  <a:pt x="1028106" y="0"/>
                </a:cubicBezTo>
                <a:cubicBezTo>
                  <a:pt x="1158407" y="-16921"/>
                  <a:pt x="1381358" y="27766"/>
                  <a:pt x="1514852" y="0"/>
                </a:cubicBezTo>
                <a:cubicBezTo>
                  <a:pt x="1648346" y="-27766"/>
                  <a:pt x="1827479" y="23161"/>
                  <a:pt x="2001598" y="0"/>
                </a:cubicBezTo>
                <a:cubicBezTo>
                  <a:pt x="2175717" y="-23161"/>
                  <a:pt x="2468697" y="6377"/>
                  <a:pt x="2588038" y="0"/>
                </a:cubicBezTo>
                <a:cubicBezTo>
                  <a:pt x="2707379" y="-6377"/>
                  <a:pt x="2774584" y="21366"/>
                  <a:pt x="2875394" y="0"/>
                </a:cubicBezTo>
                <a:cubicBezTo>
                  <a:pt x="2976204" y="-21366"/>
                  <a:pt x="3076782" y="45529"/>
                  <a:pt x="3262445" y="0"/>
                </a:cubicBezTo>
                <a:cubicBezTo>
                  <a:pt x="3448108" y="-45529"/>
                  <a:pt x="3848190" y="50893"/>
                  <a:pt x="4048275" y="0"/>
                </a:cubicBezTo>
                <a:cubicBezTo>
                  <a:pt x="4248360" y="-50893"/>
                  <a:pt x="4311081" y="35851"/>
                  <a:pt x="4435326" y="0"/>
                </a:cubicBezTo>
                <a:cubicBezTo>
                  <a:pt x="4559571" y="-35851"/>
                  <a:pt x="4782314" y="20008"/>
                  <a:pt x="5121461" y="0"/>
                </a:cubicBezTo>
                <a:cubicBezTo>
                  <a:pt x="5460609" y="-20008"/>
                  <a:pt x="5564473" y="58968"/>
                  <a:pt x="5907291" y="0"/>
                </a:cubicBezTo>
                <a:cubicBezTo>
                  <a:pt x="6250109" y="-58968"/>
                  <a:pt x="6122062" y="34265"/>
                  <a:pt x="6194647" y="0"/>
                </a:cubicBezTo>
                <a:cubicBezTo>
                  <a:pt x="6267232" y="-34265"/>
                  <a:pt x="6401304" y="36898"/>
                  <a:pt x="6581698" y="0"/>
                </a:cubicBezTo>
                <a:cubicBezTo>
                  <a:pt x="6762092" y="-36898"/>
                  <a:pt x="6979537" y="26762"/>
                  <a:pt x="7367528" y="0"/>
                </a:cubicBezTo>
                <a:cubicBezTo>
                  <a:pt x="7755519" y="-26762"/>
                  <a:pt x="7723415" y="936"/>
                  <a:pt x="7953968" y="0"/>
                </a:cubicBezTo>
                <a:cubicBezTo>
                  <a:pt x="8184521" y="-936"/>
                  <a:pt x="8414821" y="81944"/>
                  <a:pt x="8739799" y="0"/>
                </a:cubicBezTo>
                <a:cubicBezTo>
                  <a:pt x="9064777" y="-81944"/>
                  <a:pt x="9203795" y="51898"/>
                  <a:pt x="9326239" y="0"/>
                </a:cubicBezTo>
                <a:cubicBezTo>
                  <a:pt x="9448683" y="-51898"/>
                  <a:pt x="10038687" y="103055"/>
                  <a:pt x="10223493" y="0"/>
                </a:cubicBezTo>
                <a:cubicBezTo>
                  <a:pt x="10359705" y="-12457"/>
                  <a:pt x="10473251" y="102942"/>
                  <a:pt x="10477498" y="254005"/>
                </a:cubicBezTo>
                <a:cubicBezTo>
                  <a:pt x="10501274" y="372995"/>
                  <a:pt x="10421398" y="519383"/>
                  <a:pt x="10477498" y="762000"/>
                </a:cubicBezTo>
                <a:cubicBezTo>
                  <a:pt x="10533598" y="1004617"/>
                  <a:pt x="10476213" y="1041156"/>
                  <a:pt x="10477498" y="1269995"/>
                </a:cubicBezTo>
                <a:cubicBezTo>
                  <a:pt x="10447608" y="1407549"/>
                  <a:pt x="10335978" y="1536825"/>
                  <a:pt x="10223493" y="1524000"/>
                </a:cubicBezTo>
                <a:cubicBezTo>
                  <a:pt x="10048838" y="1529193"/>
                  <a:pt x="9811312" y="1514196"/>
                  <a:pt x="9537358" y="1524000"/>
                </a:cubicBezTo>
                <a:cubicBezTo>
                  <a:pt x="9263405" y="1533804"/>
                  <a:pt x="9137207" y="1462330"/>
                  <a:pt x="8751527" y="1524000"/>
                </a:cubicBezTo>
                <a:cubicBezTo>
                  <a:pt x="8365847" y="1585670"/>
                  <a:pt x="8416714" y="1475043"/>
                  <a:pt x="8264782" y="1524000"/>
                </a:cubicBezTo>
                <a:cubicBezTo>
                  <a:pt x="8112850" y="1572957"/>
                  <a:pt x="8094755" y="1492035"/>
                  <a:pt x="7977426" y="1524000"/>
                </a:cubicBezTo>
                <a:cubicBezTo>
                  <a:pt x="7860097" y="1555965"/>
                  <a:pt x="7679493" y="1522545"/>
                  <a:pt x="7490680" y="1524000"/>
                </a:cubicBezTo>
                <a:cubicBezTo>
                  <a:pt x="7301867" y="1525455"/>
                  <a:pt x="7200951" y="1497819"/>
                  <a:pt x="7003935" y="1524000"/>
                </a:cubicBezTo>
                <a:cubicBezTo>
                  <a:pt x="6806920" y="1550181"/>
                  <a:pt x="6576806" y="1502605"/>
                  <a:pt x="6417494" y="1524000"/>
                </a:cubicBezTo>
                <a:cubicBezTo>
                  <a:pt x="6258182" y="1545395"/>
                  <a:pt x="6110787" y="1482050"/>
                  <a:pt x="5930749" y="1524000"/>
                </a:cubicBezTo>
                <a:cubicBezTo>
                  <a:pt x="5750712" y="1565950"/>
                  <a:pt x="5584709" y="1495720"/>
                  <a:pt x="5244613" y="1524000"/>
                </a:cubicBezTo>
                <a:cubicBezTo>
                  <a:pt x="4904517" y="1552280"/>
                  <a:pt x="4954735" y="1466883"/>
                  <a:pt x="4757868" y="1524000"/>
                </a:cubicBezTo>
                <a:cubicBezTo>
                  <a:pt x="4561002" y="1581117"/>
                  <a:pt x="4461630" y="1518105"/>
                  <a:pt x="4271122" y="1524000"/>
                </a:cubicBezTo>
                <a:cubicBezTo>
                  <a:pt x="4080614" y="1529895"/>
                  <a:pt x="4111122" y="1517634"/>
                  <a:pt x="3983766" y="1524000"/>
                </a:cubicBezTo>
                <a:cubicBezTo>
                  <a:pt x="3856410" y="1530366"/>
                  <a:pt x="3812977" y="1522457"/>
                  <a:pt x="3696411" y="1524000"/>
                </a:cubicBezTo>
                <a:cubicBezTo>
                  <a:pt x="3579845" y="1525543"/>
                  <a:pt x="3326477" y="1513719"/>
                  <a:pt x="3109970" y="1524000"/>
                </a:cubicBezTo>
                <a:cubicBezTo>
                  <a:pt x="2893463" y="1534281"/>
                  <a:pt x="2884773" y="1515575"/>
                  <a:pt x="2722919" y="1524000"/>
                </a:cubicBezTo>
                <a:cubicBezTo>
                  <a:pt x="2561065" y="1532425"/>
                  <a:pt x="2276595" y="1475247"/>
                  <a:pt x="2136479" y="1524000"/>
                </a:cubicBezTo>
                <a:cubicBezTo>
                  <a:pt x="1996363" y="1572753"/>
                  <a:pt x="1856689" y="1523038"/>
                  <a:pt x="1749428" y="1524000"/>
                </a:cubicBezTo>
                <a:cubicBezTo>
                  <a:pt x="1642167" y="1524962"/>
                  <a:pt x="1224709" y="1502872"/>
                  <a:pt x="1063293" y="1524000"/>
                </a:cubicBezTo>
                <a:cubicBezTo>
                  <a:pt x="901877" y="1545128"/>
                  <a:pt x="438567" y="1493622"/>
                  <a:pt x="254005" y="1524000"/>
                </a:cubicBezTo>
                <a:cubicBezTo>
                  <a:pt x="145578" y="1530229"/>
                  <a:pt x="8702" y="1395081"/>
                  <a:pt x="0" y="1269995"/>
                </a:cubicBezTo>
                <a:cubicBezTo>
                  <a:pt x="-18675" y="1069640"/>
                  <a:pt x="62766" y="953328"/>
                  <a:pt x="0" y="741680"/>
                </a:cubicBezTo>
                <a:cubicBezTo>
                  <a:pt x="-62766" y="530033"/>
                  <a:pt x="15816" y="446968"/>
                  <a:pt x="0" y="254005"/>
                </a:cubicBezTo>
                <a:close/>
              </a:path>
            </a:pathLst>
          </a:custGeom>
          <a:solidFill>
            <a:schemeClr val="accent6">
              <a:lumMod val="40000"/>
              <a:lumOff val="60000"/>
            </a:schemeClr>
          </a:solidFill>
          <a:ln>
            <a:solidFill>
              <a:schemeClr val="accent6">
                <a:lumMod val="75000"/>
              </a:schemeClr>
            </a:solidFill>
            <a:extLst>
              <a:ext uri="{C807C97D-BFC1-408E-A445-0C87EB9F89A2}">
                <ask:lineSketchStyleProps xmlns:ask="http://schemas.microsoft.com/office/drawing/2018/sketchyshapes" xmlns="" sd="256301419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Times New Roman" pitchFamily="18" charset="0"/>
                <a:cs typeface="Times New Roman" pitchFamily="18" charset="0"/>
              </a:rPr>
              <a:t>2. Viết kí hiệu còn thiếu vào chỗ chấm: </a:t>
            </a:r>
          </a:p>
          <a:p>
            <a:pPr algn="ctr"/>
            <a:r>
              <a:rPr lang="en-US" sz="4000" b="1">
                <a:solidFill>
                  <a:schemeClr val="tx1"/>
                </a:solidFill>
                <a:latin typeface="Times New Roman" pitchFamily="18" charset="0"/>
                <a:cs typeface="Times New Roman" pitchFamily="18" charset="0"/>
              </a:rPr>
              <a:t>Đường kính hình tròn được kí hiệu là: … </a:t>
            </a:r>
          </a:p>
        </p:txBody>
      </p:sp>
      <p:grpSp>
        <p:nvGrpSpPr>
          <p:cNvPr id="17" name="Group 16">
            <a:extLst>
              <a:ext uri="{FF2B5EF4-FFF2-40B4-BE49-F238E27FC236}">
                <a16:creationId xmlns:a16="http://schemas.microsoft.com/office/drawing/2014/main" id="{875DA000-0D73-4ED8-BB07-4EA7C0304F47}"/>
              </a:ext>
            </a:extLst>
          </p:cNvPr>
          <p:cNvGrpSpPr/>
          <p:nvPr/>
        </p:nvGrpSpPr>
        <p:grpSpPr>
          <a:xfrm>
            <a:off x="2057400" y="2138106"/>
            <a:ext cx="4190999" cy="2527140"/>
            <a:chOff x="2057400" y="2138106"/>
            <a:chExt cx="4190999" cy="2527140"/>
          </a:xfrm>
        </p:grpSpPr>
        <p:pic>
          <p:nvPicPr>
            <p:cNvPr id="3" name="Picture 2" descr="Graphical user interface, application&#10;&#10;Description automatically generated">
              <a:extLst>
                <a:ext uri="{FF2B5EF4-FFF2-40B4-BE49-F238E27FC236}">
                  <a16:creationId xmlns:a16="http://schemas.microsoft.com/office/drawing/2014/main" id="{121435EE-BC00-4C13-8A64-486557312214}"/>
                </a:ext>
              </a:extLst>
            </p:cNvPr>
            <p:cNvPicPr>
              <a:picLocks noChangeAspect="1"/>
            </p:cNvPicPr>
            <p:nvPr/>
          </p:nvPicPr>
          <p:blipFill rotWithShape="1">
            <a:blip r:embed="rId3">
              <a:extLst>
                <a:ext uri="{28A0092B-C50C-407E-A947-70E740481C1C}">
                  <a14:useLocalDpi xmlns:a14="http://schemas.microsoft.com/office/drawing/2010/main" val="0"/>
                </a:ext>
              </a:extLst>
            </a:blip>
            <a:srcRect t="8185" r="49656" b="67136"/>
            <a:stretch/>
          </p:blipFill>
          <p:spPr>
            <a:xfrm>
              <a:off x="2057400" y="2138106"/>
              <a:ext cx="4190999" cy="2527140"/>
            </a:xfrm>
            <a:prstGeom prst="rect">
              <a:avLst/>
            </a:prstGeom>
          </p:spPr>
        </p:pic>
        <p:sp>
          <p:nvSpPr>
            <p:cNvPr id="13" name="Rectangle 12">
              <a:extLst>
                <a:ext uri="{FF2B5EF4-FFF2-40B4-BE49-F238E27FC236}">
                  <a16:creationId xmlns:a16="http://schemas.microsoft.com/office/drawing/2014/main" id="{EF7AF74A-4A8E-4588-BD7D-05E28C196C24}"/>
                </a:ext>
              </a:extLst>
            </p:cNvPr>
            <p:cNvSpPr/>
            <p:nvPr/>
          </p:nvSpPr>
          <p:spPr>
            <a:xfrm>
              <a:off x="3893821" y="3312792"/>
              <a:ext cx="426719"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r</a:t>
              </a:r>
            </a:p>
          </p:txBody>
        </p:sp>
      </p:grpSp>
      <p:grpSp>
        <p:nvGrpSpPr>
          <p:cNvPr id="18" name="Group 17">
            <a:extLst>
              <a:ext uri="{FF2B5EF4-FFF2-40B4-BE49-F238E27FC236}">
                <a16:creationId xmlns:a16="http://schemas.microsoft.com/office/drawing/2014/main" id="{699E7C29-B089-40F7-A002-8D78633BB8E1}"/>
              </a:ext>
            </a:extLst>
          </p:cNvPr>
          <p:cNvGrpSpPr/>
          <p:nvPr/>
        </p:nvGrpSpPr>
        <p:grpSpPr>
          <a:xfrm>
            <a:off x="2042954" y="4722578"/>
            <a:ext cx="4144268" cy="2884782"/>
            <a:chOff x="2042954" y="4722578"/>
            <a:chExt cx="4144268" cy="2884782"/>
          </a:xfrm>
        </p:grpSpPr>
        <p:pic>
          <p:nvPicPr>
            <p:cNvPr id="4" name="Picture 3" descr="Graphical user interface, application&#10;&#10;Description automatically generated">
              <a:extLst>
                <a:ext uri="{FF2B5EF4-FFF2-40B4-BE49-F238E27FC236}">
                  <a16:creationId xmlns:a16="http://schemas.microsoft.com/office/drawing/2014/main" id="{F5F2D859-A266-4FE7-A979-32598759B16B}"/>
                </a:ext>
              </a:extLst>
            </p:cNvPr>
            <p:cNvPicPr>
              <a:picLocks noChangeAspect="1"/>
            </p:cNvPicPr>
            <p:nvPr/>
          </p:nvPicPr>
          <p:blipFill rotWithShape="1">
            <a:blip r:embed="rId3">
              <a:extLst>
                <a:ext uri="{28A0092B-C50C-407E-A947-70E740481C1C}">
                  <a14:useLocalDpi xmlns:a14="http://schemas.microsoft.com/office/drawing/2010/main" val="0"/>
                </a:ext>
              </a:extLst>
            </a:blip>
            <a:srcRect t="60612" r="50217" b="11215"/>
            <a:stretch/>
          </p:blipFill>
          <p:spPr>
            <a:xfrm>
              <a:off x="2042954" y="4722578"/>
              <a:ext cx="4144268" cy="2884782"/>
            </a:xfrm>
            <a:prstGeom prst="rect">
              <a:avLst/>
            </a:prstGeom>
          </p:spPr>
        </p:pic>
        <p:sp>
          <p:nvSpPr>
            <p:cNvPr id="14" name="Rectangle 13">
              <a:extLst>
                <a:ext uri="{FF2B5EF4-FFF2-40B4-BE49-F238E27FC236}">
                  <a16:creationId xmlns:a16="http://schemas.microsoft.com/office/drawing/2014/main" id="{F05F335D-1D67-41EB-A23D-7FBCF7AA1E47}"/>
                </a:ext>
              </a:extLst>
            </p:cNvPr>
            <p:cNvSpPr/>
            <p:nvPr/>
          </p:nvSpPr>
          <p:spPr>
            <a:xfrm>
              <a:off x="3798423" y="6391870"/>
              <a:ext cx="548548"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d</a:t>
              </a:r>
            </a:p>
          </p:txBody>
        </p:sp>
      </p:grpSp>
      <p:grpSp>
        <p:nvGrpSpPr>
          <p:cNvPr id="19" name="Group 18">
            <a:extLst>
              <a:ext uri="{FF2B5EF4-FFF2-40B4-BE49-F238E27FC236}">
                <a16:creationId xmlns:a16="http://schemas.microsoft.com/office/drawing/2014/main" id="{8ED60F66-EDD1-4D71-A035-1D56F6F14ADB}"/>
              </a:ext>
            </a:extLst>
          </p:cNvPr>
          <p:cNvGrpSpPr/>
          <p:nvPr/>
        </p:nvGrpSpPr>
        <p:grpSpPr>
          <a:xfrm>
            <a:off x="7772399" y="1833306"/>
            <a:ext cx="4190999" cy="2693472"/>
            <a:chOff x="7772399" y="1833306"/>
            <a:chExt cx="4190999" cy="2693472"/>
          </a:xfrm>
        </p:grpSpPr>
        <p:pic>
          <p:nvPicPr>
            <p:cNvPr id="5" name="Picture 4" descr="Graphical user interface, application&#10;&#10;Description automatically generated">
              <a:extLst>
                <a:ext uri="{FF2B5EF4-FFF2-40B4-BE49-F238E27FC236}">
                  <a16:creationId xmlns:a16="http://schemas.microsoft.com/office/drawing/2014/main" id="{108866F8-174B-4947-8E24-B617681BFBB8}"/>
                </a:ext>
              </a:extLst>
            </p:cNvPr>
            <p:cNvPicPr>
              <a:picLocks noChangeAspect="1"/>
            </p:cNvPicPr>
            <p:nvPr/>
          </p:nvPicPr>
          <p:blipFill rotWithShape="1">
            <a:blip r:embed="rId3">
              <a:extLst>
                <a:ext uri="{28A0092B-C50C-407E-A947-70E740481C1C}">
                  <a14:useLocalDpi xmlns:a14="http://schemas.microsoft.com/office/drawing/2010/main" val="0"/>
                </a:ext>
              </a:extLst>
            </a:blip>
            <a:srcRect l="49656" t="6561" b="67135"/>
            <a:stretch/>
          </p:blipFill>
          <p:spPr>
            <a:xfrm>
              <a:off x="7772399" y="1833306"/>
              <a:ext cx="4190999" cy="2693472"/>
            </a:xfrm>
            <a:prstGeom prst="rect">
              <a:avLst/>
            </a:prstGeom>
          </p:spPr>
        </p:pic>
        <p:sp>
          <p:nvSpPr>
            <p:cNvPr id="15" name="Rectangle 14">
              <a:extLst>
                <a:ext uri="{FF2B5EF4-FFF2-40B4-BE49-F238E27FC236}">
                  <a16:creationId xmlns:a16="http://schemas.microsoft.com/office/drawing/2014/main" id="{BCB71C14-9D3A-4B76-B25F-8222E3CCB18F}"/>
                </a:ext>
              </a:extLst>
            </p:cNvPr>
            <p:cNvSpPr/>
            <p:nvPr/>
          </p:nvSpPr>
          <p:spPr>
            <a:xfrm>
              <a:off x="9567854" y="3357306"/>
              <a:ext cx="553357"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C</a:t>
              </a:r>
            </a:p>
          </p:txBody>
        </p:sp>
      </p:grpSp>
      <p:grpSp>
        <p:nvGrpSpPr>
          <p:cNvPr id="20" name="Group 19">
            <a:extLst>
              <a:ext uri="{FF2B5EF4-FFF2-40B4-BE49-F238E27FC236}">
                <a16:creationId xmlns:a16="http://schemas.microsoft.com/office/drawing/2014/main" id="{DC714B48-B272-494D-8047-07B64FBF64AF}"/>
              </a:ext>
            </a:extLst>
          </p:cNvPr>
          <p:cNvGrpSpPr/>
          <p:nvPr/>
        </p:nvGrpSpPr>
        <p:grpSpPr>
          <a:xfrm>
            <a:off x="7725666" y="4584110"/>
            <a:ext cx="4237732" cy="2884782"/>
            <a:chOff x="7725666" y="4584110"/>
            <a:chExt cx="4237732" cy="2884782"/>
          </a:xfrm>
        </p:grpSpPr>
        <p:pic>
          <p:nvPicPr>
            <p:cNvPr id="6" name="Picture 5" descr="Graphical user interface, application&#10;&#10;Description automatically generated">
              <a:extLst>
                <a:ext uri="{FF2B5EF4-FFF2-40B4-BE49-F238E27FC236}">
                  <a16:creationId xmlns:a16="http://schemas.microsoft.com/office/drawing/2014/main" id="{2612B9B7-926D-4E51-A5E6-C5521D320EDB}"/>
                </a:ext>
              </a:extLst>
            </p:cNvPr>
            <p:cNvPicPr>
              <a:picLocks noChangeAspect="1"/>
            </p:cNvPicPr>
            <p:nvPr/>
          </p:nvPicPr>
          <p:blipFill rotWithShape="1">
            <a:blip r:embed="rId3">
              <a:extLst>
                <a:ext uri="{28A0092B-C50C-407E-A947-70E740481C1C}">
                  <a14:useLocalDpi xmlns:a14="http://schemas.microsoft.com/office/drawing/2010/main" val="0"/>
                </a:ext>
              </a:extLst>
            </a:blip>
            <a:srcRect l="49094" t="60612" b="11215"/>
            <a:stretch/>
          </p:blipFill>
          <p:spPr>
            <a:xfrm>
              <a:off x="7725666" y="4584110"/>
              <a:ext cx="4237732" cy="2884782"/>
            </a:xfrm>
            <a:prstGeom prst="rect">
              <a:avLst/>
            </a:prstGeom>
          </p:spPr>
        </p:pic>
        <p:sp>
          <p:nvSpPr>
            <p:cNvPr id="16" name="Rectangle 15">
              <a:extLst>
                <a:ext uri="{FF2B5EF4-FFF2-40B4-BE49-F238E27FC236}">
                  <a16:creationId xmlns:a16="http://schemas.microsoft.com/office/drawing/2014/main" id="{FF586F46-9E82-448D-BDA4-E9F2A732C0C5}"/>
                </a:ext>
              </a:extLst>
            </p:cNvPr>
            <p:cNvSpPr/>
            <p:nvPr/>
          </p:nvSpPr>
          <p:spPr>
            <a:xfrm>
              <a:off x="9563323" y="6321926"/>
              <a:ext cx="502061"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S</a:t>
              </a:r>
            </a:p>
          </p:txBody>
        </p:sp>
      </p:grpSp>
      <p:pic>
        <p:nvPicPr>
          <p:cNvPr id="22" name="Picture 21" descr="Icon&#10;&#10;Description automatically generated with medium confidence">
            <a:extLst>
              <a:ext uri="{FF2B5EF4-FFF2-40B4-BE49-F238E27FC236}">
                <a16:creationId xmlns:a16="http://schemas.microsoft.com/office/drawing/2014/main" id="{2F71835E-1CFB-4353-9D2F-073BEB6FB2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43878" y="5011624"/>
            <a:ext cx="2562650" cy="2514600"/>
          </a:xfrm>
          <a:prstGeom prst="rect">
            <a:avLst/>
          </a:prstGeom>
        </p:spPr>
      </p:pic>
    </p:spTree>
    <p:extLst>
      <p:ext uri="{BB962C8B-B14F-4D97-AF65-F5344CB8AC3E}">
        <p14:creationId xmlns:p14="http://schemas.microsoft.com/office/powerpoint/2010/main" val="2117373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ppt_w</p:attrName>
                                        </p:attrNameLst>
                                      </p:cBhvr>
                                      <p:tavLst>
                                        <p:tav tm="0">
                                          <p:val>
                                            <p:fltVal val="0"/>
                                          </p:val>
                                        </p:tav>
                                        <p:tav tm="100000">
                                          <p:val>
                                            <p:strVal val="#ppt_w"/>
                                          </p:val>
                                        </p:tav>
                                      </p:tavLst>
                                    </p:anim>
                                    <p:anim calcmode="lin" valueType="num">
                                      <p:cBhvr>
                                        <p:cTn id="37" dur="500" fill="hold"/>
                                        <p:tgtEl>
                                          <p:spTgt spid="22"/>
                                        </p:tgtEl>
                                        <p:attrNameLst>
                                          <p:attrName>ppt_h</p:attrName>
                                        </p:attrNameLst>
                                      </p:cBhvr>
                                      <p:tavLst>
                                        <p:tav tm="0">
                                          <p:val>
                                            <p:fltVal val="0"/>
                                          </p:val>
                                        </p:tav>
                                        <p:tav tm="100000">
                                          <p:val>
                                            <p:strVal val="#ppt_h"/>
                                          </p:val>
                                        </p:tav>
                                      </p:tavLst>
                                    </p:anim>
                                    <p:animEffect transition="in" filter="fade">
                                      <p:cBhvr>
                                        <p:cTn id="38"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4A4453CE-82E1-42D3-A9AE-D85AAA565B6A}"/>
              </a:ext>
            </a:extLst>
          </p:cNvPr>
          <p:cNvSpPr/>
          <p:nvPr/>
        </p:nvSpPr>
        <p:spPr>
          <a:xfrm>
            <a:off x="1295400" y="457200"/>
            <a:ext cx="10477498" cy="1524000"/>
          </a:xfrm>
          <a:custGeom>
            <a:avLst/>
            <a:gdLst>
              <a:gd name="connsiteX0" fmla="*/ 0 w 10477498"/>
              <a:gd name="connsiteY0" fmla="*/ 254005 h 1524000"/>
              <a:gd name="connsiteX1" fmla="*/ 254005 w 10477498"/>
              <a:gd name="connsiteY1" fmla="*/ 0 h 1524000"/>
              <a:gd name="connsiteX2" fmla="*/ 940140 w 10477498"/>
              <a:gd name="connsiteY2" fmla="*/ 0 h 1524000"/>
              <a:gd name="connsiteX3" fmla="*/ 1626276 w 10477498"/>
              <a:gd name="connsiteY3" fmla="*/ 0 h 1524000"/>
              <a:gd name="connsiteX4" fmla="*/ 2013326 w 10477498"/>
              <a:gd name="connsiteY4" fmla="*/ 0 h 1524000"/>
              <a:gd name="connsiteX5" fmla="*/ 2599767 w 10477498"/>
              <a:gd name="connsiteY5" fmla="*/ 0 h 1524000"/>
              <a:gd name="connsiteX6" fmla="*/ 3385597 w 10477498"/>
              <a:gd name="connsiteY6" fmla="*/ 0 h 1524000"/>
              <a:gd name="connsiteX7" fmla="*/ 4071732 w 10477498"/>
              <a:gd name="connsiteY7" fmla="*/ 0 h 1524000"/>
              <a:gd name="connsiteX8" fmla="*/ 4857563 w 10477498"/>
              <a:gd name="connsiteY8" fmla="*/ 0 h 1524000"/>
              <a:gd name="connsiteX9" fmla="*/ 5244613 w 10477498"/>
              <a:gd name="connsiteY9" fmla="*/ 0 h 1524000"/>
              <a:gd name="connsiteX10" fmla="*/ 5631664 w 10477498"/>
              <a:gd name="connsiteY10" fmla="*/ 0 h 1524000"/>
              <a:gd name="connsiteX11" fmla="*/ 6218105 w 10477498"/>
              <a:gd name="connsiteY11" fmla="*/ 0 h 1524000"/>
              <a:gd name="connsiteX12" fmla="*/ 6605155 w 10477498"/>
              <a:gd name="connsiteY12" fmla="*/ 0 h 1524000"/>
              <a:gd name="connsiteX13" fmla="*/ 7390986 w 10477498"/>
              <a:gd name="connsiteY13" fmla="*/ 0 h 1524000"/>
              <a:gd name="connsiteX14" fmla="*/ 7678341 w 10477498"/>
              <a:gd name="connsiteY14" fmla="*/ 0 h 1524000"/>
              <a:gd name="connsiteX15" fmla="*/ 8464172 w 10477498"/>
              <a:gd name="connsiteY15" fmla="*/ 0 h 1524000"/>
              <a:gd name="connsiteX16" fmla="*/ 8751527 w 10477498"/>
              <a:gd name="connsiteY16" fmla="*/ 0 h 1524000"/>
              <a:gd name="connsiteX17" fmla="*/ 9437663 w 10477498"/>
              <a:gd name="connsiteY17" fmla="*/ 0 h 1524000"/>
              <a:gd name="connsiteX18" fmla="*/ 10223493 w 10477498"/>
              <a:gd name="connsiteY18" fmla="*/ 0 h 1524000"/>
              <a:gd name="connsiteX19" fmla="*/ 10477498 w 10477498"/>
              <a:gd name="connsiteY19" fmla="*/ 254005 h 1524000"/>
              <a:gd name="connsiteX20" fmla="*/ 10477498 w 10477498"/>
              <a:gd name="connsiteY20" fmla="*/ 782320 h 1524000"/>
              <a:gd name="connsiteX21" fmla="*/ 10477498 w 10477498"/>
              <a:gd name="connsiteY21" fmla="*/ 1269995 h 1524000"/>
              <a:gd name="connsiteX22" fmla="*/ 10223493 w 10477498"/>
              <a:gd name="connsiteY22" fmla="*/ 1524000 h 1524000"/>
              <a:gd name="connsiteX23" fmla="*/ 9537358 w 10477498"/>
              <a:gd name="connsiteY23" fmla="*/ 1524000 h 1524000"/>
              <a:gd name="connsiteX24" fmla="*/ 9050612 w 10477498"/>
              <a:gd name="connsiteY24" fmla="*/ 1524000 h 1524000"/>
              <a:gd name="connsiteX25" fmla="*/ 8563866 w 10477498"/>
              <a:gd name="connsiteY25" fmla="*/ 1524000 h 1524000"/>
              <a:gd name="connsiteX26" fmla="*/ 8077121 w 10477498"/>
              <a:gd name="connsiteY26" fmla="*/ 1524000 h 1524000"/>
              <a:gd name="connsiteX27" fmla="*/ 7490680 w 10477498"/>
              <a:gd name="connsiteY27" fmla="*/ 1524000 h 1524000"/>
              <a:gd name="connsiteX28" fmla="*/ 7203325 w 10477498"/>
              <a:gd name="connsiteY28" fmla="*/ 1524000 h 1524000"/>
              <a:gd name="connsiteX29" fmla="*/ 6716579 w 10477498"/>
              <a:gd name="connsiteY29" fmla="*/ 1524000 h 1524000"/>
              <a:gd name="connsiteX30" fmla="*/ 6329528 w 10477498"/>
              <a:gd name="connsiteY30" fmla="*/ 1524000 h 1524000"/>
              <a:gd name="connsiteX31" fmla="*/ 5643393 w 10477498"/>
              <a:gd name="connsiteY31" fmla="*/ 1524000 h 1524000"/>
              <a:gd name="connsiteX32" fmla="*/ 4857563 w 10477498"/>
              <a:gd name="connsiteY32" fmla="*/ 1524000 h 1524000"/>
              <a:gd name="connsiteX33" fmla="*/ 4470512 w 10477498"/>
              <a:gd name="connsiteY33" fmla="*/ 1524000 h 1524000"/>
              <a:gd name="connsiteX34" fmla="*/ 3884072 w 10477498"/>
              <a:gd name="connsiteY34" fmla="*/ 1524000 h 1524000"/>
              <a:gd name="connsiteX35" fmla="*/ 3197936 w 10477498"/>
              <a:gd name="connsiteY35" fmla="*/ 1524000 h 1524000"/>
              <a:gd name="connsiteX36" fmla="*/ 2412106 w 10477498"/>
              <a:gd name="connsiteY36" fmla="*/ 1524000 h 1524000"/>
              <a:gd name="connsiteX37" fmla="*/ 1825665 w 10477498"/>
              <a:gd name="connsiteY37" fmla="*/ 1524000 h 1524000"/>
              <a:gd name="connsiteX38" fmla="*/ 1438615 w 10477498"/>
              <a:gd name="connsiteY38" fmla="*/ 1524000 h 1524000"/>
              <a:gd name="connsiteX39" fmla="*/ 254005 w 10477498"/>
              <a:gd name="connsiteY39" fmla="*/ 1524000 h 1524000"/>
              <a:gd name="connsiteX40" fmla="*/ 0 w 10477498"/>
              <a:gd name="connsiteY40" fmla="*/ 1269995 h 1524000"/>
              <a:gd name="connsiteX41" fmla="*/ 0 w 10477498"/>
              <a:gd name="connsiteY41" fmla="*/ 762000 h 1524000"/>
              <a:gd name="connsiteX42" fmla="*/ 0 w 10477498"/>
              <a:gd name="connsiteY42" fmla="*/ 254005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77498" h="1524000" fill="none" extrusionOk="0">
                <a:moveTo>
                  <a:pt x="0" y="254005"/>
                </a:moveTo>
                <a:cubicBezTo>
                  <a:pt x="12879" y="127771"/>
                  <a:pt x="120327" y="-1337"/>
                  <a:pt x="254005" y="0"/>
                </a:cubicBezTo>
                <a:cubicBezTo>
                  <a:pt x="392552" y="-28926"/>
                  <a:pt x="760136" y="65174"/>
                  <a:pt x="940140" y="0"/>
                </a:cubicBezTo>
                <a:cubicBezTo>
                  <a:pt x="1120145" y="-65174"/>
                  <a:pt x="1408481" y="72360"/>
                  <a:pt x="1626276" y="0"/>
                </a:cubicBezTo>
                <a:cubicBezTo>
                  <a:pt x="1844071" y="-72360"/>
                  <a:pt x="1933717" y="21846"/>
                  <a:pt x="2013326" y="0"/>
                </a:cubicBezTo>
                <a:cubicBezTo>
                  <a:pt x="2092935" y="-21846"/>
                  <a:pt x="2355378" y="19311"/>
                  <a:pt x="2599767" y="0"/>
                </a:cubicBezTo>
                <a:cubicBezTo>
                  <a:pt x="2844156" y="-19311"/>
                  <a:pt x="3134259" y="39814"/>
                  <a:pt x="3385597" y="0"/>
                </a:cubicBezTo>
                <a:cubicBezTo>
                  <a:pt x="3636935" y="-39814"/>
                  <a:pt x="3814697" y="32929"/>
                  <a:pt x="4071732" y="0"/>
                </a:cubicBezTo>
                <a:cubicBezTo>
                  <a:pt x="4328768" y="-32929"/>
                  <a:pt x="4586307" y="66012"/>
                  <a:pt x="4857563" y="0"/>
                </a:cubicBezTo>
                <a:cubicBezTo>
                  <a:pt x="5128819" y="-66012"/>
                  <a:pt x="5127579" y="18558"/>
                  <a:pt x="5244613" y="0"/>
                </a:cubicBezTo>
                <a:cubicBezTo>
                  <a:pt x="5361647" y="-18558"/>
                  <a:pt x="5525541" y="426"/>
                  <a:pt x="5631664" y="0"/>
                </a:cubicBezTo>
                <a:cubicBezTo>
                  <a:pt x="5737787" y="-426"/>
                  <a:pt x="5933424" y="1975"/>
                  <a:pt x="6218105" y="0"/>
                </a:cubicBezTo>
                <a:cubicBezTo>
                  <a:pt x="6502786" y="-1975"/>
                  <a:pt x="6505730" y="3369"/>
                  <a:pt x="6605155" y="0"/>
                </a:cubicBezTo>
                <a:cubicBezTo>
                  <a:pt x="6704580" y="-3369"/>
                  <a:pt x="7021147" y="72054"/>
                  <a:pt x="7390986" y="0"/>
                </a:cubicBezTo>
                <a:cubicBezTo>
                  <a:pt x="7760825" y="-72054"/>
                  <a:pt x="7599072" y="4772"/>
                  <a:pt x="7678341" y="0"/>
                </a:cubicBezTo>
                <a:cubicBezTo>
                  <a:pt x="7757610" y="-4772"/>
                  <a:pt x="8072120" y="80037"/>
                  <a:pt x="8464172" y="0"/>
                </a:cubicBezTo>
                <a:cubicBezTo>
                  <a:pt x="8856224" y="-80037"/>
                  <a:pt x="8624225" y="32571"/>
                  <a:pt x="8751527" y="0"/>
                </a:cubicBezTo>
                <a:cubicBezTo>
                  <a:pt x="8878830" y="-32571"/>
                  <a:pt x="9278898" y="49564"/>
                  <a:pt x="9437663" y="0"/>
                </a:cubicBezTo>
                <a:cubicBezTo>
                  <a:pt x="9596428" y="-49564"/>
                  <a:pt x="10012489" y="15341"/>
                  <a:pt x="10223493" y="0"/>
                </a:cubicBezTo>
                <a:cubicBezTo>
                  <a:pt x="10371712" y="-14640"/>
                  <a:pt x="10451765" y="127310"/>
                  <a:pt x="10477498" y="254005"/>
                </a:cubicBezTo>
                <a:cubicBezTo>
                  <a:pt x="10529396" y="476097"/>
                  <a:pt x="10419683" y="561079"/>
                  <a:pt x="10477498" y="782320"/>
                </a:cubicBezTo>
                <a:cubicBezTo>
                  <a:pt x="10535313" y="1003561"/>
                  <a:pt x="10457948" y="1103483"/>
                  <a:pt x="10477498" y="1269995"/>
                </a:cubicBezTo>
                <a:cubicBezTo>
                  <a:pt x="10447202" y="1393798"/>
                  <a:pt x="10330282" y="1522580"/>
                  <a:pt x="10223493" y="1524000"/>
                </a:cubicBezTo>
                <a:cubicBezTo>
                  <a:pt x="10040376" y="1576985"/>
                  <a:pt x="9854801" y="1504035"/>
                  <a:pt x="9537358" y="1524000"/>
                </a:cubicBezTo>
                <a:cubicBezTo>
                  <a:pt x="9219916" y="1543965"/>
                  <a:pt x="9282624" y="1472325"/>
                  <a:pt x="9050612" y="1524000"/>
                </a:cubicBezTo>
                <a:cubicBezTo>
                  <a:pt x="8818600" y="1575675"/>
                  <a:pt x="8754657" y="1473329"/>
                  <a:pt x="8563866" y="1524000"/>
                </a:cubicBezTo>
                <a:cubicBezTo>
                  <a:pt x="8373075" y="1574671"/>
                  <a:pt x="8243380" y="1503628"/>
                  <a:pt x="8077121" y="1524000"/>
                </a:cubicBezTo>
                <a:cubicBezTo>
                  <a:pt x="7910863" y="1544372"/>
                  <a:pt x="7778887" y="1475996"/>
                  <a:pt x="7490680" y="1524000"/>
                </a:cubicBezTo>
                <a:cubicBezTo>
                  <a:pt x="7202473" y="1572004"/>
                  <a:pt x="7286740" y="1523671"/>
                  <a:pt x="7203325" y="1524000"/>
                </a:cubicBezTo>
                <a:cubicBezTo>
                  <a:pt x="7119911" y="1524329"/>
                  <a:pt x="6829477" y="1504746"/>
                  <a:pt x="6716579" y="1524000"/>
                </a:cubicBezTo>
                <a:cubicBezTo>
                  <a:pt x="6603681" y="1543254"/>
                  <a:pt x="6473920" y="1511737"/>
                  <a:pt x="6329528" y="1524000"/>
                </a:cubicBezTo>
                <a:cubicBezTo>
                  <a:pt x="6185136" y="1536263"/>
                  <a:pt x="5964544" y="1446514"/>
                  <a:pt x="5643393" y="1524000"/>
                </a:cubicBezTo>
                <a:cubicBezTo>
                  <a:pt x="5322242" y="1601486"/>
                  <a:pt x="5247801" y="1458428"/>
                  <a:pt x="4857563" y="1524000"/>
                </a:cubicBezTo>
                <a:cubicBezTo>
                  <a:pt x="4467325" y="1589572"/>
                  <a:pt x="4569873" y="1494350"/>
                  <a:pt x="4470512" y="1524000"/>
                </a:cubicBezTo>
                <a:cubicBezTo>
                  <a:pt x="4371151" y="1553650"/>
                  <a:pt x="4002334" y="1495393"/>
                  <a:pt x="3884072" y="1524000"/>
                </a:cubicBezTo>
                <a:cubicBezTo>
                  <a:pt x="3765810" y="1552607"/>
                  <a:pt x="3352582" y="1447331"/>
                  <a:pt x="3197936" y="1524000"/>
                </a:cubicBezTo>
                <a:cubicBezTo>
                  <a:pt x="3043290" y="1600669"/>
                  <a:pt x="2735090" y="1435779"/>
                  <a:pt x="2412106" y="1524000"/>
                </a:cubicBezTo>
                <a:cubicBezTo>
                  <a:pt x="2089122" y="1612221"/>
                  <a:pt x="2066922" y="1491929"/>
                  <a:pt x="1825665" y="1524000"/>
                </a:cubicBezTo>
                <a:cubicBezTo>
                  <a:pt x="1584408" y="1556071"/>
                  <a:pt x="1519301" y="1517257"/>
                  <a:pt x="1438615" y="1524000"/>
                </a:cubicBezTo>
                <a:cubicBezTo>
                  <a:pt x="1357929" y="1530743"/>
                  <a:pt x="502165" y="1464573"/>
                  <a:pt x="254005" y="1524000"/>
                </a:cubicBezTo>
                <a:cubicBezTo>
                  <a:pt x="89373" y="1515672"/>
                  <a:pt x="33144" y="1391779"/>
                  <a:pt x="0" y="1269995"/>
                </a:cubicBezTo>
                <a:cubicBezTo>
                  <a:pt x="-4009" y="1080667"/>
                  <a:pt x="9004" y="894855"/>
                  <a:pt x="0" y="762000"/>
                </a:cubicBezTo>
                <a:cubicBezTo>
                  <a:pt x="-9004" y="629146"/>
                  <a:pt x="27859" y="443623"/>
                  <a:pt x="0" y="254005"/>
                </a:cubicBezTo>
                <a:close/>
              </a:path>
              <a:path w="10477498" h="1524000" stroke="0" extrusionOk="0">
                <a:moveTo>
                  <a:pt x="0" y="254005"/>
                </a:moveTo>
                <a:cubicBezTo>
                  <a:pt x="2669" y="97766"/>
                  <a:pt x="139131" y="-12159"/>
                  <a:pt x="254005" y="0"/>
                </a:cubicBezTo>
                <a:cubicBezTo>
                  <a:pt x="477703" y="-17205"/>
                  <a:pt x="641815" y="28664"/>
                  <a:pt x="740751" y="0"/>
                </a:cubicBezTo>
                <a:cubicBezTo>
                  <a:pt x="839687" y="-28664"/>
                  <a:pt x="897805" y="16921"/>
                  <a:pt x="1028106" y="0"/>
                </a:cubicBezTo>
                <a:cubicBezTo>
                  <a:pt x="1158407" y="-16921"/>
                  <a:pt x="1381358" y="27766"/>
                  <a:pt x="1514852" y="0"/>
                </a:cubicBezTo>
                <a:cubicBezTo>
                  <a:pt x="1648346" y="-27766"/>
                  <a:pt x="1827479" y="23161"/>
                  <a:pt x="2001598" y="0"/>
                </a:cubicBezTo>
                <a:cubicBezTo>
                  <a:pt x="2175717" y="-23161"/>
                  <a:pt x="2468697" y="6377"/>
                  <a:pt x="2588038" y="0"/>
                </a:cubicBezTo>
                <a:cubicBezTo>
                  <a:pt x="2707379" y="-6377"/>
                  <a:pt x="2774584" y="21366"/>
                  <a:pt x="2875394" y="0"/>
                </a:cubicBezTo>
                <a:cubicBezTo>
                  <a:pt x="2976204" y="-21366"/>
                  <a:pt x="3076782" y="45529"/>
                  <a:pt x="3262445" y="0"/>
                </a:cubicBezTo>
                <a:cubicBezTo>
                  <a:pt x="3448108" y="-45529"/>
                  <a:pt x="3848190" y="50893"/>
                  <a:pt x="4048275" y="0"/>
                </a:cubicBezTo>
                <a:cubicBezTo>
                  <a:pt x="4248360" y="-50893"/>
                  <a:pt x="4311081" y="35851"/>
                  <a:pt x="4435326" y="0"/>
                </a:cubicBezTo>
                <a:cubicBezTo>
                  <a:pt x="4559571" y="-35851"/>
                  <a:pt x="4782314" y="20008"/>
                  <a:pt x="5121461" y="0"/>
                </a:cubicBezTo>
                <a:cubicBezTo>
                  <a:pt x="5460609" y="-20008"/>
                  <a:pt x="5564473" y="58968"/>
                  <a:pt x="5907291" y="0"/>
                </a:cubicBezTo>
                <a:cubicBezTo>
                  <a:pt x="6250109" y="-58968"/>
                  <a:pt x="6122062" y="34265"/>
                  <a:pt x="6194647" y="0"/>
                </a:cubicBezTo>
                <a:cubicBezTo>
                  <a:pt x="6267232" y="-34265"/>
                  <a:pt x="6401304" y="36898"/>
                  <a:pt x="6581698" y="0"/>
                </a:cubicBezTo>
                <a:cubicBezTo>
                  <a:pt x="6762092" y="-36898"/>
                  <a:pt x="6979537" y="26762"/>
                  <a:pt x="7367528" y="0"/>
                </a:cubicBezTo>
                <a:cubicBezTo>
                  <a:pt x="7755519" y="-26762"/>
                  <a:pt x="7723415" y="936"/>
                  <a:pt x="7953968" y="0"/>
                </a:cubicBezTo>
                <a:cubicBezTo>
                  <a:pt x="8184521" y="-936"/>
                  <a:pt x="8414821" y="81944"/>
                  <a:pt x="8739799" y="0"/>
                </a:cubicBezTo>
                <a:cubicBezTo>
                  <a:pt x="9064777" y="-81944"/>
                  <a:pt x="9203795" y="51898"/>
                  <a:pt x="9326239" y="0"/>
                </a:cubicBezTo>
                <a:cubicBezTo>
                  <a:pt x="9448683" y="-51898"/>
                  <a:pt x="10038687" y="103055"/>
                  <a:pt x="10223493" y="0"/>
                </a:cubicBezTo>
                <a:cubicBezTo>
                  <a:pt x="10359705" y="-12457"/>
                  <a:pt x="10473251" y="102942"/>
                  <a:pt x="10477498" y="254005"/>
                </a:cubicBezTo>
                <a:cubicBezTo>
                  <a:pt x="10501274" y="372995"/>
                  <a:pt x="10421398" y="519383"/>
                  <a:pt x="10477498" y="762000"/>
                </a:cubicBezTo>
                <a:cubicBezTo>
                  <a:pt x="10533598" y="1004617"/>
                  <a:pt x="10476213" y="1041156"/>
                  <a:pt x="10477498" y="1269995"/>
                </a:cubicBezTo>
                <a:cubicBezTo>
                  <a:pt x="10447608" y="1407549"/>
                  <a:pt x="10335978" y="1536825"/>
                  <a:pt x="10223493" y="1524000"/>
                </a:cubicBezTo>
                <a:cubicBezTo>
                  <a:pt x="10048838" y="1529193"/>
                  <a:pt x="9811312" y="1514196"/>
                  <a:pt x="9537358" y="1524000"/>
                </a:cubicBezTo>
                <a:cubicBezTo>
                  <a:pt x="9263405" y="1533804"/>
                  <a:pt x="9137207" y="1462330"/>
                  <a:pt x="8751527" y="1524000"/>
                </a:cubicBezTo>
                <a:cubicBezTo>
                  <a:pt x="8365847" y="1585670"/>
                  <a:pt x="8416714" y="1475043"/>
                  <a:pt x="8264782" y="1524000"/>
                </a:cubicBezTo>
                <a:cubicBezTo>
                  <a:pt x="8112850" y="1572957"/>
                  <a:pt x="8094755" y="1492035"/>
                  <a:pt x="7977426" y="1524000"/>
                </a:cubicBezTo>
                <a:cubicBezTo>
                  <a:pt x="7860097" y="1555965"/>
                  <a:pt x="7679493" y="1522545"/>
                  <a:pt x="7490680" y="1524000"/>
                </a:cubicBezTo>
                <a:cubicBezTo>
                  <a:pt x="7301867" y="1525455"/>
                  <a:pt x="7200951" y="1497819"/>
                  <a:pt x="7003935" y="1524000"/>
                </a:cubicBezTo>
                <a:cubicBezTo>
                  <a:pt x="6806920" y="1550181"/>
                  <a:pt x="6576806" y="1502605"/>
                  <a:pt x="6417494" y="1524000"/>
                </a:cubicBezTo>
                <a:cubicBezTo>
                  <a:pt x="6258182" y="1545395"/>
                  <a:pt x="6110787" y="1482050"/>
                  <a:pt x="5930749" y="1524000"/>
                </a:cubicBezTo>
                <a:cubicBezTo>
                  <a:pt x="5750712" y="1565950"/>
                  <a:pt x="5584709" y="1495720"/>
                  <a:pt x="5244613" y="1524000"/>
                </a:cubicBezTo>
                <a:cubicBezTo>
                  <a:pt x="4904517" y="1552280"/>
                  <a:pt x="4954735" y="1466883"/>
                  <a:pt x="4757868" y="1524000"/>
                </a:cubicBezTo>
                <a:cubicBezTo>
                  <a:pt x="4561002" y="1581117"/>
                  <a:pt x="4461630" y="1518105"/>
                  <a:pt x="4271122" y="1524000"/>
                </a:cubicBezTo>
                <a:cubicBezTo>
                  <a:pt x="4080614" y="1529895"/>
                  <a:pt x="4111122" y="1517634"/>
                  <a:pt x="3983766" y="1524000"/>
                </a:cubicBezTo>
                <a:cubicBezTo>
                  <a:pt x="3856410" y="1530366"/>
                  <a:pt x="3812977" y="1522457"/>
                  <a:pt x="3696411" y="1524000"/>
                </a:cubicBezTo>
                <a:cubicBezTo>
                  <a:pt x="3579845" y="1525543"/>
                  <a:pt x="3326477" y="1513719"/>
                  <a:pt x="3109970" y="1524000"/>
                </a:cubicBezTo>
                <a:cubicBezTo>
                  <a:pt x="2893463" y="1534281"/>
                  <a:pt x="2884773" y="1515575"/>
                  <a:pt x="2722919" y="1524000"/>
                </a:cubicBezTo>
                <a:cubicBezTo>
                  <a:pt x="2561065" y="1532425"/>
                  <a:pt x="2276595" y="1475247"/>
                  <a:pt x="2136479" y="1524000"/>
                </a:cubicBezTo>
                <a:cubicBezTo>
                  <a:pt x="1996363" y="1572753"/>
                  <a:pt x="1856689" y="1523038"/>
                  <a:pt x="1749428" y="1524000"/>
                </a:cubicBezTo>
                <a:cubicBezTo>
                  <a:pt x="1642167" y="1524962"/>
                  <a:pt x="1224709" y="1502872"/>
                  <a:pt x="1063293" y="1524000"/>
                </a:cubicBezTo>
                <a:cubicBezTo>
                  <a:pt x="901877" y="1545128"/>
                  <a:pt x="438567" y="1493622"/>
                  <a:pt x="254005" y="1524000"/>
                </a:cubicBezTo>
                <a:cubicBezTo>
                  <a:pt x="145578" y="1530229"/>
                  <a:pt x="8702" y="1395081"/>
                  <a:pt x="0" y="1269995"/>
                </a:cubicBezTo>
                <a:cubicBezTo>
                  <a:pt x="-18675" y="1069640"/>
                  <a:pt x="62766" y="953328"/>
                  <a:pt x="0" y="741680"/>
                </a:cubicBezTo>
                <a:cubicBezTo>
                  <a:pt x="-62766" y="530033"/>
                  <a:pt x="15816" y="446968"/>
                  <a:pt x="0" y="254005"/>
                </a:cubicBezTo>
                <a:close/>
              </a:path>
            </a:pathLst>
          </a:custGeom>
          <a:solidFill>
            <a:schemeClr val="accent6">
              <a:lumMod val="40000"/>
              <a:lumOff val="60000"/>
            </a:schemeClr>
          </a:solidFill>
          <a:ln>
            <a:solidFill>
              <a:schemeClr val="accent6">
                <a:lumMod val="75000"/>
              </a:schemeClr>
            </a:solidFill>
            <a:extLst>
              <a:ext uri="{C807C97D-BFC1-408E-A445-0C87EB9F89A2}">
                <ask:lineSketchStyleProps xmlns:ask="http://schemas.microsoft.com/office/drawing/2018/sketchyshapes" xmlns="" sd="256301419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Times New Roman" pitchFamily="18" charset="0"/>
                <a:cs typeface="Times New Roman" pitchFamily="18" charset="0"/>
              </a:rPr>
              <a:t>3. Viết kí hiệu còn thiếu vào công thức tính chu vi hình tròn:  </a:t>
            </a:r>
            <a:r>
              <a:rPr lang="en-US" sz="4000" b="1">
                <a:solidFill>
                  <a:schemeClr val="tx1"/>
                </a:solidFill>
                <a:latin typeface="Times New Roman" pitchFamily="18" charset="0"/>
                <a:cs typeface="Times New Roman" pitchFamily="18" charset="0"/>
              </a:rPr>
              <a:t>C = … x 3,14</a:t>
            </a:r>
          </a:p>
        </p:txBody>
      </p:sp>
      <p:grpSp>
        <p:nvGrpSpPr>
          <p:cNvPr id="17" name="Group 16">
            <a:extLst>
              <a:ext uri="{FF2B5EF4-FFF2-40B4-BE49-F238E27FC236}">
                <a16:creationId xmlns:a16="http://schemas.microsoft.com/office/drawing/2014/main" id="{875DA000-0D73-4ED8-BB07-4EA7C0304F47}"/>
              </a:ext>
            </a:extLst>
          </p:cNvPr>
          <p:cNvGrpSpPr/>
          <p:nvPr/>
        </p:nvGrpSpPr>
        <p:grpSpPr>
          <a:xfrm>
            <a:off x="2057400" y="2138106"/>
            <a:ext cx="4190999" cy="2527140"/>
            <a:chOff x="2057400" y="2138106"/>
            <a:chExt cx="4190999" cy="2527140"/>
          </a:xfrm>
        </p:grpSpPr>
        <p:pic>
          <p:nvPicPr>
            <p:cNvPr id="3" name="Picture 2" descr="Graphical user interface, application&#10;&#10;Description automatically generated">
              <a:extLst>
                <a:ext uri="{FF2B5EF4-FFF2-40B4-BE49-F238E27FC236}">
                  <a16:creationId xmlns:a16="http://schemas.microsoft.com/office/drawing/2014/main" id="{121435EE-BC00-4C13-8A64-486557312214}"/>
                </a:ext>
              </a:extLst>
            </p:cNvPr>
            <p:cNvPicPr>
              <a:picLocks noChangeAspect="1"/>
            </p:cNvPicPr>
            <p:nvPr/>
          </p:nvPicPr>
          <p:blipFill rotWithShape="1">
            <a:blip r:embed="rId3">
              <a:extLst>
                <a:ext uri="{28A0092B-C50C-407E-A947-70E740481C1C}">
                  <a14:useLocalDpi xmlns:a14="http://schemas.microsoft.com/office/drawing/2010/main" val="0"/>
                </a:ext>
              </a:extLst>
            </a:blip>
            <a:srcRect t="8185" r="49656" b="67136"/>
            <a:stretch/>
          </p:blipFill>
          <p:spPr>
            <a:xfrm>
              <a:off x="2057400" y="2138106"/>
              <a:ext cx="4190999" cy="2527140"/>
            </a:xfrm>
            <a:prstGeom prst="rect">
              <a:avLst/>
            </a:prstGeom>
          </p:spPr>
        </p:pic>
        <p:sp>
          <p:nvSpPr>
            <p:cNvPr id="13" name="Rectangle 12">
              <a:extLst>
                <a:ext uri="{FF2B5EF4-FFF2-40B4-BE49-F238E27FC236}">
                  <a16:creationId xmlns:a16="http://schemas.microsoft.com/office/drawing/2014/main" id="{EF7AF74A-4A8E-4588-BD7D-05E28C196C24}"/>
                </a:ext>
              </a:extLst>
            </p:cNvPr>
            <p:cNvSpPr/>
            <p:nvPr/>
          </p:nvSpPr>
          <p:spPr>
            <a:xfrm>
              <a:off x="3893821" y="3312792"/>
              <a:ext cx="426719"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r</a:t>
              </a:r>
            </a:p>
          </p:txBody>
        </p:sp>
      </p:grpSp>
      <p:grpSp>
        <p:nvGrpSpPr>
          <p:cNvPr id="18" name="Group 17">
            <a:extLst>
              <a:ext uri="{FF2B5EF4-FFF2-40B4-BE49-F238E27FC236}">
                <a16:creationId xmlns:a16="http://schemas.microsoft.com/office/drawing/2014/main" id="{699E7C29-B089-40F7-A002-8D78633BB8E1}"/>
              </a:ext>
            </a:extLst>
          </p:cNvPr>
          <p:cNvGrpSpPr/>
          <p:nvPr/>
        </p:nvGrpSpPr>
        <p:grpSpPr>
          <a:xfrm>
            <a:off x="2042954" y="4722578"/>
            <a:ext cx="4144268" cy="2884782"/>
            <a:chOff x="2042954" y="4722578"/>
            <a:chExt cx="4144268" cy="2884782"/>
          </a:xfrm>
        </p:grpSpPr>
        <p:pic>
          <p:nvPicPr>
            <p:cNvPr id="4" name="Picture 3" descr="Graphical user interface, application&#10;&#10;Description automatically generated">
              <a:extLst>
                <a:ext uri="{FF2B5EF4-FFF2-40B4-BE49-F238E27FC236}">
                  <a16:creationId xmlns:a16="http://schemas.microsoft.com/office/drawing/2014/main" id="{F5F2D859-A266-4FE7-A979-32598759B16B}"/>
                </a:ext>
              </a:extLst>
            </p:cNvPr>
            <p:cNvPicPr>
              <a:picLocks noChangeAspect="1"/>
            </p:cNvPicPr>
            <p:nvPr/>
          </p:nvPicPr>
          <p:blipFill rotWithShape="1">
            <a:blip r:embed="rId3">
              <a:extLst>
                <a:ext uri="{28A0092B-C50C-407E-A947-70E740481C1C}">
                  <a14:useLocalDpi xmlns:a14="http://schemas.microsoft.com/office/drawing/2010/main" val="0"/>
                </a:ext>
              </a:extLst>
            </a:blip>
            <a:srcRect t="60612" r="50217" b="11215"/>
            <a:stretch/>
          </p:blipFill>
          <p:spPr>
            <a:xfrm>
              <a:off x="2042954" y="4722578"/>
              <a:ext cx="4144268" cy="2884782"/>
            </a:xfrm>
            <a:prstGeom prst="rect">
              <a:avLst/>
            </a:prstGeom>
          </p:spPr>
        </p:pic>
        <p:sp>
          <p:nvSpPr>
            <p:cNvPr id="14" name="Rectangle 13">
              <a:extLst>
                <a:ext uri="{FF2B5EF4-FFF2-40B4-BE49-F238E27FC236}">
                  <a16:creationId xmlns:a16="http://schemas.microsoft.com/office/drawing/2014/main" id="{F05F335D-1D67-41EB-A23D-7FBCF7AA1E47}"/>
                </a:ext>
              </a:extLst>
            </p:cNvPr>
            <p:cNvSpPr/>
            <p:nvPr/>
          </p:nvSpPr>
          <p:spPr>
            <a:xfrm>
              <a:off x="3796018" y="6391870"/>
              <a:ext cx="553357" cy="923330"/>
            </a:xfrm>
            <a:prstGeom prst="rect">
              <a:avLst/>
            </a:prstGeom>
            <a:noFill/>
          </p:spPr>
          <p:txBody>
            <a:bodyPr wrap="none" lIns="91440" tIns="45720" rIns="91440" bIns="45720">
              <a:spAutoFit/>
            </a:bodyPr>
            <a:lstStyle/>
            <a:p>
              <a:pPr algn="ctr"/>
              <a:r>
                <a:rPr lang="en-US" sz="5400">
                  <a:ln w="0"/>
                  <a:effectLst>
                    <a:outerShdw blurRad="38100" dist="19050" dir="2700000" algn="tl" rotWithShape="0">
                      <a:schemeClr val="dk1">
                        <a:alpha val="40000"/>
                      </a:schemeClr>
                    </a:outerShdw>
                  </a:effectLst>
                </a:rPr>
                <a:t>C</a:t>
              </a:r>
              <a:endParaRPr lang="en-US" sz="5400" b="0" cap="none" spc="0">
                <a:ln w="0"/>
                <a:solidFill>
                  <a:schemeClr val="tx1"/>
                </a:solidFill>
                <a:effectLst>
                  <a:outerShdw blurRad="38100" dist="19050" dir="2700000" algn="tl" rotWithShape="0">
                    <a:schemeClr val="dk1">
                      <a:alpha val="40000"/>
                    </a:schemeClr>
                  </a:outerShdw>
                </a:effectLst>
              </a:endParaRPr>
            </a:p>
          </p:txBody>
        </p:sp>
      </p:grpSp>
      <p:grpSp>
        <p:nvGrpSpPr>
          <p:cNvPr id="19" name="Group 18">
            <a:extLst>
              <a:ext uri="{FF2B5EF4-FFF2-40B4-BE49-F238E27FC236}">
                <a16:creationId xmlns:a16="http://schemas.microsoft.com/office/drawing/2014/main" id="{8ED60F66-EDD1-4D71-A035-1D56F6F14ADB}"/>
              </a:ext>
            </a:extLst>
          </p:cNvPr>
          <p:cNvGrpSpPr/>
          <p:nvPr/>
        </p:nvGrpSpPr>
        <p:grpSpPr>
          <a:xfrm>
            <a:off x="7772399" y="1833306"/>
            <a:ext cx="4190999" cy="2693472"/>
            <a:chOff x="7772399" y="1833306"/>
            <a:chExt cx="4190999" cy="2693472"/>
          </a:xfrm>
        </p:grpSpPr>
        <p:pic>
          <p:nvPicPr>
            <p:cNvPr id="5" name="Picture 4" descr="Graphical user interface, application&#10;&#10;Description automatically generated">
              <a:extLst>
                <a:ext uri="{FF2B5EF4-FFF2-40B4-BE49-F238E27FC236}">
                  <a16:creationId xmlns:a16="http://schemas.microsoft.com/office/drawing/2014/main" id="{108866F8-174B-4947-8E24-B617681BFBB8}"/>
                </a:ext>
              </a:extLst>
            </p:cNvPr>
            <p:cNvPicPr>
              <a:picLocks noChangeAspect="1"/>
            </p:cNvPicPr>
            <p:nvPr/>
          </p:nvPicPr>
          <p:blipFill rotWithShape="1">
            <a:blip r:embed="rId3">
              <a:extLst>
                <a:ext uri="{28A0092B-C50C-407E-A947-70E740481C1C}">
                  <a14:useLocalDpi xmlns:a14="http://schemas.microsoft.com/office/drawing/2010/main" val="0"/>
                </a:ext>
              </a:extLst>
            </a:blip>
            <a:srcRect l="49656" t="6561" b="67135"/>
            <a:stretch/>
          </p:blipFill>
          <p:spPr>
            <a:xfrm>
              <a:off x="7772399" y="1833306"/>
              <a:ext cx="4190999" cy="2693472"/>
            </a:xfrm>
            <a:prstGeom prst="rect">
              <a:avLst/>
            </a:prstGeom>
          </p:spPr>
        </p:pic>
        <p:sp>
          <p:nvSpPr>
            <p:cNvPr id="15" name="Rectangle 14">
              <a:extLst>
                <a:ext uri="{FF2B5EF4-FFF2-40B4-BE49-F238E27FC236}">
                  <a16:creationId xmlns:a16="http://schemas.microsoft.com/office/drawing/2014/main" id="{BCB71C14-9D3A-4B76-B25F-8222E3CCB18F}"/>
                </a:ext>
              </a:extLst>
            </p:cNvPr>
            <p:cNvSpPr/>
            <p:nvPr/>
          </p:nvSpPr>
          <p:spPr>
            <a:xfrm>
              <a:off x="9570259" y="3357306"/>
              <a:ext cx="548548" cy="923330"/>
            </a:xfrm>
            <a:prstGeom prst="rect">
              <a:avLst/>
            </a:prstGeom>
            <a:noFill/>
          </p:spPr>
          <p:txBody>
            <a:bodyPr wrap="none" lIns="91440" tIns="45720" rIns="91440" bIns="45720">
              <a:spAutoFit/>
            </a:bodyPr>
            <a:lstStyle/>
            <a:p>
              <a:pPr algn="ctr"/>
              <a:r>
                <a:rPr lang="en-US" sz="5400">
                  <a:ln w="0"/>
                  <a:effectLst>
                    <a:outerShdw blurRad="38100" dist="19050" dir="2700000" algn="tl" rotWithShape="0">
                      <a:schemeClr val="dk1">
                        <a:alpha val="40000"/>
                      </a:schemeClr>
                    </a:outerShdw>
                  </a:effectLst>
                </a:rPr>
                <a:t>d</a:t>
              </a:r>
              <a:endParaRPr lang="en-US" sz="5400" b="0" cap="none" spc="0">
                <a:ln w="0"/>
                <a:solidFill>
                  <a:schemeClr val="tx1"/>
                </a:solidFill>
                <a:effectLst>
                  <a:outerShdw blurRad="38100" dist="19050" dir="2700000" algn="tl" rotWithShape="0">
                    <a:schemeClr val="dk1">
                      <a:alpha val="40000"/>
                    </a:schemeClr>
                  </a:outerShdw>
                </a:effectLst>
              </a:endParaRPr>
            </a:p>
          </p:txBody>
        </p:sp>
      </p:grpSp>
      <p:grpSp>
        <p:nvGrpSpPr>
          <p:cNvPr id="20" name="Group 19">
            <a:extLst>
              <a:ext uri="{FF2B5EF4-FFF2-40B4-BE49-F238E27FC236}">
                <a16:creationId xmlns:a16="http://schemas.microsoft.com/office/drawing/2014/main" id="{DC714B48-B272-494D-8047-07B64FBF64AF}"/>
              </a:ext>
            </a:extLst>
          </p:cNvPr>
          <p:cNvGrpSpPr/>
          <p:nvPr/>
        </p:nvGrpSpPr>
        <p:grpSpPr>
          <a:xfrm>
            <a:off x="7725666" y="4584110"/>
            <a:ext cx="4237732" cy="2884782"/>
            <a:chOff x="7725666" y="4584110"/>
            <a:chExt cx="4237732" cy="2884782"/>
          </a:xfrm>
        </p:grpSpPr>
        <p:pic>
          <p:nvPicPr>
            <p:cNvPr id="6" name="Picture 5" descr="Graphical user interface, application&#10;&#10;Description automatically generated">
              <a:extLst>
                <a:ext uri="{FF2B5EF4-FFF2-40B4-BE49-F238E27FC236}">
                  <a16:creationId xmlns:a16="http://schemas.microsoft.com/office/drawing/2014/main" id="{2612B9B7-926D-4E51-A5E6-C5521D320EDB}"/>
                </a:ext>
              </a:extLst>
            </p:cNvPr>
            <p:cNvPicPr>
              <a:picLocks noChangeAspect="1"/>
            </p:cNvPicPr>
            <p:nvPr/>
          </p:nvPicPr>
          <p:blipFill rotWithShape="1">
            <a:blip r:embed="rId3">
              <a:extLst>
                <a:ext uri="{28A0092B-C50C-407E-A947-70E740481C1C}">
                  <a14:useLocalDpi xmlns:a14="http://schemas.microsoft.com/office/drawing/2010/main" val="0"/>
                </a:ext>
              </a:extLst>
            </a:blip>
            <a:srcRect l="49094" t="60612" b="11215"/>
            <a:stretch/>
          </p:blipFill>
          <p:spPr>
            <a:xfrm>
              <a:off x="7725666" y="4584110"/>
              <a:ext cx="4237732" cy="2884782"/>
            </a:xfrm>
            <a:prstGeom prst="rect">
              <a:avLst/>
            </a:prstGeom>
          </p:spPr>
        </p:pic>
        <p:sp>
          <p:nvSpPr>
            <p:cNvPr id="16" name="Rectangle 15">
              <a:extLst>
                <a:ext uri="{FF2B5EF4-FFF2-40B4-BE49-F238E27FC236}">
                  <a16:creationId xmlns:a16="http://schemas.microsoft.com/office/drawing/2014/main" id="{FF586F46-9E82-448D-BDA4-E9F2A732C0C5}"/>
                </a:ext>
              </a:extLst>
            </p:cNvPr>
            <p:cNvSpPr/>
            <p:nvPr/>
          </p:nvSpPr>
          <p:spPr>
            <a:xfrm>
              <a:off x="9563323" y="6321926"/>
              <a:ext cx="502061"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S</a:t>
              </a:r>
            </a:p>
          </p:txBody>
        </p:sp>
      </p:grpSp>
      <p:pic>
        <p:nvPicPr>
          <p:cNvPr id="22" name="Picture 21" descr="Icon&#10;&#10;Description automatically generated with medium confidence">
            <a:extLst>
              <a:ext uri="{FF2B5EF4-FFF2-40B4-BE49-F238E27FC236}">
                <a16:creationId xmlns:a16="http://schemas.microsoft.com/office/drawing/2014/main" id="{2F71835E-1CFB-4353-9D2F-073BEB6FB2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5342" y="2517157"/>
            <a:ext cx="2562650" cy="2514600"/>
          </a:xfrm>
          <a:prstGeom prst="rect">
            <a:avLst/>
          </a:prstGeom>
        </p:spPr>
      </p:pic>
    </p:spTree>
    <p:extLst>
      <p:ext uri="{BB962C8B-B14F-4D97-AF65-F5344CB8AC3E}">
        <p14:creationId xmlns:p14="http://schemas.microsoft.com/office/powerpoint/2010/main" val="1458612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ppt_w</p:attrName>
                                        </p:attrNameLst>
                                      </p:cBhvr>
                                      <p:tavLst>
                                        <p:tav tm="0">
                                          <p:val>
                                            <p:fltVal val="0"/>
                                          </p:val>
                                        </p:tav>
                                        <p:tav tm="100000">
                                          <p:val>
                                            <p:strVal val="#ppt_w"/>
                                          </p:val>
                                        </p:tav>
                                      </p:tavLst>
                                    </p:anim>
                                    <p:anim calcmode="lin" valueType="num">
                                      <p:cBhvr>
                                        <p:cTn id="37" dur="500" fill="hold"/>
                                        <p:tgtEl>
                                          <p:spTgt spid="22"/>
                                        </p:tgtEl>
                                        <p:attrNameLst>
                                          <p:attrName>ppt_h</p:attrName>
                                        </p:attrNameLst>
                                      </p:cBhvr>
                                      <p:tavLst>
                                        <p:tav tm="0">
                                          <p:val>
                                            <p:fltVal val="0"/>
                                          </p:val>
                                        </p:tav>
                                        <p:tav tm="100000">
                                          <p:val>
                                            <p:strVal val="#ppt_h"/>
                                          </p:val>
                                        </p:tav>
                                      </p:tavLst>
                                    </p:anim>
                                    <p:animEffect transition="in" filter="fade">
                                      <p:cBhvr>
                                        <p:cTn id="38"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4A4453CE-82E1-42D3-A9AE-D85AAA565B6A}"/>
              </a:ext>
            </a:extLst>
          </p:cNvPr>
          <p:cNvSpPr/>
          <p:nvPr/>
        </p:nvSpPr>
        <p:spPr>
          <a:xfrm>
            <a:off x="990600" y="457200"/>
            <a:ext cx="10782298" cy="1524000"/>
          </a:xfrm>
          <a:custGeom>
            <a:avLst/>
            <a:gdLst>
              <a:gd name="connsiteX0" fmla="*/ 0 w 10782298"/>
              <a:gd name="connsiteY0" fmla="*/ 254005 h 1524000"/>
              <a:gd name="connsiteX1" fmla="*/ 254005 w 10782298"/>
              <a:gd name="connsiteY1" fmla="*/ 0 h 1524000"/>
              <a:gd name="connsiteX2" fmla="*/ 927542 w 10782298"/>
              <a:gd name="connsiteY2" fmla="*/ 0 h 1524000"/>
              <a:gd name="connsiteX3" fmla="*/ 1703821 w 10782298"/>
              <a:gd name="connsiteY3" fmla="*/ 0 h 1524000"/>
              <a:gd name="connsiteX4" fmla="*/ 2377358 w 10782298"/>
              <a:gd name="connsiteY4" fmla="*/ 0 h 1524000"/>
              <a:gd name="connsiteX5" fmla="*/ 3153637 w 10782298"/>
              <a:gd name="connsiteY5" fmla="*/ 0 h 1524000"/>
              <a:gd name="connsiteX6" fmla="*/ 3518945 w 10782298"/>
              <a:gd name="connsiteY6" fmla="*/ 0 h 1524000"/>
              <a:gd name="connsiteX7" fmla="*/ 3884253 w 10782298"/>
              <a:gd name="connsiteY7" fmla="*/ 0 h 1524000"/>
              <a:gd name="connsiteX8" fmla="*/ 4455047 w 10782298"/>
              <a:gd name="connsiteY8" fmla="*/ 0 h 1524000"/>
              <a:gd name="connsiteX9" fmla="*/ 4820355 w 10782298"/>
              <a:gd name="connsiteY9" fmla="*/ 0 h 1524000"/>
              <a:gd name="connsiteX10" fmla="*/ 5596635 w 10782298"/>
              <a:gd name="connsiteY10" fmla="*/ 0 h 1524000"/>
              <a:gd name="connsiteX11" fmla="*/ 5859200 w 10782298"/>
              <a:gd name="connsiteY11" fmla="*/ 0 h 1524000"/>
              <a:gd name="connsiteX12" fmla="*/ 6635479 w 10782298"/>
              <a:gd name="connsiteY12" fmla="*/ 0 h 1524000"/>
              <a:gd name="connsiteX13" fmla="*/ 6898045 w 10782298"/>
              <a:gd name="connsiteY13" fmla="*/ 0 h 1524000"/>
              <a:gd name="connsiteX14" fmla="*/ 7571581 w 10782298"/>
              <a:gd name="connsiteY14" fmla="*/ 0 h 1524000"/>
              <a:gd name="connsiteX15" fmla="*/ 8039632 w 10782298"/>
              <a:gd name="connsiteY15" fmla="*/ 0 h 1524000"/>
              <a:gd name="connsiteX16" fmla="*/ 8815912 w 10782298"/>
              <a:gd name="connsiteY16" fmla="*/ 0 h 1524000"/>
              <a:gd name="connsiteX17" fmla="*/ 9386705 w 10782298"/>
              <a:gd name="connsiteY17" fmla="*/ 0 h 1524000"/>
              <a:gd name="connsiteX18" fmla="*/ 9957499 w 10782298"/>
              <a:gd name="connsiteY18" fmla="*/ 0 h 1524000"/>
              <a:gd name="connsiteX19" fmla="*/ 10528293 w 10782298"/>
              <a:gd name="connsiteY19" fmla="*/ 0 h 1524000"/>
              <a:gd name="connsiteX20" fmla="*/ 10782298 w 10782298"/>
              <a:gd name="connsiteY20" fmla="*/ 254005 h 1524000"/>
              <a:gd name="connsiteX21" fmla="*/ 10782298 w 10782298"/>
              <a:gd name="connsiteY21" fmla="*/ 772160 h 1524000"/>
              <a:gd name="connsiteX22" fmla="*/ 10782298 w 10782298"/>
              <a:gd name="connsiteY22" fmla="*/ 1269995 h 1524000"/>
              <a:gd name="connsiteX23" fmla="*/ 10528293 w 10782298"/>
              <a:gd name="connsiteY23" fmla="*/ 1524000 h 1524000"/>
              <a:gd name="connsiteX24" fmla="*/ 9854756 w 10782298"/>
              <a:gd name="connsiteY24" fmla="*/ 1524000 h 1524000"/>
              <a:gd name="connsiteX25" fmla="*/ 9592191 w 10782298"/>
              <a:gd name="connsiteY25" fmla="*/ 1524000 h 1524000"/>
              <a:gd name="connsiteX26" fmla="*/ 9124140 w 10782298"/>
              <a:gd name="connsiteY26" fmla="*/ 1524000 h 1524000"/>
              <a:gd name="connsiteX27" fmla="*/ 8758832 w 10782298"/>
              <a:gd name="connsiteY27" fmla="*/ 1524000 h 1524000"/>
              <a:gd name="connsiteX28" fmla="*/ 8085296 w 10782298"/>
              <a:gd name="connsiteY28" fmla="*/ 1524000 h 1524000"/>
              <a:gd name="connsiteX29" fmla="*/ 7309016 w 10782298"/>
              <a:gd name="connsiteY29" fmla="*/ 1524000 h 1524000"/>
              <a:gd name="connsiteX30" fmla="*/ 6943708 w 10782298"/>
              <a:gd name="connsiteY30" fmla="*/ 1524000 h 1524000"/>
              <a:gd name="connsiteX31" fmla="*/ 6372914 w 10782298"/>
              <a:gd name="connsiteY31" fmla="*/ 1524000 h 1524000"/>
              <a:gd name="connsiteX32" fmla="*/ 5699378 w 10782298"/>
              <a:gd name="connsiteY32" fmla="*/ 1524000 h 1524000"/>
              <a:gd name="connsiteX33" fmla="*/ 4923098 w 10782298"/>
              <a:gd name="connsiteY33" fmla="*/ 1524000 h 1524000"/>
              <a:gd name="connsiteX34" fmla="*/ 4352304 w 10782298"/>
              <a:gd name="connsiteY34" fmla="*/ 1524000 h 1524000"/>
              <a:gd name="connsiteX35" fmla="*/ 3986996 w 10782298"/>
              <a:gd name="connsiteY35" fmla="*/ 1524000 h 1524000"/>
              <a:gd name="connsiteX36" fmla="*/ 3210717 w 10782298"/>
              <a:gd name="connsiteY36" fmla="*/ 1524000 h 1524000"/>
              <a:gd name="connsiteX37" fmla="*/ 2639923 w 10782298"/>
              <a:gd name="connsiteY37" fmla="*/ 1524000 h 1524000"/>
              <a:gd name="connsiteX38" fmla="*/ 2377358 w 10782298"/>
              <a:gd name="connsiteY38" fmla="*/ 1524000 h 1524000"/>
              <a:gd name="connsiteX39" fmla="*/ 2012050 w 10782298"/>
              <a:gd name="connsiteY39" fmla="*/ 1524000 h 1524000"/>
              <a:gd name="connsiteX40" fmla="*/ 1338513 w 10782298"/>
              <a:gd name="connsiteY40" fmla="*/ 1524000 h 1524000"/>
              <a:gd name="connsiteX41" fmla="*/ 1075948 w 10782298"/>
              <a:gd name="connsiteY41" fmla="*/ 1524000 h 1524000"/>
              <a:gd name="connsiteX42" fmla="*/ 254005 w 10782298"/>
              <a:gd name="connsiteY42" fmla="*/ 1524000 h 1524000"/>
              <a:gd name="connsiteX43" fmla="*/ 0 w 10782298"/>
              <a:gd name="connsiteY43" fmla="*/ 1269995 h 1524000"/>
              <a:gd name="connsiteX44" fmla="*/ 0 w 10782298"/>
              <a:gd name="connsiteY44" fmla="*/ 751840 h 1524000"/>
              <a:gd name="connsiteX45" fmla="*/ 0 w 10782298"/>
              <a:gd name="connsiteY45" fmla="*/ 254005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782298" h="1524000" fill="none" extrusionOk="0">
                <a:moveTo>
                  <a:pt x="0" y="254005"/>
                </a:moveTo>
                <a:cubicBezTo>
                  <a:pt x="-11093" y="124627"/>
                  <a:pt x="106304" y="-532"/>
                  <a:pt x="254005" y="0"/>
                </a:cubicBezTo>
                <a:cubicBezTo>
                  <a:pt x="488902" y="-17090"/>
                  <a:pt x="758778" y="5380"/>
                  <a:pt x="927542" y="0"/>
                </a:cubicBezTo>
                <a:cubicBezTo>
                  <a:pt x="1096306" y="-5380"/>
                  <a:pt x="1325394" y="30257"/>
                  <a:pt x="1703821" y="0"/>
                </a:cubicBezTo>
                <a:cubicBezTo>
                  <a:pt x="2082248" y="-30257"/>
                  <a:pt x="2108438" y="67944"/>
                  <a:pt x="2377358" y="0"/>
                </a:cubicBezTo>
                <a:cubicBezTo>
                  <a:pt x="2646278" y="-67944"/>
                  <a:pt x="2966737" y="86380"/>
                  <a:pt x="3153637" y="0"/>
                </a:cubicBezTo>
                <a:cubicBezTo>
                  <a:pt x="3340537" y="-86380"/>
                  <a:pt x="3445724" y="4279"/>
                  <a:pt x="3518945" y="0"/>
                </a:cubicBezTo>
                <a:cubicBezTo>
                  <a:pt x="3592166" y="-4279"/>
                  <a:pt x="3732261" y="28823"/>
                  <a:pt x="3884253" y="0"/>
                </a:cubicBezTo>
                <a:cubicBezTo>
                  <a:pt x="4036245" y="-28823"/>
                  <a:pt x="4178346" y="40556"/>
                  <a:pt x="4455047" y="0"/>
                </a:cubicBezTo>
                <a:cubicBezTo>
                  <a:pt x="4731748" y="-40556"/>
                  <a:pt x="4651358" y="37030"/>
                  <a:pt x="4820355" y="0"/>
                </a:cubicBezTo>
                <a:cubicBezTo>
                  <a:pt x="4989352" y="-37030"/>
                  <a:pt x="5374707" y="22745"/>
                  <a:pt x="5596635" y="0"/>
                </a:cubicBezTo>
                <a:cubicBezTo>
                  <a:pt x="5818563" y="-22745"/>
                  <a:pt x="5728428" y="15068"/>
                  <a:pt x="5859200" y="0"/>
                </a:cubicBezTo>
                <a:cubicBezTo>
                  <a:pt x="5989973" y="-15068"/>
                  <a:pt x="6360212" y="13919"/>
                  <a:pt x="6635479" y="0"/>
                </a:cubicBezTo>
                <a:cubicBezTo>
                  <a:pt x="6910746" y="-13919"/>
                  <a:pt x="6839173" y="23"/>
                  <a:pt x="6898045" y="0"/>
                </a:cubicBezTo>
                <a:cubicBezTo>
                  <a:pt x="6956917" y="-23"/>
                  <a:pt x="7241984" y="20321"/>
                  <a:pt x="7571581" y="0"/>
                </a:cubicBezTo>
                <a:cubicBezTo>
                  <a:pt x="7901178" y="-20321"/>
                  <a:pt x="7860112" y="49636"/>
                  <a:pt x="8039632" y="0"/>
                </a:cubicBezTo>
                <a:cubicBezTo>
                  <a:pt x="8219152" y="-49636"/>
                  <a:pt x="8520206" y="23870"/>
                  <a:pt x="8815912" y="0"/>
                </a:cubicBezTo>
                <a:cubicBezTo>
                  <a:pt x="9111618" y="-23870"/>
                  <a:pt x="9248630" y="2028"/>
                  <a:pt x="9386705" y="0"/>
                </a:cubicBezTo>
                <a:cubicBezTo>
                  <a:pt x="9524780" y="-2028"/>
                  <a:pt x="9780908" y="10116"/>
                  <a:pt x="9957499" y="0"/>
                </a:cubicBezTo>
                <a:cubicBezTo>
                  <a:pt x="10134090" y="-10116"/>
                  <a:pt x="10412253" y="65820"/>
                  <a:pt x="10528293" y="0"/>
                </a:cubicBezTo>
                <a:cubicBezTo>
                  <a:pt x="10638280" y="-16480"/>
                  <a:pt x="10748804" y="112302"/>
                  <a:pt x="10782298" y="254005"/>
                </a:cubicBezTo>
                <a:cubicBezTo>
                  <a:pt x="10793267" y="488589"/>
                  <a:pt x="10759236" y="604999"/>
                  <a:pt x="10782298" y="772160"/>
                </a:cubicBezTo>
                <a:cubicBezTo>
                  <a:pt x="10805360" y="939321"/>
                  <a:pt x="10764677" y="1056283"/>
                  <a:pt x="10782298" y="1269995"/>
                </a:cubicBezTo>
                <a:cubicBezTo>
                  <a:pt x="10775414" y="1408479"/>
                  <a:pt x="10628907" y="1516377"/>
                  <a:pt x="10528293" y="1524000"/>
                </a:cubicBezTo>
                <a:cubicBezTo>
                  <a:pt x="10339846" y="1581156"/>
                  <a:pt x="10120447" y="1448703"/>
                  <a:pt x="9854756" y="1524000"/>
                </a:cubicBezTo>
                <a:cubicBezTo>
                  <a:pt x="9589065" y="1599297"/>
                  <a:pt x="9706176" y="1503351"/>
                  <a:pt x="9592191" y="1524000"/>
                </a:cubicBezTo>
                <a:cubicBezTo>
                  <a:pt x="9478206" y="1544649"/>
                  <a:pt x="9280694" y="1522510"/>
                  <a:pt x="9124140" y="1524000"/>
                </a:cubicBezTo>
                <a:cubicBezTo>
                  <a:pt x="8967586" y="1525490"/>
                  <a:pt x="8918289" y="1488394"/>
                  <a:pt x="8758832" y="1524000"/>
                </a:cubicBezTo>
                <a:cubicBezTo>
                  <a:pt x="8599375" y="1559606"/>
                  <a:pt x="8271045" y="1478292"/>
                  <a:pt x="8085296" y="1524000"/>
                </a:cubicBezTo>
                <a:cubicBezTo>
                  <a:pt x="7899547" y="1569708"/>
                  <a:pt x="7606564" y="1487964"/>
                  <a:pt x="7309016" y="1524000"/>
                </a:cubicBezTo>
                <a:cubicBezTo>
                  <a:pt x="7011468" y="1560036"/>
                  <a:pt x="7029332" y="1504880"/>
                  <a:pt x="6943708" y="1524000"/>
                </a:cubicBezTo>
                <a:cubicBezTo>
                  <a:pt x="6858084" y="1543120"/>
                  <a:pt x="6641088" y="1499695"/>
                  <a:pt x="6372914" y="1524000"/>
                </a:cubicBezTo>
                <a:cubicBezTo>
                  <a:pt x="6104740" y="1548305"/>
                  <a:pt x="5878579" y="1447429"/>
                  <a:pt x="5699378" y="1524000"/>
                </a:cubicBezTo>
                <a:cubicBezTo>
                  <a:pt x="5520177" y="1600571"/>
                  <a:pt x="5291822" y="1444011"/>
                  <a:pt x="4923098" y="1524000"/>
                </a:cubicBezTo>
                <a:cubicBezTo>
                  <a:pt x="4554374" y="1603989"/>
                  <a:pt x="4557058" y="1487583"/>
                  <a:pt x="4352304" y="1524000"/>
                </a:cubicBezTo>
                <a:cubicBezTo>
                  <a:pt x="4147550" y="1560417"/>
                  <a:pt x="4069323" y="1480267"/>
                  <a:pt x="3986996" y="1524000"/>
                </a:cubicBezTo>
                <a:cubicBezTo>
                  <a:pt x="3904669" y="1567733"/>
                  <a:pt x="3478944" y="1433922"/>
                  <a:pt x="3210717" y="1524000"/>
                </a:cubicBezTo>
                <a:cubicBezTo>
                  <a:pt x="2942490" y="1614078"/>
                  <a:pt x="2763735" y="1519049"/>
                  <a:pt x="2639923" y="1524000"/>
                </a:cubicBezTo>
                <a:cubicBezTo>
                  <a:pt x="2516111" y="1528951"/>
                  <a:pt x="2454480" y="1496534"/>
                  <a:pt x="2377358" y="1524000"/>
                </a:cubicBezTo>
                <a:cubicBezTo>
                  <a:pt x="2300237" y="1551466"/>
                  <a:pt x="2168916" y="1484851"/>
                  <a:pt x="2012050" y="1524000"/>
                </a:cubicBezTo>
                <a:cubicBezTo>
                  <a:pt x="1855184" y="1563149"/>
                  <a:pt x="1554183" y="1485833"/>
                  <a:pt x="1338513" y="1524000"/>
                </a:cubicBezTo>
                <a:cubicBezTo>
                  <a:pt x="1122843" y="1562167"/>
                  <a:pt x="1204899" y="1516577"/>
                  <a:pt x="1075948" y="1524000"/>
                </a:cubicBezTo>
                <a:cubicBezTo>
                  <a:pt x="946997" y="1531423"/>
                  <a:pt x="636567" y="1451585"/>
                  <a:pt x="254005" y="1524000"/>
                </a:cubicBezTo>
                <a:cubicBezTo>
                  <a:pt x="151388" y="1523344"/>
                  <a:pt x="121" y="1403331"/>
                  <a:pt x="0" y="1269995"/>
                </a:cubicBezTo>
                <a:cubicBezTo>
                  <a:pt x="-59412" y="1090644"/>
                  <a:pt x="51599" y="962240"/>
                  <a:pt x="0" y="751840"/>
                </a:cubicBezTo>
                <a:cubicBezTo>
                  <a:pt x="-51599" y="541440"/>
                  <a:pt x="44124" y="361188"/>
                  <a:pt x="0" y="254005"/>
                </a:cubicBezTo>
                <a:close/>
              </a:path>
              <a:path w="10782298" h="1524000" stroke="0" extrusionOk="0">
                <a:moveTo>
                  <a:pt x="0" y="254005"/>
                </a:moveTo>
                <a:cubicBezTo>
                  <a:pt x="2669" y="97766"/>
                  <a:pt x="139131" y="-12159"/>
                  <a:pt x="254005" y="0"/>
                </a:cubicBezTo>
                <a:cubicBezTo>
                  <a:pt x="393341" y="-18655"/>
                  <a:pt x="592465" y="46936"/>
                  <a:pt x="722056" y="0"/>
                </a:cubicBezTo>
                <a:cubicBezTo>
                  <a:pt x="851647" y="-46936"/>
                  <a:pt x="858463" y="19552"/>
                  <a:pt x="984621" y="0"/>
                </a:cubicBezTo>
                <a:cubicBezTo>
                  <a:pt x="1110779" y="-19552"/>
                  <a:pt x="1275072" y="10146"/>
                  <a:pt x="1452672" y="0"/>
                </a:cubicBezTo>
                <a:cubicBezTo>
                  <a:pt x="1630272" y="-10146"/>
                  <a:pt x="1693761" y="30269"/>
                  <a:pt x="1920723" y="0"/>
                </a:cubicBezTo>
                <a:cubicBezTo>
                  <a:pt x="2147685" y="-30269"/>
                  <a:pt x="2351880" y="57048"/>
                  <a:pt x="2491517" y="0"/>
                </a:cubicBezTo>
                <a:cubicBezTo>
                  <a:pt x="2631154" y="-57048"/>
                  <a:pt x="2655272" y="30974"/>
                  <a:pt x="2754082" y="0"/>
                </a:cubicBezTo>
                <a:cubicBezTo>
                  <a:pt x="2852892" y="-30974"/>
                  <a:pt x="2965116" y="26664"/>
                  <a:pt x="3119390" y="0"/>
                </a:cubicBezTo>
                <a:cubicBezTo>
                  <a:pt x="3273664" y="-26664"/>
                  <a:pt x="3555415" y="17381"/>
                  <a:pt x="3895669" y="0"/>
                </a:cubicBezTo>
                <a:cubicBezTo>
                  <a:pt x="4235923" y="-17381"/>
                  <a:pt x="4172356" y="19680"/>
                  <a:pt x="4260977" y="0"/>
                </a:cubicBezTo>
                <a:cubicBezTo>
                  <a:pt x="4349598" y="-19680"/>
                  <a:pt x="4647994" y="66268"/>
                  <a:pt x="4934514" y="0"/>
                </a:cubicBezTo>
                <a:cubicBezTo>
                  <a:pt x="5221034" y="-66268"/>
                  <a:pt x="5423076" y="46193"/>
                  <a:pt x="5710794" y="0"/>
                </a:cubicBezTo>
                <a:cubicBezTo>
                  <a:pt x="5998512" y="-46193"/>
                  <a:pt x="5915964" y="17279"/>
                  <a:pt x="5973359" y="0"/>
                </a:cubicBezTo>
                <a:cubicBezTo>
                  <a:pt x="6030754" y="-17279"/>
                  <a:pt x="6192025" y="16409"/>
                  <a:pt x="6338667" y="0"/>
                </a:cubicBezTo>
                <a:cubicBezTo>
                  <a:pt x="6485309" y="-16409"/>
                  <a:pt x="6737880" y="19479"/>
                  <a:pt x="7114946" y="0"/>
                </a:cubicBezTo>
                <a:cubicBezTo>
                  <a:pt x="7492012" y="-19479"/>
                  <a:pt x="7416786" y="10146"/>
                  <a:pt x="7685740" y="0"/>
                </a:cubicBezTo>
                <a:cubicBezTo>
                  <a:pt x="7954694" y="-10146"/>
                  <a:pt x="8100782" y="8898"/>
                  <a:pt x="8462020" y="0"/>
                </a:cubicBezTo>
                <a:cubicBezTo>
                  <a:pt x="8823258" y="-8898"/>
                  <a:pt x="8911999" y="4845"/>
                  <a:pt x="9032813" y="0"/>
                </a:cubicBezTo>
                <a:cubicBezTo>
                  <a:pt x="9153627" y="-4845"/>
                  <a:pt x="9626293" y="27545"/>
                  <a:pt x="9809093" y="0"/>
                </a:cubicBezTo>
                <a:cubicBezTo>
                  <a:pt x="9991893" y="-27545"/>
                  <a:pt x="10352374" y="28860"/>
                  <a:pt x="10528293" y="0"/>
                </a:cubicBezTo>
                <a:cubicBezTo>
                  <a:pt x="10672529" y="32848"/>
                  <a:pt x="10768547" y="121433"/>
                  <a:pt x="10782298" y="254005"/>
                </a:cubicBezTo>
                <a:cubicBezTo>
                  <a:pt x="10836982" y="400022"/>
                  <a:pt x="10725782" y="609913"/>
                  <a:pt x="10782298" y="782320"/>
                </a:cubicBezTo>
                <a:cubicBezTo>
                  <a:pt x="10838814" y="954728"/>
                  <a:pt x="10749261" y="1131758"/>
                  <a:pt x="10782298" y="1269995"/>
                </a:cubicBezTo>
                <a:cubicBezTo>
                  <a:pt x="10808363" y="1398315"/>
                  <a:pt x="10648582" y="1507729"/>
                  <a:pt x="10528293" y="1524000"/>
                </a:cubicBezTo>
                <a:cubicBezTo>
                  <a:pt x="10459253" y="1552974"/>
                  <a:pt x="10362039" y="1496945"/>
                  <a:pt x="10265728" y="1524000"/>
                </a:cubicBezTo>
                <a:cubicBezTo>
                  <a:pt x="10169418" y="1551055"/>
                  <a:pt x="9968559" y="1483371"/>
                  <a:pt x="9797677" y="1524000"/>
                </a:cubicBezTo>
                <a:cubicBezTo>
                  <a:pt x="9626795" y="1564629"/>
                  <a:pt x="9619923" y="1504064"/>
                  <a:pt x="9535112" y="1524000"/>
                </a:cubicBezTo>
                <a:cubicBezTo>
                  <a:pt x="9450301" y="1543936"/>
                  <a:pt x="9224590" y="1491993"/>
                  <a:pt x="9067061" y="1524000"/>
                </a:cubicBezTo>
                <a:cubicBezTo>
                  <a:pt x="8909532" y="1556007"/>
                  <a:pt x="8826825" y="1482837"/>
                  <a:pt x="8599010" y="1524000"/>
                </a:cubicBezTo>
                <a:cubicBezTo>
                  <a:pt x="8371195" y="1565163"/>
                  <a:pt x="8228961" y="1497360"/>
                  <a:pt x="8028216" y="1524000"/>
                </a:cubicBezTo>
                <a:cubicBezTo>
                  <a:pt x="7827471" y="1550640"/>
                  <a:pt x="7701249" y="1503942"/>
                  <a:pt x="7560165" y="1524000"/>
                </a:cubicBezTo>
                <a:cubicBezTo>
                  <a:pt x="7419081" y="1544058"/>
                  <a:pt x="7081542" y="1503700"/>
                  <a:pt x="6886629" y="1524000"/>
                </a:cubicBezTo>
                <a:cubicBezTo>
                  <a:pt x="6691716" y="1544300"/>
                  <a:pt x="6594671" y="1498845"/>
                  <a:pt x="6418578" y="1524000"/>
                </a:cubicBezTo>
                <a:cubicBezTo>
                  <a:pt x="6242485" y="1549155"/>
                  <a:pt x="6183185" y="1507652"/>
                  <a:pt x="5950527" y="1524000"/>
                </a:cubicBezTo>
                <a:cubicBezTo>
                  <a:pt x="5717869" y="1540348"/>
                  <a:pt x="5770593" y="1506459"/>
                  <a:pt x="5687962" y="1524000"/>
                </a:cubicBezTo>
                <a:cubicBezTo>
                  <a:pt x="5605332" y="1541541"/>
                  <a:pt x="5502151" y="1495385"/>
                  <a:pt x="5425397" y="1524000"/>
                </a:cubicBezTo>
                <a:cubicBezTo>
                  <a:pt x="5348644" y="1552615"/>
                  <a:pt x="5048998" y="1508112"/>
                  <a:pt x="4854603" y="1524000"/>
                </a:cubicBezTo>
                <a:cubicBezTo>
                  <a:pt x="4660208" y="1539888"/>
                  <a:pt x="4647371" y="1484012"/>
                  <a:pt x="4489295" y="1524000"/>
                </a:cubicBezTo>
                <a:cubicBezTo>
                  <a:pt x="4331219" y="1563988"/>
                  <a:pt x="4070081" y="1496002"/>
                  <a:pt x="3918501" y="1524000"/>
                </a:cubicBezTo>
                <a:cubicBezTo>
                  <a:pt x="3766921" y="1551998"/>
                  <a:pt x="3680057" y="1490783"/>
                  <a:pt x="3553193" y="1524000"/>
                </a:cubicBezTo>
                <a:cubicBezTo>
                  <a:pt x="3426329" y="1557217"/>
                  <a:pt x="3165929" y="1514853"/>
                  <a:pt x="2879656" y="1524000"/>
                </a:cubicBezTo>
                <a:cubicBezTo>
                  <a:pt x="2593383" y="1533147"/>
                  <a:pt x="2511647" y="1493933"/>
                  <a:pt x="2411605" y="1524000"/>
                </a:cubicBezTo>
                <a:cubicBezTo>
                  <a:pt x="2311563" y="1554067"/>
                  <a:pt x="1888031" y="1475709"/>
                  <a:pt x="1635326" y="1524000"/>
                </a:cubicBezTo>
                <a:cubicBezTo>
                  <a:pt x="1382621" y="1572291"/>
                  <a:pt x="1382025" y="1478744"/>
                  <a:pt x="1167275" y="1524000"/>
                </a:cubicBezTo>
                <a:cubicBezTo>
                  <a:pt x="952525" y="1569256"/>
                  <a:pt x="481047" y="1446230"/>
                  <a:pt x="254005" y="1524000"/>
                </a:cubicBezTo>
                <a:cubicBezTo>
                  <a:pt x="106048" y="1531438"/>
                  <a:pt x="-27943" y="1379481"/>
                  <a:pt x="0" y="1269995"/>
                </a:cubicBezTo>
                <a:cubicBezTo>
                  <a:pt x="-41269" y="1172924"/>
                  <a:pt x="28450" y="939947"/>
                  <a:pt x="0" y="792480"/>
                </a:cubicBezTo>
                <a:cubicBezTo>
                  <a:pt x="-28450" y="645013"/>
                  <a:pt x="13241" y="424587"/>
                  <a:pt x="0" y="254005"/>
                </a:cubicBezTo>
                <a:close/>
              </a:path>
            </a:pathLst>
          </a:custGeom>
          <a:solidFill>
            <a:schemeClr val="accent6">
              <a:lumMod val="40000"/>
              <a:lumOff val="60000"/>
            </a:schemeClr>
          </a:solidFill>
          <a:ln>
            <a:solidFill>
              <a:schemeClr val="accent6">
                <a:lumMod val="75000"/>
              </a:schemeClr>
            </a:solidFill>
            <a:extLst>
              <a:ext uri="{C807C97D-BFC1-408E-A445-0C87EB9F89A2}">
                <ask:lineSketchStyleProps xmlns:ask="http://schemas.microsoft.com/office/drawing/2018/sketchyshapes" xmlns="" sd="256301419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Times New Roman" pitchFamily="18" charset="0"/>
                <a:cs typeface="Times New Roman" pitchFamily="18" charset="0"/>
              </a:rPr>
              <a:t>3. Viết từ còn thiếu vào chỗ trống: </a:t>
            </a:r>
            <a:r>
              <a:rPr lang="vi-VN" sz="4000" b="1">
                <a:solidFill>
                  <a:schemeClr val="tx1"/>
                </a:solidFill>
                <a:latin typeface="Times New Roman" pitchFamily="18" charset="0"/>
                <a:cs typeface="Times New Roman" pitchFamily="18" charset="0"/>
              </a:rPr>
              <a:t>Độ dài của một đường tròn gọi là ………. của hình tròn đó.</a:t>
            </a:r>
          </a:p>
        </p:txBody>
      </p:sp>
      <p:grpSp>
        <p:nvGrpSpPr>
          <p:cNvPr id="17" name="Group 16">
            <a:extLst>
              <a:ext uri="{FF2B5EF4-FFF2-40B4-BE49-F238E27FC236}">
                <a16:creationId xmlns:a16="http://schemas.microsoft.com/office/drawing/2014/main" id="{875DA000-0D73-4ED8-BB07-4EA7C0304F47}"/>
              </a:ext>
            </a:extLst>
          </p:cNvPr>
          <p:cNvGrpSpPr/>
          <p:nvPr/>
        </p:nvGrpSpPr>
        <p:grpSpPr>
          <a:xfrm>
            <a:off x="2057400" y="2138106"/>
            <a:ext cx="4190999" cy="2527140"/>
            <a:chOff x="2057400" y="2138106"/>
            <a:chExt cx="4190999" cy="2527140"/>
          </a:xfrm>
        </p:grpSpPr>
        <p:pic>
          <p:nvPicPr>
            <p:cNvPr id="3" name="Picture 2" descr="Graphical user interface, application&#10;&#10;Description automatically generated">
              <a:extLst>
                <a:ext uri="{FF2B5EF4-FFF2-40B4-BE49-F238E27FC236}">
                  <a16:creationId xmlns:a16="http://schemas.microsoft.com/office/drawing/2014/main" id="{121435EE-BC00-4C13-8A64-486557312214}"/>
                </a:ext>
              </a:extLst>
            </p:cNvPr>
            <p:cNvPicPr>
              <a:picLocks noChangeAspect="1"/>
            </p:cNvPicPr>
            <p:nvPr/>
          </p:nvPicPr>
          <p:blipFill rotWithShape="1">
            <a:blip r:embed="rId3">
              <a:extLst>
                <a:ext uri="{28A0092B-C50C-407E-A947-70E740481C1C}">
                  <a14:useLocalDpi xmlns:a14="http://schemas.microsoft.com/office/drawing/2010/main" val="0"/>
                </a:ext>
              </a:extLst>
            </a:blip>
            <a:srcRect t="8185" r="49656" b="67136"/>
            <a:stretch/>
          </p:blipFill>
          <p:spPr>
            <a:xfrm>
              <a:off x="2057400" y="2138106"/>
              <a:ext cx="4190999" cy="2527140"/>
            </a:xfrm>
            <a:prstGeom prst="rect">
              <a:avLst/>
            </a:prstGeom>
          </p:spPr>
        </p:pic>
        <p:sp>
          <p:nvSpPr>
            <p:cNvPr id="13" name="Rectangle 12">
              <a:extLst>
                <a:ext uri="{FF2B5EF4-FFF2-40B4-BE49-F238E27FC236}">
                  <a16:creationId xmlns:a16="http://schemas.microsoft.com/office/drawing/2014/main" id="{EF7AF74A-4A8E-4588-BD7D-05E28C196C24}"/>
                </a:ext>
              </a:extLst>
            </p:cNvPr>
            <p:cNvSpPr/>
            <p:nvPr/>
          </p:nvSpPr>
          <p:spPr>
            <a:xfrm>
              <a:off x="2461557" y="3312792"/>
              <a:ext cx="3482043" cy="923330"/>
            </a:xfrm>
            <a:prstGeom prst="rect">
              <a:avLst/>
            </a:prstGeom>
            <a:noFill/>
          </p:spPr>
          <p:txBody>
            <a:bodyPr wrap="non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rPr>
                <a:t>Đường kính</a:t>
              </a:r>
            </a:p>
          </p:txBody>
        </p:sp>
      </p:grpSp>
      <p:grpSp>
        <p:nvGrpSpPr>
          <p:cNvPr id="18" name="Group 17">
            <a:extLst>
              <a:ext uri="{FF2B5EF4-FFF2-40B4-BE49-F238E27FC236}">
                <a16:creationId xmlns:a16="http://schemas.microsoft.com/office/drawing/2014/main" id="{699E7C29-B089-40F7-A002-8D78633BB8E1}"/>
              </a:ext>
            </a:extLst>
          </p:cNvPr>
          <p:cNvGrpSpPr/>
          <p:nvPr/>
        </p:nvGrpSpPr>
        <p:grpSpPr>
          <a:xfrm>
            <a:off x="2042954" y="4722578"/>
            <a:ext cx="4144268" cy="2884782"/>
            <a:chOff x="2042954" y="4722578"/>
            <a:chExt cx="4144268" cy="2884782"/>
          </a:xfrm>
        </p:grpSpPr>
        <p:pic>
          <p:nvPicPr>
            <p:cNvPr id="4" name="Picture 3" descr="Graphical user interface, application&#10;&#10;Description automatically generated">
              <a:extLst>
                <a:ext uri="{FF2B5EF4-FFF2-40B4-BE49-F238E27FC236}">
                  <a16:creationId xmlns:a16="http://schemas.microsoft.com/office/drawing/2014/main" id="{F5F2D859-A266-4FE7-A979-32598759B16B}"/>
                </a:ext>
              </a:extLst>
            </p:cNvPr>
            <p:cNvPicPr>
              <a:picLocks noChangeAspect="1"/>
            </p:cNvPicPr>
            <p:nvPr/>
          </p:nvPicPr>
          <p:blipFill rotWithShape="1">
            <a:blip r:embed="rId3">
              <a:extLst>
                <a:ext uri="{28A0092B-C50C-407E-A947-70E740481C1C}">
                  <a14:useLocalDpi xmlns:a14="http://schemas.microsoft.com/office/drawing/2010/main" val="0"/>
                </a:ext>
              </a:extLst>
            </a:blip>
            <a:srcRect t="60612" r="50217" b="11215"/>
            <a:stretch/>
          </p:blipFill>
          <p:spPr>
            <a:xfrm>
              <a:off x="2042954" y="4722578"/>
              <a:ext cx="4144268" cy="2884782"/>
            </a:xfrm>
            <a:prstGeom prst="rect">
              <a:avLst/>
            </a:prstGeom>
          </p:spPr>
        </p:pic>
        <p:sp>
          <p:nvSpPr>
            <p:cNvPr id="14" name="Rectangle 13">
              <a:extLst>
                <a:ext uri="{FF2B5EF4-FFF2-40B4-BE49-F238E27FC236}">
                  <a16:creationId xmlns:a16="http://schemas.microsoft.com/office/drawing/2014/main" id="{F05F335D-1D67-41EB-A23D-7FBCF7AA1E47}"/>
                </a:ext>
              </a:extLst>
            </p:cNvPr>
            <p:cNvSpPr/>
            <p:nvPr/>
          </p:nvSpPr>
          <p:spPr>
            <a:xfrm>
              <a:off x="2730825" y="6391870"/>
              <a:ext cx="2683748" cy="923330"/>
            </a:xfrm>
            <a:prstGeom prst="rect">
              <a:avLst/>
            </a:prstGeom>
            <a:noFill/>
          </p:spPr>
          <p:txBody>
            <a:bodyPr wrap="none" lIns="91440" tIns="45720" rIns="91440" bIns="45720">
              <a:spAutoFit/>
            </a:bodyPr>
            <a:lstStyle/>
            <a:p>
              <a:pPr algn="ctr"/>
              <a:r>
                <a:rPr lang="en-US" sz="5400">
                  <a:ln w="0"/>
                  <a:effectLst>
                    <a:outerShdw blurRad="38100" dist="19050" dir="2700000" algn="tl" rotWithShape="0">
                      <a:schemeClr val="dk1">
                        <a:alpha val="40000"/>
                      </a:schemeClr>
                    </a:outerShdw>
                  </a:effectLst>
                </a:rPr>
                <a:t>Diện tích</a:t>
              </a:r>
              <a:endParaRPr lang="en-US" sz="5400" b="0" cap="none" spc="0">
                <a:ln w="0"/>
                <a:solidFill>
                  <a:schemeClr val="tx1"/>
                </a:solidFill>
                <a:effectLst>
                  <a:outerShdw blurRad="38100" dist="19050" dir="2700000" algn="tl" rotWithShape="0">
                    <a:schemeClr val="dk1">
                      <a:alpha val="40000"/>
                    </a:schemeClr>
                  </a:outerShdw>
                </a:effectLst>
              </a:endParaRPr>
            </a:p>
          </p:txBody>
        </p:sp>
      </p:grpSp>
      <p:grpSp>
        <p:nvGrpSpPr>
          <p:cNvPr id="19" name="Group 18">
            <a:extLst>
              <a:ext uri="{FF2B5EF4-FFF2-40B4-BE49-F238E27FC236}">
                <a16:creationId xmlns:a16="http://schemas.microsoft.com/office/drawing/2014/main" id="{8ED60F66-EDD1-4D71-A035-1D56F6F14ADB}"/>
              </a:ext>
            </a:extLst>
          </p:cNvPr>
          <p:cNvGrpSpPr/>
          <p:nvPr/>
        </p:nvGrpSpPr>
        <p:grpSpPr>
          <a:xfrm>
            <a:off x="7772399" y="1833306"/>
            <a:ext cx="4190999" cy="2693472"/>
            <a:chOff x="7772399" y="1833306"/>
            <a:chExt cx="4190999" cy="2693472"/>
          </a:xfrm>
        </p:grpSpPr>
        <p:pic>
          <p:nvPicPr>
            <p:cNvPr id="5" name="Picture 4" descr="Graphical user interface, application&#10;&#10;Description automatically generated">
              <a:extLst>
                <a:ext uri="{FF2B5EF4-FFF2-40B4-BE49-F238E27FC236}">
                  <a16:creationId xmlns:a16="http://schemas.microsoft.com/office/drawing/2014/main" id="{108866F8-174B-4947-8E24-B617681BFBB8}"/>
                </a:ext>
              </a:extLst>
            </p:cNvPr>
            <p:cNvPicPr>
              <a:picLocks noChangeAspect="1"/>
            </p:cNvPicPr>
            <p:nvPr/>
          </p:nvPicPr>
          <p:blipFill rotWithShape="1">
            <a:blip r:embed="rId3">
              <a:extLst>
                <a:ext uri="{28A0092B-C50C-407E-A947-70E740481C1C}">
                  <a14:useLocalDpi xmlns:a14="http://schemas.microsoft.com/office/drawing/2010/main" val="0"/>
                </a:ext>
              </a:extLst>
            </a:blip>
            <a:srcRect l="49656" t="6561" b="67135"/>
            <a:stretch/>
          </p:blipFill>
          <p:spPr>
            <a:xfrm>
              <a:off x="7772399" y="1833306"/>
              <a:ext cx="4190999" cy="2693472"/>
            </a:xfrm>
            <a:prstGeom prst="rect">
              <a:avLst/>
            </a:prstGeom>
          </p:spPr>
        </p:pic>
        <p:sp>
          <p:nvSpPr>
            <p:cNvPr id="15" name="Rectangle 14">
              <a:extLst>
                <a:ext uri="{FF2B5EF4-FFF2-40B4-BE49-F238E27FC236}">
                  <a16:creationId xmlns:a16="http://schemas.microsoft.com/office/drawing/2014/main" id="{BCB71C14-9D3A-4B76-B25F-8222E3CCB18F}"/>
                </a:ext>
              </a:extLst>
            </p:cNvPr>
            <p:cNvSpPr/>
            <p:nvPr/>
          </p:nvSpPr>
          <p:spPr>
            <a:xfrm>
              <a:off x="8537125" y="3357306"/>
              <a:ext cx="2614819" cy="923330"/>
            </a:xfrm>
            <a:prstGeom prst="rect">
              <a:avLst/>
            </a:prstGeom>
            <a:noFill/>
          </p:spPr>
          <p:txBody>
            <a:bodyPr wrap="none" lIns="91440" tIns="45720" rIns="91440" bIns="45720">
              <a:spAutoFit/>
            </a:bodyPr>
            <a:lstStyle/>
            <a:p>
              <a:pPr algn="ctr"/>
              <a:r>
                <a:rPr lang="en-US" sz="5400">
                  <a:ln w="0"/>
                  <a:effectLst>
                    <a:outerShdw blurRad="38100" dist="19050" dir="2700000" algn="tl" rotWithShape="0">
                      <a:schemeClr val="dk1">
                        <a:alpha val="40000"/>
                      </a:schemeClr>
                    </a:outerShdw>
                  </a:effectLst>
                </a:rPr>
                <a:t>Bán kính</a:t>
              </a:r>
              <a:endParaRPr lang="en-US" sz="5400" b="0" cap="none" spc="0">
                <a:ln w="0"/>
                <a:solidFill>
                  <a:schemeClr val="tx1"/>
                </a:solidFill>
                <a:effectLst>
                  <a:outerShdw blurRad="38100" dist="19050" dir="2700000" algn="tl" rotWithShape="0">
                    <a:schemeClr val="dk1">
                      <a:alpha val="40000"/>
                    </a:schemeClr>
                  </a:outerShdw>
                </a:effectLst>
              </a:endParaRPr>
            </a:p>
          </p:txBody>
        </p:sp>
      </p:grpSp>
      <p:grpSp>
        <p:nvGrpSpPr>
          <p:cNvPr id="20" name="Group 19">
            <a:extLst>
              <a:ext uri="{FF2B5EF4-FFF2-40B4-BE49-F238E27FC236}">
                <a16:creationId xmlns:a16="http://schemas.microsoft.com/office/drawing/2014/main" id="{DC714B48-B272-494D-8047-07B64FBF64AF}"/>
              </a:ext>
            </a:extLst>
          </p:cNvPr>
          <p:cNvGrpSpPr/>
          <p:nvPr/>
        </p:nvGrpSpPr>
        <p:grpSpPr>
          <a:xfrm>
            <a:off x="7725666" y="4584110"/>
            <a:ext cx="4237732" cy="2884782"/>
            <a:chOff x="7725666" y="4584110"/>
            <a:chExt cx="4237732" cy="2884782"/>
          </a:xfrm>
        </p:grpSpPr>
        <p:pic>
          <p:nvPicPr>
            <p:cNvPr id="6" name="Picture 5" descr="Graphical user interface, application&#10;&#10;Description automatically generated">
              <a:extLst>
                <a:ext uri="{FF2B5EF4-FFF2-40B4-BE49-F238E27FC236}">
                  <a16:creationId xmlns:a16="http://schemas.microsoft.com/office/drawing/2014/main" id="{2612B9B7-926D-4E51-A5E6-C5521D320EDB}"/>
                </a:ext>
              </a:extLst>
            </p:cNvPr>
            <p:cNvPicPr>
              <a:picLocks noChangeAspect="1"/>
            </p:cNvPicPr>
            <p:nvPr/>
          </p:nvPicPr>
          <p:blipFill rotWithShape="1">
            <a:blip r:embed="rId3">
              <a:extLst>
                <a:ext uri="{28A0092B-C50C-407E-A947-70E740481C1C}">
                  <a14:useLocalDpi xmlns:a14="http://schemas.microsoft.com/office/drawing/2010/main" val="0"/>
                </a:ext>
              </a:extLst>
            </a:blip>
            <a:srcRect l="49094" t="60612" b="11215"/>
            <a:stretch/>
          </p:blipFill>
          <p:spPr>
            <a:xfrm>
              <a:off x="7725666" y="4584110"/>
              <a:ext cx="4237732" cy="2884782"/>
            </a:xfrm>
            <a:prstGeom prst="rect">
              <a:avLst/>
            </a:prstGeom>
          </p:spPr>
        </p:pic>
        <p:sp>
          <p:nvSpPr>
            <p:cNvPr id="16" name="Rectangle 15">
              <a:extLst>
                <a:ext uri="{FF2B5EF4-FFF2-40B4-BE49-F238E27FC236}">
                  <a16:creationId xmlns:a16="http://schemas.microsoft.com/office/drawing/2014/main" id="{FF586F46-9E82-448D-BDA4-E9F2A732C0C5}"/>
                </a:ext>
              </a:extLst>
            </p:cNvPr>
            <p:cNvSpPr/>
            <p:nvPr/>
          </p:nvSpPr>
          <p:spPr>
            <a:xfrm>
              <a:off x="8859606" y="6321926"/>
              <a:ext cx="1909497" cy="923330"/>
            </a:xfrm>
            <a:prstGeom prst="rect">
              <a:avLst/>
            </a:prstGeom>
            <a:noFill/>
          </p:spPr>
          <p:txBody>
            <a:bodyPr wrap="none" lIns="91440" tIns="45720" rIns="91440" bIns="45720">
              <a:spAutoFit/>
            </a:bodyPr>
            <a:lstStyle/>
            <a:p>
              <a:pPr algn="ctr"/>
              <a:r>
                <a:rPr lang="en-US" sz="5400">
                  <a:ln w="0"/>
                  <a:effectLst>
                    <a:outerShdw blurRad="38100" dist="19050" dir="2700000" algn="tl" rotWithShape="0">
                      <a:schemeClr val="dk1">
                        <a:alpha val="40000"/>
                      </a:schemeClr>
                    </a:outerShdw>
                  </a:effectLst>
                </a:rPr>
                <a:t>Chu vi</a:t>
              </a:r>
              <a:endParaRPr lang="en-US" sz="5400" b="0" cap="none" spc="0">
                <a:ln w="0"/>
                <a:solidFill>
                  <a:schemeClr val="tx1"/>
                </a:solidFill>
                <a:effectLst>
                  <a:outerShdw blurRad="38100" dist="19050" dir="2700000" algn="tl" rotWithShape="0">
                    <a:schemeClr val="dk1">
                      <a:alpha val="40000"/>
                    </a:schemeClr>
                  </a:outerShdw>
                </a:effectLst>
              </a:endParaRPr>
            </a:p>
          </p:txBody>
        </p:sp>
      </p:grpSp>
      <p:pic>
        <p:nvPicPr>
          <p:cNvPr id="22" name="Picture 21" descr="Icon&#10;&#10;Description automatically generated with medium confidence">
            <a:extLst>
              <a:ext uri="{FF2B5EF4-FFF2-40B4-BE49-F238E27FC236}">
                <a16:creationId xmlns:a16="http://schemas.microsoft.com/office/drawing/2014/main" id="{2F71835E-1CFB-4353-9D2F-073BEB6FB2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85889" y="5011624"/>
            <a:ext cx="2562650" cy="2514600"/>
          </a:xfrm>
          <a:prstGeom prst="rect">
            <a:avLst/>
          </a:prstGeom>
        </p:spPr>
      </p:pic>
    </p:spTree>
    <p:extLst>
      <p:ext uri="{BB962C8B-B14F-4D97-AF65-F5344CB8AC3E}">
        <p14:creationId xmlns:p14="http://schemas.microsoft.com/office/powerpoint/2010/main" val="3637132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ppt_w</p:attrName>
                                        </p:attrNameLst>
                                      </p:cBhvr>
                                      <p:tavLst>
                                        <p:tav tm="0">
                                          <p:val>
                                            <p:fltVal val="0"/>
                                          </p:val>
                                        </p:tav>
                                        <p:tav tm="100000">
                                          <p:val>
                                            <p:strVal val="#ppt_w"/>
                                          </p:val>
                                        </p:tav>
                                      </p:tavLst>
                                    </p:anim>
                                    <p:anim calcmode="lin" valueType="num">
                                      <p:cBhvr>
                                        <p:cTn id="37" dur="500" fill="hold"/>
                                        <p:tgtEl>
                                          <p:spTgt spid="22"/>
                                        </p:tgtEl>
                                        <p:attrNameLst>
                                          <p:attrName>ppt_h</p:attrName>
                                        </p:attrNameLst>
                                      </p:cBhvr>
                                      <p:tavLst>
                                        <p:tav tm="0">
                                          <p:val>
                                            <p:fltVal val="0"/>
                                          </p:val>
                                        </p:tav>
                                        <p:tav tm="100000">
                                          <p:val>
                                            <p:strVal val="#ppt_h"/>
                                          </p:val>
                                        </p:tav>
                                      </p:tavLst>
                                    </p:anim>
                                    <p:animEffect transition="in" filter="fade">
                                      <p:cBhvr>
                                        <p:cTn id="38" dur="500"/>
                                        <p:tgtEl>
                                          <p:spTgt spid="22"/>
                                        </p:tgtEl>
                                      </p:cBhvr>
                                    </p:animEffect>
                                  </p:childTnLst>
                                  <p:subTnLst>
                                    <p:audio>
                                      <p:cMediaNode>
                                        <p:cTn display="0" masterRel="sameClick">
                                          <p:stCondLst>
                                            <p:cond evt="begin" delay="0">
                                              <p:tn val="34"/>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D08D9DB-1953-4869-AE0C-53B98176750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01277">
            <a:off x="6124128" y="837554"/>
            <a:ext cx="6247987" cy="4648200"/>
          </a:xfrm>
          <a:prstGeom prst="rect">
            <a:avLst/>
          </a:prstGeom>
        </p:spPr>
      </p:pic>
      <p:pic>
        <p:nvPicPr>
          <p:cNvPr id="3" name="Picture 4">
            <a:extLst>
              <a:ext uri="{FF2B5EF4-FFF2-40B4-BE49-F238E27FC236}">
                <a16:creationId xmlns:a16="http://schemas.microsoft.com/office/drawing/2014/main" id="{FD963157-4152-4041-BD1C-CD200840173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52600" y="2362200"/>
            <a:ext cx="4769005" cy="4909084"/>
          </a:xfrm>
          <a:prstGeom prst="rect">
            <a:avLst/>
          </a:prstGeom>
        </p:spPr>
      </p:pic>
      <p:pic>
        <p:nvPicPr>
          <p:cNvPr id="6" name="Picture 5">
            <a:extLst>
              <a:ext uri="{FF2B5EF4-FFF2-40B4-BE49-F238E27FC236}">
                <a16:creationId xmlns:a16="http://schemas.microsoft.com/office/drawing/2014/main" id="{C6A880E7-10D9-4BC5-BF38-94C5102443F8}"/>
              </a:ext>
            </a:extLst>
          </p:cNvPr>
          <p:cNvPicPr>
            <a:picLocks noChangeAspect="1"/>
          </p:cNvPicPr>
          <p:nvPr/>
        </p:nvPicPr>
        <p:blipFill>
          <a:blip r:embed="rId6"/>
          <a:stretch>
            <a:fillRect/>
          </a:stretch>
        </p:blipFill>
        <p:spPr>
          <a:xfrm>
            <a:off x="6818563" y="2514600"/>
            <a:ext cx="5249111" cy="1999661"/>
          </a:xfrm>
          <a:prstGeom prst="rect">
            <a:avLst/>
          </a:prstGeom>
        </p:spPr>
      </p:pic>
    </p:spTree>
    <p:extLst>
      <p:ext uri="{BB962C8B-B14F-4D97-AF65-F5344CB8AC3E}">
        <p14:creationId xmlns:p14="http://schemas.microsoft.com/office/powerpoint/2010/main" val="1626233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3A4663-3CB6-EE9B-9CF7-F5565A096E11}"/>
              </a:ext>
            </a:extLst>
          </p:cNvPr>
          <p:cNvPicPr>
            <a:picLocks noChangeAspect="1"/>
          </p:cNvPicPr>
          <p:nvPr/>
        </p:nvPicPr>
        <p:blipFill>
          <a:blip r:embed="rId2"/>
          <a:stretch>
            <a:fillRect/>
          </a:stretch>
        </p:blipFill>
        <p:spPr>
          <a:xfrm>
            <a:off x="2133600" y="1524000"/>
            <a:ext cx="9793884" cy="4191343"/>
          </a:xfrm>
          <a:prstGeom prst="rect">
            <a:avLst/>
          </a:prstGeom>
        </p:spPr>
      </p:pic>
      <p:pic>
        <p:nvPicPr>
          <p:cNvPr id="5" name="Picture 9">
            <a:extLst>
              <a:ext uri="{FF2B5EF4-FFF2-40B4-BE49-F238E27FC236}">
                <a16:creationId xmlns:a16="http://schemas.microsoft.com/office/drawing/2014/main" id="{3559B4FF-C2A5-A774-CB75-7E2B3442809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0" y="4648200"/>
            <a:ext cx="3817720" cy="2909414"/>
          </a:xfrm>
          <a:prstGeom prst="rect">
            <a:avLst/>
          </a:prstGeom>
        </p:spPr>
      </p:pic>
    </p:spTree>
    <p:extLst>
      <p:ext uri="{BB962C8B-B14F-4D97-AF65-F5344CB8AC3E}">
        <p14:creationId xmlns:p14="http://schemas.microsoft.com/office/powerpoint/2010/main" val="2412382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10" descr="an3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200525" y="457200"/>
            <a:ext cx="5314950" cy="3148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871149" y="3375687"/>
            <a:ext cx="8552028" cy="1644035"/>
          </a:xfrm>
          <a:prstGeom prst="rect">
            <a:avLst/>
          </a:prstGeom>
          <a:noFill/>
        </p:spPr>
        <p:txBody>
          <a:bodyPr wrap="none" lIns="102870" tIns="51435" rIns="102870" bIns="51435" numCol="1">
            <a:prstTxWarp prst="textDoubleWave1">
              <a:avLst/>
            </a:prstTxWarp>
            <a:spAutoFit/>
          </a:bodyPr>
          <a:lstStyle/>
          <a:p>
            <a:pPr algn="ctr" defTabSz="1028700"/>
            <a:r>
              <a:rPr lang="en-US" sz="6075" b="1">
                <a:ln w="0"/>
                <a:solidFill>
                  <a:srgbClr val="FF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RUNG CHUÔNG VÀNG</a:t>
            </a:r>
          </a:p>
        </p:txBody>
      </p:sp>
      <p:sp>
        <p:nvSpPr>
          <p:cNvPr id="3" name="TextBox 2">
            <a:extLst>
              <a:ext uri="{FF2B5EF4-FFF2-40B4-BE49-F238E27FC236}">
                <a16:creationId xmlns:a16="http://schemas.microsoft.com/office/drawing/2014/main" id="{55639C65-32FF-CCC1-F2EA-759EFDAB41EA}"/>
              </a:ext>
            </a:extLst>
          </p:cNvPr>
          <p:cNvSpPr txBox="1"/>
          <p:nvPr/>
        </p:nvSpPr>
        <p:spPr>
          <a:xfrm>
            <a:off x="228600" y="6781800"/>
            <a:ext cx="3352800" cy="762000"/>
          </a:xfrm>
          <a:prstGeom prst="rect">
            <a:avLst/>
          </a:prstGeom>
          <a:noFill/>
        </p:spPr>
        <p:txBody>
          <a:bodyPr wrap="square" rtlCol="0">
            <a:spAutoFit/>
          </a:bodyPr>
          <a:lstStyle/>
          <a:p>
            <a:endParaRPr lang="en-US"/>
          </a:p>
        </p:txBody>
      </p:sp>
      <p:pic>
        <p:nvPicPr>
          <p:cNvPr id="4" name="RCV">
            <a:hlinkClick r:id="" action="ppaction://media"/>
            <a:extLst>
              <a:ext uri="{FF2B5EF4-FFF2-40B4-BE49-F238E27FC236}">
                <a16:creationId xmlns:a16="http://schemas.microsoft.com/office/drawing/2014/main" id="{8AE2F512-3190-9E5A-D44B-A16444DB0AB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8425" y="7543799"/>
            <a:ext cx="3597275" cy="327025"/>
          </a:xfrm>
          <a:prstGeom prst="rect">
            <a:avLst/>
          </a:prstGeom>
        </p:spPr>
      </p:pic>
    </p:spTree>
    <p:extLst>
      <p:ext uri="{BB962C8B-B14F-4D97-AF65-F5344CB8AC3E}">
        <p14:creationId xmlns:p14="http://schemas.microsoft.com/office/powerpoint/2010/main" val="1577515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p:cNvSpPr>
            <a:spLocks noChangeArrowheads="1"/>
          </p:cNvSpPr>
          <p:nvPr/>
        </p:nvSpPr>
        <p:spPr bwMode="auto">
          <a:xfrm>
            <a:off x="2512219" y="1110854"/>
            <a:ext cx="10746581" cy="1925241"/>
          </a:xfrm>
          <a:prstGeom prst="roundRect">
            <a:avLst>
              <a:gd name="adj" fmla="val 16667"/>
            </a:avLst>
          </a:prstGeom>
          <a:solidFill>
            <a:srgbClr val="C00000"/>
          </a:solidFill>
          <a:ln w="9525">
            <a:solidFill>
              <a:srgbClr val="FF6600"/>
            </a:solidFill>
            <a:round/>
            <a:headEnd/>
            <a:tailEnd/>
          </a:ln>
        </p:spPr>
        <p:txBody>
          <a:bodyPr wrap="none" anchor="ctr"/>
          <a:lstStyle/>
          <a:p>
            <a:pPr algn="ctr" defTabSz="1028700">
              <a:defRPr/>
            </a:pPr>
            <a:r>
              <a:rPr lang="en-US" b="1">
                <a:solidFill>
                  <a:prstClr val="white"/>
                </a:solidFill>
                <a:latin typeface="Times New Roman" pitchFamily="18" charset="0"/>
              </a:rPr>
              <a:t>   </a:t>
            </a:r>
            <a:r>
              <a:rPr lang="en-US" sz="3200" b="1">
                <a:solidFill>
                  <a:prstClr val="white"/>
                </a:solidFill>
                <a:latin typeface="Times New Roman" pitchFamily="18" charset="0"/>
              </a:rPr>
              <a:t>Trong một hình tròn, đường kính dài gấp mấy lần bán kính?</a:t>
            </a:r>
            <a:endParaRPr lang="en-US" sz="3200" b="1" dirty="0">
              <a:solidFill>
                <a:prstClr val="white"/>
              </a:solidFill>
              <a:latin typeface="Times New Roman" pitchFamily="18" charset="0"/>
              <a:cs typeface="Times New Roman" pitchFamily="18" charset="0"/>
            </a:endParaRPr>
          </a:p>
        </p:txBody>
      </p:sp>
      <p:grpSp>
        <p:nvGrpSpPr>
          <p:cNvPr id="3075" name="Group 51"/>
          <p:cNvGrpSpPr>
            <a:grpSpLocks/>
          </p:cNvGrpSpPr>
          <p:nvPr/>
        </p:nvGrpSpPr>
        <p:grpSpPr bwMode="auto">
          <a:xfrm>
            <a:off x="295282" y="44649"/>
            <a:ext cx="481013" cy="7715250"/>
            <a:chOff x="202295" y="-322943"/>
            <a:chExt cx="319314" cy="7180943"/>
          </a:xfrm>
        </p:grpSpPr>
        <p:sp>
          <p:nvSpPr>
            <p:cNvPr id="10" name="Rectangle 9"/>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defTabSz="1028700" eaLnBrk="0" hangingPunct="0">
                <a:defRPr/>
              </a:pPr>
              <a:endParaRPr lang="en-US" sz="2250">
                <a:solidFill>
                  <a:prstClr val="black"/>
                </a:solidFill>
                <a:latin typeface=".VnTime" pitchFamily="34" charset="0"/>
              </a:endParaRPr>
            </a:p>
          </p:txBody>
        </p:sp>
        <p:sp>
          <p:nvSpPr>
            <p:cNvPr id="3117"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p>
              <a:pPr defTabSz="1028700" eaLnBrk="0" hangingPunct="0">
                <a:defRPr/>
              </a:pPr>
              <a:endParaRPr lang="vi-VN" sz="2250">
                <a:solidFill>
                  <a:prstClr val="black"/>
                </a:solidFill>
                <a:latin typeface=".VnTime" pitchFamily="34" charset="0"/>
              </a:endParaRPr>
            </a:p>
          </p:txBody>
        </p:sp>
        <p:sp>
          <p:nvSpPr>
            <p:cNvPr id="14" name="Rectangle 13"/>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defTabSz="1028700" eaLnBrk="0" hangingPunct="0">
                <a:defRPr/>
              </a:pPr>
              <a:endParaRPr lang="en-US" sz="2250">
                <a:solidFill>
                  <a:prstClr val="black"/>
                </a:solidFill>
                <a:effectLst>
                  <a:glow rad="101600">
                    <a:srgbClr val="5B9BD5">
                      <a:satMod val="175000"/>
                      <a:alpha val="40000"/>
                    </a:srgbClr>
                  </a:glow>
                </a:effectLst>
                <a:latin typeface=".VnTime" pitchFamily="34" charset="0"/>
              </a:endParaRPr>
            </a:p>
          </p:txBody>
        </p:sp>
      </p:grpSp>
      <p:sp>
        <p:nvSpPr>
          <p:cNvPr id="3" name="AutoShape 51"/>
          <p:cNvSpPr>
            <a:spLocks noChangeArrowheads="1"/>
          </p:cNvSpPr>
          <p:nvPr/>
        </p:nvSpPr>
        <p:spPr bwMode="auto">
          <a:xfrm>
            <a:off x="2621757" y="3153072"/>
            <a:ext cx="1721643" cy="1066201"/>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1028700" eaLnBrk="0" hangingPunct="0">
              <a:defRPr/>
            </a:pPr>
            <a:r>
              <a:rPr lang="vi-VN" sz="3600" b="1">
                <a:solidFill>
                  <a:prstClr val="white"/>
                </a:solidFill>
                <a:latin typeface="Times New Roman" panose="02020603050405020304" pitchFamily="18" charset="0"/>
                <a:cs typeface="Times New Roman" panose="02020603050405020304" pitchFamily="18" charset="0"/>
              </a:rPr>
              <a:t>1</a:t>
            </a:r>
            <a:endParaRPr lang="en-US" sz="3600" b="1" dirty="0">
              <a:solidFill>
                <a:prstClr val="white"/>
              </a:solidFill>
              <a:latin typeface="Times New Roman" panose="02020603050405020304" pitchFamily="18" charset="0"/>
              <a:cs typeface="Times New Roman" panose="02020603050405020304" pitchFamily="18" charset="0"/>
            </a:endParaRPr>
          </a:p>
        </p:txBody>
      </p:sp>
      <p:pic>
        <p:nvPicPr>
          <p:cNvPr id="39" name="Picture 37" descr="Blue_chapterlist"/>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6593" y="3592869"/>
            <a:ext cx="890587" cy="394692"/>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p:cNvPicPr>
            <a:picLocks noChangeAspect="1" noChangeArrowheads="1"/>
          </p:cNvPicPr>
          <p:nvPr/>
        </p:nvPicPr>
        <p:blipFill>
          <a:blip r:embed="rId11">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83132" y="3314670"/>
            <a:ext cx="2250280" cy="90189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2" name="cached_combo42.wav"/>
            </a:hlinkHover>
          </p:cNvPr>
          <p:cNvSpPr>
            <a:spLocks noChangeArrowheads="1"/>
          </p:cNvSpPr>
          <p:nvPr/>
        </p:nvSpPr>
        <p:spPr bwMode="auto">
          <a:xfrm>
            <a:off x="1006292" y="3398638"/>
            <a:ext cx="1226343" cy="689372"/>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028700" eaLnBrk="0" hangingPunct="0">
              <a:defRPr/>
            </a:pPr>
            <a:endParaRPr lang="vi-VN" sz="2250">
              <a:solidFill>
                <a:prstClr val="black"/>
              </a:solidFill>
              <a:latin typeface=".VnTime" pitchFamily="34" charset="0"/>
            </a:endParaRPr>
          </a:p>
        </p:txBody>
      </p:sp>
      <p:sp>
        <p:nvSpPr>
          <p:cNvPr id="1044" name="WordArt 226"/>
          <p:cNvSpPr>
            <a:spLocks noChangeArrowheads="1" noChangeShapeType="1" noTextEdit="1"/>
          </p:cNvSpPr>
          <p:nvPr/>
        </p:nvSpPr>
        <p:spPr bwMode="auto">
          <a:xfrm>
            <a:off x="1261429" y="3445217"/>
            <a:ext cx="690562" cy="435769"/>
          </a:xfrm>
          <a:prstGeom prst="rect">
            <a:avLst/>
          </a:prstGeom>
        </p:spPr>
        <p:txBody>
          <a:bodyPr wrap="none" fromWordArt="1">
            <a:prstTxWarp prst="textInflate">
              <a:avLst>
                <a:gd name="adj" fmla="val 13634"/>
              </a:avLst>
            </a:prstTxWarp>
          </a:bodyPr>
          <a:lstStyle/>
          <a:p>
            <a:pPr algn="ctr" defTabSz="1028700">
              <a:defRPr/>
            </a:pPr>
            <a:r>
              <a:rPr lang="vi-VN" sz="4050" kern="10" dirty="0">
                <a:ln w="9525">
                  <a:solidFill>
                    <a:srgbClr val="FFFF00"/>
                  </a:solidFill>
                  <a:round/>
                  <a:headEnd/>
                  <a:tailEnd/>
                </a:ln>
                <a:solidFill>
                  <a:srgbClr val="FFFF00"/>
                </a:solidFill>
                <a:latin typeface="Times New Roman" pitchFamily="18" charset="0"/>
                <a:cs typeface="Times New Roman" pitchFamily="18" charset="0"/>
              </a:rPr>
              <a:t>A</a:t>
            </a:r>
          </a:p>
        </p:txBody>
      </p:sp>
      <p:sp>
        <p:nvSpPr>
          <p:cNvPr id="4" name="AutoShape 51"/>
          <p:cNvSpPr>
            <a:spLocks noChangeArrowheads="1"/>
          </p:cNvSpPr>
          <p:nvPr/>
        </p:nvSpPr>
        <p:spPr bwMode="auto">
          <a:xfrm>
            <a:off x="2621759" y="4469231"/>
            <a:ext cx="1721642" cy="1124258"/>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1028700" eaLnBrk="0" hangingPunct="0">
              <a:defRPr/>
            </a:pPr>
            <a:r>
              <a:rPr lang="vi-VN" sz="3600" b="1">
                <a:solidFill>
                  <a:prstClr val="white"/>
                </a:solidFill>
                <a:latin typeface="Times New Roman" pitchFamily="18" charset="0"/>
                <a:cs typeface="Times New Roman" pitchFamily="18" charset="0"/>
              </a:rPr>
              <a:t>2</a:t>
            </a:r>
            <a:endParaRPr lang="en-US" sz="3600" b="1" dirty="0">
              <a:solidFill>
                <a:prstClr val="white"/>
              </a:solidFill>
              <a:latin typeface="Times New Roman" pitchFamily="18" charset="0"/>
              <a:cs typeface="Times New Roman" pitchFamily="18" charset="0"/>
            </a:endParaRPr>
          </a:p>
        </p:txBody>
      </p:sp>
      <p:pic>
        <p:nvPicPr>
          <p:cNvPr id="5" name="Picture 37" descr="Blue_chapterlist"/>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0965" y="4862232"/>
            <a:ext cx="890587" cy="394692"/>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9" descr="Classicmode"/>
          <p:cNvPicPr>
            <a:picLocks noChangeAspect="1" noChangeArrowheads="1"/>
          </p:cNvPicPr>
          <p:nvPr/>
        </p:nvPicPr>
        <p:blipFill>
          <a:blip r:embed="rId11">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71090" y="4646117"/>
            <a:ext cx="1894408" cy="90189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59">
            <a:hlinkHover r:id="" action="ppaction://noaction" highlightClick="1">
              <a:snd r:embed="rId12" name="cached_combo42.wav"/>
            </a:hlinkHover>
          </p:cNvPr>
          <p:cNvSpPr>
            <a:spLocks noChangeArrowheads="1"/>
          </p:cNvSpPr>
          <p:nvPr/>
        </p:nvSpPr>
        <p:spPr bwMode="auto">
          <a:xfrm>
            <a:off x="908613" y="4737199"/>
            <a:ext cx="1226343" cy="689372"/>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028700" eaLnBrk="0" hangingPunct="0">
              <a:defRPr/>
            </a:pPr>
            <a:endParaRPr lang="vi-VN" sz="2250">
              <a:solidFill>
                <a:prstClr val="black"/>
              </a:solidFill>
              <a:latin typeface=".VnTime" pitchFamily="34" charset="0"/>
            </a:endParaRPr>
          </a:p>
        </p:txBody>
      </p:sp>
      <p:sp>
        <p:nvSpPr>
          <p:cNvPr id="8" name="WordArt 226"/>
          <p:cNvSpPr>
            <a:spLocks noChangeArrowheads="1" noChangeShapeType="1" noTextEdit="1"/>
          </p:cNvSpPr>
          <p:nvPr/>
        </p:nvSpPr>
        <p:spPr bwMode="auto">
          <a:xfrm>
            <a:off x="1261431" y="4781368"/>
            <a:ext cx="690562" cy="435769"/>
          </a:xfrm>
          <a:prstGeom prst="rect">
            <a:avLst/>
          </a:prstGeom>
        </p:spPr>
        <p:txBody>
          <a:bodyPr wrap="none" fromWordArt="1">
            <a:prstTxWarp prst="textInflate">
              <a:avLst>
                <a:gd name="adj" fmla="val 13634"/>
              </a:avLst>
            </a:prstTxWarp>
          </a:bodyPr>
          <a:lstStyle/>
          <a:p>
            <a:pPr algn="ctr" defTabSz="1028700">
              <a:defRPr/>
            </a:pPr>
            <a:r>
              <a:rPr lang="en-US" sz="4050" kern="10" dirty="0">
                <a:ln w="9525">
                  <a:solidFill>
                    <a:srgbClr val="FFFF00"/>
                  </a:solidFill>
                  <a:round/>
                  <a:headEnd/>
                  <a:tailEnd/>
                </a:ln>
                <a:solidFill>
                  <a:srgbClr val="FFFF00"/>
                </a:solidFill>
                <a:latin typeface="Times New Roman" pitchFamily="18" charset="0"/>
                <a:cs typeface="Times New Roman" pitchFamily="18" charset="0"/>
              </a:rPr>
              <a:t>B</a:t>
            </a:r>
            <a:endParaRPr lang="vi-VN" sz="4050" kern="10" dirty="0">
              <a:ln w="9525">
                <a:solidFill>
                  <a:srgbClr val="FFFF00"/>
                </a:solidFill>
                <a:round/>
                <a:headEnd/>
                <a:tailEnd/>
              </a:ln>
              <a:solidFill>
                <a:srgbClr val="FFFF00"/>
              </a:solidFill>
              <a:latin typeface="Times New Roman" pitchFamily="18" charset="0"/>
              <a:cs typeface="Times New Roman" pitchFamily="18" charset="0"/>
            </a:endParaRPr>
          </a:p>
        </p:txBody>
      </p:sp>
      <p:sp>
        <p:nvSpPr>
          <p:cNvPr id="9" name="AutoShape 51"/>
          <p:cNvSpPr>
            <a:spLocks noChangeArrowheads="1"/>
          </p:cNvSpPr>
          <p:nvPr/>
        </p:nvSpPr>
        <p:spPr bwMode="auto">
          <a:xfrm>
            <a:off x="2765497" y="5803400"/>
            <a:ext cx="1577903" cy="1026917"/>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1028700" eaLnBrk="0" hangingPunct="0">
              <a:defRPr/>
            </a:pPr>
            <a:r>
              <a:rPr lang="vi-VN" sz="3600" b="1">
                <a:solidFill>
                  <a:prstClr val="white"/>
                </a:solidFill>
                <a:latin typeface="Times New Roman" pitchFamily="18" charset="0"/>
                <a:cs typeface="Times New Roman" pitchFamily="18" charset="0"/>
              </a:rPr>
              <a:t>3</a:t>
            </a:r>
            <a:r>
              <a:rPr lang="en-US" sz="3600" b="1">
                <a:solidFill>
                  <a:prstClr val="white"/>
                </a:solidFill>
                <a:latin typeface="Times New Roman" pitchFamily="18" charset="0"/>
                <a:cs typeface="Times New Roman" pitchFamily="18" charset="0"/>
              </a:rPr>
              <a:t> </a:t>
            </a:r>
            <a:endParaRPr lang="en-US" sz="4050" b="1" dirty="0">
              <a:solidFill>
                <a:prstClr val="white"/>
              </a:solidFill>
              <a:latin typeface="Times New Roman" pitchFamily="18" charset="0"/>
              <a:cs typeface="Times New Roman" pitchFamily="18" charset="0"/>
            </a:endParaRPr>
          </a:p>
        </p:txBody>
      </p:sp>
      <p:pic>
        <p:nvPicPr>
          <p:cNvPr id="11" name="Picture 37" descr="Blue_chapterlist"/>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0965" y="6156123"/>
            <a:ext cx="890587" cy="394692"/>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9" descr="Classicmode"/>
          <p:cNvPicPr>
            <a:picLocks noChangeAspect="1" noChangeArrowheads="1"/>
          </p:cNvPicPr>
          <p:nvPr/>
        </p:nvPicPr>
        <p:blipFill>
          <a:blip r:embed="rId11">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40611" y="5928419"/>
            <a:ext cx="2250280" cy="90189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59">
            <a:hlinkHover r:id="" action="ppaction://noaction" highlightClick="1">
              <a:snd r:embed="rId12" name="cached_combo42.wav"/>
            </a:hlinkHover>
          </p:cNvPr>
          <p:cNvSpPr>
            <a:spLocks noChangeArrowheads="1"/>
          </p:cNvSpPr>
          <p:nvPr/>
        </p:nvSpPr>
        <p:spPr bwMode="auto">
          <a:xfrm>
            <a:off x="1031086" y="6040065"/>
            <a:ext cx="1226343" cy="689372"/>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028700" eaLnBrk="0" hangingPunct="0">
              <a:defRPr/>
            </a:pPr>
            <a:endParaRPr lang="vi-VN" sz="2250">
              <a:solidFill>
                <a:prstClr val="black"/>
              </a:solidFill>
              <a:latin typeface=".VnTime" pitchFamily="34" charset="0"/>
            </a:endParaRPr>
          </a:p>
        </p:txBody>
      </p:sp>
      <p:sp>
        <p:nvSpPr>
          <p:cNvPr id="15" name="WordArt 226"/>
          <p:cNvSpPr>
            <a:spLocks noChangeArrowheads="1" noChangeShapeType="1" noTextEdit="1"/>
          </p:cNvSpPr>
          <p:nvPr/>
        </p:nvSpPr>
        <p:spPr bwMode="auto">
          <a:xfrm>
            <a:off x="1339462" y="6135583"/>
            <a:ext cx="690562" cy="435769"/>
          </a:xfrm>
          <a:prstGeom prst="rect">
            <a:avLst/>
          </a:prstGeom>
        </p:spPr>
        <p:txBody>
          <a:bodyPr wrap="none" fromWordArt="1">
            <a:prstTxWarp prst="textInflate">
              <a:avLst>
                <a:gd name="adj" fmla="val 13634"/>
              </a:avLst>
            </a:prstTxWarp>
          </a:bodyPr>
          <a:lstStyle/>
          <a:p>
            <a:pPr algn="ctr" defTabSz="1028700">
              <a:defRPr/>
            </a:pPr>
            <a:r>
              <a:rPr lang="vi-VN" sz="4050" kern="10" dirty="0">
                <a:ln w="9525">
                  <a:solidFill>
                    <a:srgbClr val="FFFF00"/>
                  </a:solidFill>
                  <a:round/>
                  <a:headEnd/>
                  <a:tailEnd/>
                </a:ln>
                <a:solidFill>
                  <a:srgbClr val="FFFF00"/>
                </a:solidFill>
                <a:latin typeface="Times New Roman" pitchFamily="18" charset="0"/>
                <a:cs typeface="Times New Roman" pitchFamily="18" charset="0"/>
              </a:rPr>
              <a:t>c</a:t>
            </a:r>
          </a:p>
        </p:txBody>
      </p:sp>
      <p:sp>
        <p:nvSpPr>
          <p:cNvPr id="7195" name="AutoShape 27"/>
          <p:cNvSpPr>
            <a:spLocks noChangeArrowheads="1"/>
          </p:cNvSpPr>
          <p:nvPr/>
        </p:nvSpPr>
        <p:spPr bwMode="auto">
          <a:xfrm>
            <a:off x="816769" y="1189434"/>
            <a:ext cx="2314575" cy="1528763"/>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p>
            <a:pPr defTabSz="1028700">
              <a:defRPr/>
            </a:pPr>
            <a:endParaRPr lang="vi-VN" sz="2025">
              <a:solidFill>
                <a:prstClr val="black"/>
              </a:solidFill>
              <a:latin typeface="Arial" panose="020B0604020202020204" pitchFamily="34" charset="0"/>
            </a:endParaRPr>
          </a:p>
        </p:txBody>
      </p:sp>
      <p:sp>
        <p:nvSpPr>
          <p:cNvPr id="7196" name="WordArt 28"/>
          <p:cNvSpPr>
            <a:spLocks noChangeArrowheads="1" noChangeShapeType="1" noTextEdit="1"/>
          </p:cNvSpPr>
          <p:nvPr/>
        </p:nvSpPr>
        <p:spPr bwMode="auto">
          <a:xfrm>
            <a:off x="1443038" y="1603772"/>
            <a:ext cx="1028700" cy="685800"/>
          </a:xfrm>
          <a:prstGeom prst="rect">
            <a:avLst/>
          </a:prstGeom>
        </p:spPr>
        <p:txBody>
          <a:bodyPr wrap="none" fromWordArt="1">
            <a:prstTxWarp prst="textPlain">
              <a:avLst>
                <a:gd name="adj" fmla="val 50000"/>
              </a:avLst>
            </a:prstTxWarp>
          </a:bodyPr>
          <a:lstStyle/>
          <a:p>
            <a:pPr algn="ctr" defTabSz="1028700">
              <a:defRPr/>
            </a:pPr>
            <a:r>
              <a:rPr lang="vi-VN" sz="4050" b="1" kern="10" dirty="0">
                <a:ln w="19050">
                  <a:solidFill>
                    <a:srgbClr val="FFFF00"/>
                  </a:solidFill>
                  <a:round/>
                  <a:headEnd/>
                  <a:tailEnd/>
                </a:ln>
                <a:solidFill>
                  <a:srgbClr val="FFFF00"/>
                </a:solidFill>
                <a:effectLst>
                  <a:outerShdw dist="35921" dir="2700000" algn="ctr" rotWithShape="0">
                    <a:srgbClr val="990000"/>
                  </a:outerShdw>
                </a:effectLst>
                <a:latin typeface="Times New Roman" panose="02020603050405020304" pitchFamily="18" charset="0"/>
              </a:rPr>
              <a:t>Câu </a:t>
            </a:r>
            <a:r>
              <a:rPr lang="vi-VN" sz="4050" b="1" kern="10" dirty="0">
                <a:ln w="19050">
                  <a:solidFill>
                    <a:srgbClr val="FFFF00"/>
                  </a:solidFill>
                  <a:round/>
                  <a:headEnd/>
                  <a:tailEnd/>
                </a:ln>
                <a:solidFill>
                  <a:srgbClr val="FFFF00"/>
                </a:solidFill>
                <a:effectLst>
                  <a:outerShdw dist="35921" dir="2700000" algn="ctr" rotWithShape="0">
                    <a:srgbClr val="990000"/>
                  </a:outerShdw>
                </a:effectLst>
                <a:latin typeface="Arial" panose="020B0604020202020204" pitchFamily="34" charset="0"/>
              </a:rPr>
              <a:t>1</a:t>
            </a:r>
          </a:p>
        </p:txBody>
      </p:sp>
      <p:pic>
        <p:nvPicPr>
          <p:cNvPr id="3093" name="Picture 29" descr="Picture1"/>
          <p:cNvPicPr>
            <a:picLocks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7142" y="878696"/>
            <a:ext cx="13716001" cy="105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4" name="WordArt 30"/>
          <p:cNvSpPr>
            <a:spLocks noChangeArrowheads="1" noChangeShapeType="1" noTextEdit="1"/>
          </p:cNvSpPr>
          <p:nvPr/>
        </p:nvSpPr>
        <p:spPr bwMode="auto">
          <a:xfrm>
            <a:off x="2457461" y="58937"/>
            <a:ext cx="8960644" cy="857250"/>
          </a:xfrm>
          <a:prstGeom prst="rect">
            <a:avLst/>
          </a:prstGeom>
        </p:spPr>
        <p:txBody>
          <a:bodyPr wrap="none" fromWordArt="1">
            <a:prstTxWarp prst="textPlain">
              <a:avLst>
                <a:gd name="adj" fmla="val 50000"/>
              </a:avLst>
            </a:prstTxWarp>
          </a:bodyPr>
          <a:lstStyle/>
          <a:p>
            <a:pPr algn="ctr" defTabSz="1028700">
              <a:defRPr/>
            </a:pPr>
            <a:r>
              <a:rPr lang="en-US" sz="405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itchFamily="18" charset="0"/>
                <a:cs typeface="Times New Roman" pitchFamily="18" charset="0"/>
              </a:rPr>
              <a:t>Rung </a:t>
            </a:r>
            <a:r>
              <a:rPr lang="en-US" sz="4050"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itchFamily="18" charset="0"/>
                <a:cs typeface="Times New Roman" pitchFamily="18" charset="0"/>
              </a:rPr>
              <a:t>chuông</a:t>
            </a:r>
            <a:r>
              <a:rPr lang="en-US" sz="405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itchFamily="18" charset="0"/>
                <a:cs typeface="Times New Roman" pitchFamily="18" charset="0"/>
              </a:rPr>
              <a:t> </a:t>
            </a:r>
            <a:r>
              <a:rPr lang="en-US" sz="4050"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itchFamily="18" charset="0"/>
                <a:cs typeface="Times New Roman" pitchFamily="18" charset="0"/>
              </a:rPr>
              <a:t>vàng</a:t>
            </a:r>
            <a:r>
              <a:rPr lang="vi-VN" sz="405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itchFamily="18" charset="0"/>
                <a:cs typeface="Times New Roman" pitchFamily="18" charset="0"/>
              </a:rPr>
              <a:t> </a:t>
            </a:r>
          </a:p>
        </p:txBody>
      </p:sp>
      <p:pic>
        <p:nvPicPr>
          <p:cNvPr id="3095" name="Picture 31" descr="people008"/>
          <p:cNvPicPr>
            <a:picLocks noChangeAspect="1" noChangeArrowheads="1" noCrop="1"/>
          </p:cNvPicPr>
          <p:nvPr/>
        </p:nvPicPr>
        <p:blipFill>
          <a:blip r:embed="rId14">
            <a:lum contrast="12000"/>
            <a:extLst>
              <a:ext uri="{28A0092B-C50C-407E-A947-70E740481C1C}">
                <a14:useLocalDpi xmlns:a14="http://schemas.microsoft.com/office/drawing/2010/main" val="0"/>
              </a:ext>
            </a:extLst>
          </a:blip>
          <a:srcRect/>
          <a:stretch>
            <a:fillRect/>
          </a:stretch>
        </p:blipFill>
        <p:spPr bwMode="auto">
          <a:xfrm>
            <a:off x="12258675" y="6457950"/>
            <a:ext cx="1457325"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6" name="Picture 32" descr="Bellcoll">
            <a:hlinkClick r:id="" action="ppaction://hlinkshowjump?jump=firstslide"/>
          </p:cNvPr>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78582" y="-180380"/>
            <a:ext cx="2478882" cy="188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01" name="WordArt 33"/>
          <p:cNvSpPr>
            <a:spLocks noChangeArrowheads="1" noChangeShapeType="1" noTextEdit="1"/>
          </p:cNvSpPr>
          <p:nvPr/>
        </p:nvSpPr>
        <p:spPr bwMode="auto">
          <a:xfrm>
            <a:off x="12197789" y="3355110"/>
            <a:ext cx="1000125" cy="835819"/>
          </a:xfrm>
          <a:prstGeom prst="rect">
            <a:avLst/>
          </a:prstGeom>
        </p:spPr>
        <p:txBody>
          <a:bodyPr wrap="none" fromWordArt="1">
            <a:prstTxWarp prst="textPlain">
              <a:avLst>
                <a:gd name="adj" fmla="val 50000"/>
              </a:avLst>
            </a:prstTxWarp>
          </a:bodyPr>
          <a:lstStyle/>
          <a:p>
            <a:pPr algn="ctr" defTabSz="1028700">
              <a:defRPr/>
            </a:pPr>
            <a:r>
              <a:rPr lang="vi-VN" sz="4050" kern="10">
                <a:ln w="19050">
                  <a:solidFill>
                    <a:srgbClr val="99CCFF"/>
                  </a:solidFill>
                  <a:round/>
                  <a:headEnd/>
                  <a:tailEnd/>
                </a:ln>
                <a:solidFill>
                  <a:srgbClr val="0066CC"/>
                </a:solidFill>
                <a:effectLst>
                  <a:outerShdw dist="35921" dir="2700000" algn="ctr" rotWithShape="0">
                    <a:srgbClr val="990000"/>
                  </a:outerShdw>
                </a:effectLst>
                <a:latin typeface="Arial" panose="020B0604020202020204" pitchFamily="34" charset="0"/>
              </a:rPr>
              <a:t>0</a:t>
            </a:r>
          </a:p>
        </p:txBody>
      </p:sp>
      <p:sp>
        <p:nvSpPr>
          <p:cNvPr id="7202" name="WordArt 34"/>
          <p:cNvSpPr>
            <a:spLocks noChangeArrowheads="1" noChangeShapeType="1" noTextEdit="1"/>
          </p:cNvSpPr>
          <p:nvPr/>
        </p:nvSpPr>
        <p:spPr bwMode="auto">
          <a:xfrm>
            <a:off x="12197789" y="3355110"/>
            <a:ext cx="1000125" cy="835819"/>
          </a:xfrm>
          <a:prstGeom prst="rect">
            <a:avLst/>
          </a:prstGeom>
        </p:spPr>
        <p:txBody>
          <a:bodyPr wrap="none" fromWordArt="1">
            <a:prstTxWarp prst="textPlain">
              <a:avLst>
                <a:gd name="adj" fmla="val 50000"/>
              </a:avLst>
            </a:prstTxWarp>
          </a:bodyPr>
          <a:lstStyle/>
          <a:p>
            <a:pPr algn="ctr" defTabSz="1028700">
              <a:defRPr/>
            </a:pPr>
            <a:r>
              <a:rPr lang="vi-VN" sz="4050" kern="10">
                <a:ln w="19050">
                  <a:solidFill>
                    <a:srgbClr val="99CCFF"/>
                  </a:solidFill>
                  <a:round/>
                  <a:headEnd/>
                  <a:tailEnd/>
                </a:ln>
                <a:solidFill>
                  <a:srgbClr val="0066CC"/>
                </a:solidFill>
                <a:effectLst>
                  <a:outerShdw dist="35921" dir="2700000" algn="ctr" rotWithShape="0">
                    <a:srgbClr val="990000"/>
                  </a:outerShdw>
                </a:effectLst>
                <a:latin typeface="Arial" panose="020B0604020202020204" pitchFamily="34" charset="0"/>
              </a:rPr>
              <a:t>1</a:t>
            </a:r>
          </a:p>
        </p:txBody>
      </p:sp>
      <p:sp>
        <p:nvSpPr>
          <p:cNvPr id="7203" name="WordArt 35"/>
          <p:cNvSpPr>
            <a:spLocks noChangeArrowheads="1" noChangeShapeType="1" noTextEdit="1"/>
          </p:cNvSpPr>
          <p:nvPr/>
        </p:nvSpPr>
        <p:spPr bwMode="auto">
          <a:xfrm>
            <a:off x="12204934" y="3322963"/>
            <a:ext cx="1000125" cy="835819"/>
          </a:xfrm>
          <a:prstGeom prst="rect">
            <a:avLst/>
          </a:prstGeom>
        </p:spPr>
        <p:txBody>
          <a:bodyPr wrap="none" fromWordArt="1">
            <a:prstTxWarp prst="textPlain">
              <a:avLst>
                <a:gd name="adj" fmla="val 50000"/>
              </a:avLst>
            </a:prstTxWarp>
          </a:bodyPr>
          <a:lstStyle/>
          <a:p>
            <a:pPr algn="ctr" defTabSz="1028700">
              <a:defRPr/>
            </a:pPr>
            <a:r>
              <a:rPr lang="vi-VN" sz="4050" kern="10">
                <a:ln w="19050">
                  <a:solidFill>
                    <a:srgbClr val="99CCFF"/>
                  </a:solidFill>
                  <a:round/>
                  <a:headEnd/>
                  <a:tailEnd/>
                </a:ln>
                <a:solidFill>
                  <a:srgbClr val="0066CC"/>
                </a:solidFill>
                <a:effectLst>
                  <a:outerShdw dist="35921" dir="2700000" algn="ctr" rotWithShape="0">
                    <a:srgbClr val="990000"/>
                  </a:outerShdw>
                </a:effectLst>
                <a:latin typeface="Arial" panose="020B0604020202020204" pitchFamily="34" charset="0"/>
              </a:rPr>
              <a:t>2</a:t>
            </a:r>
          </a:p>
        </p:txBody>
      </p:sp>
      <p:sp>
        <p:nvSpPr>
          <p:cNvPr id="7204" name="WordArt 36"/>
          <p:cNvSpPr>
            <a:spLocks noChangeArrowheads="1" noChangeShapeType="1" noTextEdit="1"/>
          </p:cNvSpPr>
          <p:nvPr/>
        </p:nvSpPr>
        <p:spPr bwMode="auto">
          <a:xfrm>
            <a:off x="12197789" y="3355110"/>
            <a:ext cx="1000125" cy="835819"/>
          </a:xfrm>
          <a:prstGeom prst="rect">
            <a:avLst/>
          </a:prstGeom>
        </p:spPr>
        <p:txBody>
          <a:bodyPr wrap="none" fromWordArt="1">
            <a:prstTxWarp prst="textPlain">
              <a:avLst>
                <a:gd name="adj" fmla="val 50000"/>
              </a:avLst>
            </a:prstTxWarp>
          </a:bodyPr>
          <a:lstStyle/>
          <a:p>
            <a:pPr algn="ctr" defTabSz="1028700">
              <a:defRPr/>
            </a:pPr>
            <a:r>
              <a:rPr lang="vi-VN" sz="4050" kern="10" dirty="0">
                <a:ln w="19050">
                  <a:solidFill>
                    <a:srgbClr val="99CCFF"/>
                  </a:solidFill>
                  <a:round/>
                  <a:headEnd/>
                  <a:tailEnd/>
                </a:ln>
                <a:solidFill>
                  <a:srgbClr val="0066CC"/>
                </a:solidFill>
                <a:effectLst>
                  <a:outerShdw dist="35921" dir="2700000" algn="ctr" rotWithShape="0">
                    <a:srgbClr val="990000"/>
                  </a:outerShdw>
                </a:effectLst>
                <a:latin typeface="Arial" panose="020B0604020202020204" pitchFamily="34" charset="0"/>
              </a:rPr>
              <a:t>3</a:t>
            </a:r>
          </a:p>
        </p:txBody>
      </p:sp>
      <p:sp>
        <p:nvSpPr>
          <p:cNvPr id="7205" name="WordArt 37"/>
          <p:cNvSpPr>
            <a:spLocks noChangeArrowheads="1" noChangeShapeType="1" noTextEdit="1"/>
          </p:cNvSpPr>
          <p:nvPr/>
        </p:nvSpPr>
        <p:spPr bwMode="auto">
          <a:xfrm>
            <a:off x="12197789" y="3322963"/>
            <a:ext cx="1000125" cy="835819"/>
          </a:xfrm>
          <a:prstGeom prst="rect">
            <a:avLst/>
          </a:prstGeom>
        </p:spPr>
        <p:txBody>
          <a:bodyPr wrap="none" fromWordArt="1">
            <a:prstTxWarp prst="textPlain">
              <a:avLst>
                <a:gd name="adj" fmla="val 50000"/>
              </a:avLst>
            </a:prstTxWarp>
          </a:bodyPr>
          <a:lstStyle/>
          <a:p>
            <a:pPr algn="ctr" defTabSz="1028700">
              <a:defRPr/>
            </a:pPr>
            <a:r>
              <a:rPr lang="vi-VN" sz="4050" kern="10" dirty="0">
                <a:ln w="19050">
                  <a:solidFill>
                    <a:srgbClr val="99CCFF"/>
                  </a:solidFill>
                  <a:round/>
                  <a:headEnd/>
                  <a:tailEnd/>
                </a:ln>
                <a:solidFill>
                  <a:srgbClr val="0066CC"/>
                </a:solidFill>
                <a:effectLst>
                  <a:outerShdw dist="35921" dir="2700000" algn="ctr" rotWithShape="0">
                    <a:srgbClr val="990000"/>
                  </a:outerShdw>
                </a:effectLst>
                <a:latin typeface="Arial" panose="020B0604020202020204" pitchFamily="34" charset="0"/>
              </a:rPr>
              <a:t>4</a:t>
            </a:r>
          </a:p>
        </p:txBody>
      </p:sp>
      <p:sp>
        <p:nvSpPr>
          <p:cNvPr id="7206" name="WordArt 38"/>
          <p:cNvSpPr>
            <a:spLocks noChangeArrowheads="1" noChangeShapeType="1" noTextEdit="1"/>
          </p:cNvSpPr>
          <p:nvPr/>
        </p:nvSpPr>
        <p:spPr bwMode="auto">
          <a:xfrm>
            <a:off x="12226364" y="3399758"/>
            <a:ext cx="1000125" cy="835819"/>
          </a:xfrm>
          <a:prstGeom prst="rect">
            <a:avLst/>
          </a:prstGeom>
        </p:spPr>
        <p:txBody>
          <a:bodyPr wrap="none" fromWordArt="1">
            <a:prstTxWarp prst="textPlain">
              <a:avLst>
                <a:gd name="adj" fmla="val 50000"/>
              </a:avLst>
            </a:prstTxWarp>
          </a:bodyPr>
          <a:lstStyle/>
          <a:p>
            <a:pPr algn="ctr" defTabSz="1028700">
              <a:defRPr/>
            </a:pPr>
            <a:r>
              <a:rPr lang="vi-VN" sz="4050" kern="10" dirty="0">
                <a:ln w="19050">
                  <a:solidFill>
                    <a:srgbClr val="99CCFF"/>
                  </a:solidFill>
                  <a:round/>
                  <a:headEnd/>
                  <a:tailEnd/>
                </a:ln>
                <a:solidFill>
                  <a:srgbClr val="0066CC"/>
                </a:solidFill>
                <a:effectLst>
                  <a:outerShdw dist="35921" dir="2700000" algn="ctr" rotWithShape="0">
                    <a:srgbClr val="990000"/>
                  </a:outerShdw>
                </a:effectLst>
                <a:latin typeface="Arial" panose="020B0604020202020204" pitchFamily="34" charset="0"/>
              </a:rPr>
              <a:t>5</a:t>
            </a:r>
          </a:p>
        </p:txBody>
      </p:sp>
      <p:grpSp>
        <p:nvGrpSpPr>
          <p:cNvPr id="25" name="Group 49"/>
          <p:cNvGrpSpPr>
            <a:grpSpLocks/>
          </p:cNvGrpSpPr>
          <p:nvPr/>
        </p:nvGrpSpPr>
        <p:grpSpPr bwMode="auto">
          <a:xfrm>
            <a:off x="11418104" y="4599678"/>
            <a:ext cx="2297896" cy="1556445"/>
            <a:chOff x="4320" y="2928"/>
            <a:chExt cx="1104" cy="1104"/>
          </a:xfrm>
        </p:grpSpPr>
        <p:sp>
          <p:nvSpPr>
            <p:cNvPr id="3114" name="AutoShape 50"/>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algn="ctr" defTabSz="1028700">
                <a:defRPr/>
              </a:pPr>
              <a:endParaRPr lang="vi-VN" sz="6750" b="1">
                <a:solidFill>
                  <a:srgbClr val="FF0066"/>
                </a:solidFill>
                <a:latin typeface=".VnHelvetInsH" pitchFamily="34" charset="0"/>
              </a:endParaRPr>
            </a:p>
          </p:txBody>
        </p:sp>
        <p:sp>
          <p:nvSpPr>
            <p:cNvPr id="3115" name="WordArt 51"/>
            <p:cNvSpPr>
              <a:spLocks noChangeArrowheads="1" noChangeShapeType="1" noTextEdit="1"/>
            </p:cNvSpPr>
            <p:nvPr/>
          </p:nvSpPr>
          <p:spPr bwMode="auto">
            <a:xfrm>
              <a:off x="4563" y="3309"/>
              <a:ext cx="672" cy="576"/>
            </a:xfrm>
            <a:prstGeom prst="rect">
              <a:avLst/>
            </a:prstGeom>
          </p:spPr>
          <p:txBody>
            <a:bodyPr wrap="none" fromWordArt="1">
              <a:prstTxWarp prst="textPlain">
                <a:avLst>
                  <a:gd name="adj" fmla="val 50000"/>
                </a:avLst>
              </a:prstTxWarp>
            </a:bodyPr>
            <a:lstStyle/>
            <a:p>
              <a:pPr algn="ctr" defTabSz="1028700">
                <a:defRPr/>
              </a:pPr>
              <a:r>
                <a:rPr lang="vi-VN" sz="4050" kern="10" dirty="0">
                  <a:ln w="9525">
                    <a:solidFill>
                      <a:srgbClr val="000000"/>
                    </a:solidFill>
                    <a:round/>
                    <a:headEnd/>
                    <a:tailEnd/>
                  </a:ln>
                  <a:solidFill>
                    <a:srgbClr val="000000"/>
                  </a:solidFill>
                  <a:latin typeface="Times New Roman"/>
                  <a:cs typeface="Times New Roman"/>
                </a:rPr>
                <a:t>Hết giờ</a:t>
              </a:r>
            </a:p>
          </p:txBody>
        </p:sp>
      </p:grpSp>
      <p:sp>
        <p:nvSpPr>
          <p:cNvPr id="16" name="TextBox 15">
            <a:extLst>
              <a:ext uri="{FF2B5EF4-FFF2-40B4-BE49-F238E27FC236}">
                <a16:creationId xmlns:a16="http://schemas.microsoft.com/office/drawing/2014/main" id="{0E079321-ECE7-41EE-43EB-4D7D0F688E4C}"/>
              </a:ext>
            </a:extLst>
          </p:cNvPr>
          <p:cNvSpPr txBox="1"/>
          <p:nvPr/>
        </p:nvSpPr>
        <p:spPr>
          <a:xfrm>
            <a:off x="11923891" y="228600"/>
            <a:ext cx="1274023" cy="563239"/>
          </a:xfrm>
          <a:prstGeom prst="rect">
            <a:avLst/>
          </a:prstGeom>
          <a:noFill/>
        </p:spPr>
        <p:txBody>
          <a:bodyPr wrap="square" rtlCol="0">
            <a:spAutoFit/>
          </a:bodyPr>
          <a:lstStyle/>
          <a:p>
            <a:endParaRPr lang="en-US"/>
          </a:p>
        </p:txBody>
      </p:sp>
      <p:pic>
        <p:nvPicPr>
          <p:cNvPr id="17" name="nhạc tính giờ">
            <a:hlinkClick r:id="" action="ppaction://media"/>
            <a:extLst>
              <a:ext uri="{FF2B5EF4-FFF2-40B4-BE49-F238E27FC236}">
                <a16:creationId xmlns:a16="http://schemas.microsoft.com/office/drawing/2014/main" id="{B7E29CB5-0129-D17F-DC35-CEF11A77C8C4}"/>
              </a:ext>
            </a:extLst>
          </p:cNvPr>
          <p:cNvPicPr>
            <a:picLocks noChangeAspect="1"/>
          </p:cNvPicPr>
          <p:nvPr>
            <a:videoFile r:link="rId3"/>
            <p:extLst>
              <p:ext uri="{DAA4B4D4-6D71-4841-9C94-3DE7FCFB9230}">
                <p14:media xmlns:p14="http://schemas.microsoft.com/office/powerpoint/2010/main" r:embed="rId2"/>
              </p:ext>
            </p:extLst>
          </p:nvPr>
        </p:nvPicPr>
        <p:blipFill>
          <a:blip r:embed="rId16"/>
          <a:stretch>
            <a:fillRect/>
          </a:stretch>
        </p:blipFill>
        <p:spPr>
          <a:xfrm>
            <a:off x="9681602" y="7307341"/>
            <a:ext cx="2523332" cy="394692"/>
          </a:xfrm>
          <a:prstGeom prst="rect">
            <a:avLst/>
          </a:prstGeom>
        </p:spPr>
      </p:pic>
    </p:spTree>
    <p:custDataLst>
      <p:tags r:id="rId1"/>
    </p:custDataLst>
    <p:extLst>
      <p:ext uri="{BB962C8B-B14F-4D97-AF65-F5344CB8AC3E}">
        <p14:creationId xmlns:p14="http://schemas.microsoft.com/office/powerpoint/2010/main" val="30702216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7195"/>
                                        </p:tgtEl>
                                        <p:attrNameLst>
                                          <p:attrName>style.visibility</p:attrName>
                                        </p:attrNameLst>
                                      </p:cBhvr>
                                      <p:to>
                                        <p:strVal val="visible"/>
                                      </p:to>
                                    </p:set>
                                    <p:anim calcmode="lin" valueType="num">
                                      <p:cBhvr>
                                        <p:cTn id="7" dur="500" fill="hold"/>
                                        <p:tgtEl>
                                          <p:spTgt spid="7195"/>
                                        </p:tgtEl>
                                        <p:attrNameLst>
                                          <p:attrName>ppt_w</p:attrName>
                                        </p:attrNameLst>
                                      </p:cBhvr>
                                      <p:tavLst>
                                        <p:tav tm="0">
                                          <p:val>
                                            <p:fltVal val="0"/>
                                          </p:val>
                                        </p:tav>
                                        <p:tav tm="100000">
                                          <p:val>
                                            <p:strVal val="#ppt_w"/>
                                          </p:val>
                                        </p:tav>
                                      </p:tavLst>
                                    </p:anim>
                                    <p:anim calcmode="lin" valueType="num">
                                      <p:cBhvr>
                                        <p:cTn id="8" dur="500" fill="hold"/>
                                        <p:tgtEl>
                                          <p:spTgt spid="7195"/>
                                        </p:tgtEl>
                                        <p:attrNameLst>
                                          <p:attrName>ppt_h</p:attrName>
                                        </p:attrNameLst>
                                      </p:cBhvr>
                                      <p:tavLst>
                                        <p:tav tm="0">
                                          <p:val>
                                            <p:fltVal val="0"/>
                                          </p:val>
                                        </p:tav>
                                        <p:tav tm="100000">
                                          <p:val>
                                            <p:strVal val="#ppt_h"/>
                                          </p:val>
                                        </p:tav>
                                      </p:tavLst>
                                    </p:anim>
                                    <p:animEffect transition="in" filter="fade">
                                      <p:cBhvr>
                                        <p:cTn id="9" dur="500"/>
                                        <p:tgtEl>
                                          <p:spTgt spid="7195"/>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7196"/>
                                        </p:tgtEl>
                                        <p:attrNameLst>
                                          <p:attrName>style.visibility</p:attrName>
                                        </p:attrNameLst>
                                      </p:cBhvr>
                                      <p:to>
                                        <p:strVal val="visible"/>
                                      </p:to>
                                    </p:set>
                                    <p:anim calcmode="lin" valueType="num">
                                      <p:cBhvr>
                                        <p:cTn id="12" dur="500" fill="hold"/>
                                        <p:tgtEl>
                                          <p:spTgt spid="7196"/>
                                        </p:tgtEl>
                                        <p:attrNameLst>
                                          <p:attrName>ppt_w</p:attrName>
                                        </p:attrNameLst>
                                      </p:cBhvr>
                                      <p:tavLst>
                                        <p:tav tm="0">
                                          <p:val>
                                            <p:fltVal val="0"/>
                                          </p:val>
                                        </p:tav>
                                        <p:tav tm="100000">
                                          <p:val>
                                            <p:strVal val="#ppt_w"/>
                                          </p:val>
                                        </p:tav>
                                      </p:tavLst>
                                    </p:anim>
                                    <p:anim calcmode="lin" valueType="num">
                                      <p:cBhvr>
                                        <p:cTn id="13" dur="500" fill="hold"/>
                                        <p:tgtEl>
                                          <p:spTgt spid="7196"/>
                                        </p:tgtEl>
                                        <p:attrNameLst>
                                          <p:attrName>ppt_h</p:attrName>
                                        </p:attrNameLst>
                                      </p:cBhvr>
                                      <p:tavLst>
                                        <p:tav tm="0">
                                          <p:val>
                                            <p:fltVal val="0"/>
                                          </p:val>
                                        </p:tav>
                                        <p:tav tm="100000">
                                          <p:val>
                                            <p:strVal val="#ppt_h"/>
                                          </p:val>
                                        </p:tav>
                                      </p:tavLst>
                                    </p:anim>
                                    <p:animEffect transition="in" filter="fade">
                                      <p:cBhvr>
                                        <p:cTn id="14" dur="500"/>
                                        <p:tgtEl>
                                          <p:spTgt spid="7196"/>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7195"/>
                                        </p:tgtEl>
                                        <p:attrNameLst>
                                          <p:attrName>r</p:attrName>
                                        </p:attrNameLst>
                                      </p:cBhvr>
                                    </p:animRot>
                                  </p:childTnLst>
                                </p:cTn>
                              </p:par>
                              <p:par>
                                <p:cTn id="17" presetID="2" presetClass="entr" presetSubtype="8" fill="hold" grpId="0"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5" name="Jet Fighter 2-DVDH.wav"/>
                                        </p:tgtEl>
                                      </p:cMediaNode>
                                    </p:audio>
                                  </p:subTnLst>
                                </p:cTn>
                              </p:par>
                              <p:par>
                                <p:cTn id="21" presetID="5" presetClass="entr" presetSubtype="10" fill="hold" nodeType="withEffect">
                                  <p:stCondLst>
                                    <p:cond delay="2000"/>
                                  </p:stCondLst>
                                  <p:childTnLst>
                                    <p:set>
                                      <p:cBhvr>
                                        <p:cTn id="22" dur="1" fill="hold">
                                          <p:stCondLst>
                                            <p:cond delay="0"/>
                                          </p:stCondLst>
                                        </p:cTn>
                                        <p:tgtEl>
                                          <p:spTgt spid="39"/>
                                        </p:tgtEl>
                                        <p:attrNameLst>
                                          <p:attrName>style.visibility</p:attrName>
                                        </p:attrNameLst>
                                      </p:cBhvr>
                                      <p:to>
                                        <p:strVal val="visible"/>
                                      </p:to>
                                    </p:set>
                                    <p:animEffect transition="in" filter="checkerboard(across)">
                                      <p:cBhvr>
                                        <p:cTn id="23" dur="500"/>
                                        <p:tgtEl>
                                          <p:spTgt spid="39"/>
                                        </p:tgtEl>
                                      </p:cBhvr>
                                    </p:animEffect>
                                  </p:childTnLst>
                                </p:cTn>
                              </p:par>
                              <p:par>
                                <p:cTn id="24" presetID="5" presetClass="entr" presetSubtype="10" fill="hold" nodeType="withEffect">
                                  <p:stCondLst>
                                    <p:cond delay="2000"/>
                                  </p:stCondLst>
                                  <p:childTnLst>
                                    <p:set>
                                      <p:cBhvr>
                                        <p:cTn id="25" dur="1" fill="hold">
                                          <p:stCondLst>
                                            <p:cond delay="0"/>
                                          </p:stCondLst>
                                        </p:cTn>
                                        <p:tgtEl>
                                          <p:spTgt spid="40"/>
                                        </p:tgtEl>
                                        <p:attrNameLst>
                                          <p:attrName>style.visibility</p:attrName>
                                        </p:attrNameLst>
                                      </p:cBhvr>
                                      <p:to>
                                        <p:strVal val="visible"/>
                                      </p:to>
                                    </p:set>
                                    <p:animEffect transition="in" filter="checkerboard(across)">
                                      <p:cBhvr>
                                        <p:cTn id="26" dur="500"/>
                                        <p:tgtEl>
                                          <p:spTgt spid="40"/>
                                        </p:tgtEl>
                                      </p:cBhvr>
                                    </p:animEffect>
                                  </p:childTnLst>
                                  <p:subTnLst>
                                    <p:audio>
                                      <p:cMediaNode>
                                        <p:cTn display="0" masterRel="sameClick">
                                          <p:stCondLst>
                                            <p:cond evt="begin" delay="0">
                                              <p:tn val="24"/>
                                            </p:cond>
                                          </p:stCondLst>
                                          <p:endCondLst>
                                            <p:cond evt="onStopAudio" delay="0">
                                              <p:tgtEl>
                                                <p:sldTgt/>
                                              </p:tgtEl>
                                            </p:cond>
                                          </p:endCondLst>
                                        </p:cTn>
                                        <p:tgtEl>
                                          <p:sndTgt r:embed="rId6" name="Chimes 3-CL (2).wav"/>
                                        </p:tgtEl>
                                      </p:cMediaNode>
                                    </p:audio>
                                  </p:subTnLst>
                                </p:cTn>
                              </p:par>
                              <p:par>
                                <p:cTn id="27" presetID="5" presetClass="entr" presetSubtype="10" fill="hold" grpId="0" nodeType="withEffect">
                                  <p:stCondLst>
                                    <p:cond delay="2000"/>
                                  </p:stCondLst>
                                  <p:childTnLst>
                                    <p:set>
                                      <p:cBhvr>
                                        <p:cTn id="28" dur="1" fill="hold">
                                          <p:stCondLst>
                                            <p:cond delay="0"/>
                                          </p:stCondLst>
                                        </p:cTn>
                                        <p:tgtEl>
                                          <p:spTgt spid="1043"/>
                                        </p:tgtEl>
                                        <p:attrNameLst>
                                          <p:attrName>style.visibility</p:attrName>
                                        </p:attrNameLst>
                                      </p:cBhvr>
                                      <p:to>
                                        <p:strVal val="visible"/>
                                      </p:to>
                                    </p:set>
                                    <p:animEffect transition="in" filter="checkerboard(across)">
                                      <p:cBhvr>
                                        <p:cTn id="29" dur="500"/>
                                        <p:tgtEl>
                                          <p:spTgt spid="1043"/>
                                        </p:tgtEl>
                                      </p:cBhvr>
                                    </p:animEffect>
                                  </p:childTnLst>
                                </p:cTn>
                              </p:par>
                              <p:par>
                                <p:cTn id="30" presetID="5" presetClass="entr" presetSubtype="10" fill="hold" grpId="0" nodeType="withEffect">
                                  <p:stCondLst>
                                    <p:cond delay="2000"/>
                                  </p:stCondLst>
                                  <p:childTnLst>
                                    <p:set>
                                      <p:cBhvr>
                                        <p:cTn id="31" dur="1" fill="hold">
                                          <p:stCondLst>
                                            <p:cond delay="0"/>
                                          </p:stCondLst>
                                        </p:cTn>
                                        <p:tgtEl>
                                          <p:spTgt spid="1044"/>
                                        </p:tgtEl>
                                        <p:attrNameLst>
                                          <p:attrName>style.visibility</p:attrName>
                                        </p:attrNameLst>
                                      </p:cBhvr>
                                      <p:to>
                                        <p:strVal val="visible"/>
                                      </p:to>
                                    </p:set>
                                    <p:animEffect transition="in" filter="checkerboard(across)">
                                      <p:cBhvr>
                                        <p:cTn id="32" dur="500"/>
                                        <p:tgtEl>
                                          <p:spTgt spid="1044"/>
                                        </p:tgtEl>
                                      </p:cBhvr>
                                    </p:animEffect>
                                  </p:childTnLst>
                                </p:cTn>
                              </p:par>
                              <p:par>
                                <p:cTn id="33" presetID="22" presetClass="entr" presetSubtype="8" fill="hold" nodeType="withEffect">
                                  <p:stCondLst>
                                    <p:cond delay="2000"/>
                                  </p:stCondLst>
                                  <p:iterate type="lt">
                                    <p:tmPct val="0"/>
                                  </p:iterate>
                                  <p:childTnLst>
                                    <p:set>
                                      <p:cBhvr>
                                        <p:cTn id="34" dur="1" fill="hold">
                                          <p:stCondLst>
                                            <p:cond delay="0"/>
                                          </p:stCondLst>
                                        </p:cTn>
                                        <p:tgtEl>
                                          <p:spTgt spid="3"/>
                                        </p:tgtEl>
                                        <p:attrNameLst>
                                          <p:attrName>style.visibility</p:attrName>
                                        </p:attrNameLst>
                                      </p:cBhvr>
                                      <p:to>
                                        <p:strVal val="visible"/>
                                      </p:to>
                                    </p:set>
                                    <p:animEffect transition="in" filter="wipe(left)">
                                      <p:cBhvr>
                                        <p:cTn id="35" dur="500"/>
                                        <p:tgtEl>
                                          <p:spTgt spid="3"/>
                                        </p:tgtEl>
                                      </p:cBhvr>
                                    </p:animEffect>
                                  </p:childTnLst>
                                </p:cTn>
                              </p:par>
                              <p:par>
                                <p:cTn id="36" presetID="5" presetClass="entr" presetSubtype="10" fill="hold" nodeType="withEffect">
                                  <p:stCondLst>
                                    <p:cond delay="3000"/>
                                  </p:stCondLst>
                                  <p:childTnLst>
                                    <p:set>
                                      <p:cBhvr>
                                        <p:cTn id="37" dur="1" fill="hold">
                                          <p:stCondLst>
                                            <p:cond delay="0"/>
                                          </p:stCondLst>
                                        </p:cTn>
                                        <p:tgtEl>
                                          <p:spTgt spid="5"/>
                                        </p:tgtEl>
                                        <p:attrNameLst>
                                          <p:attrName>style.visibility</p:attrName>
                                        </p:attrNameLst>
                                      </p:cBhvr>
                                      <p:to>
                                        <p:strVal val="visible"/>
                                      </p:to>
                                    </p:set>
                                    <p:animEffect transition="in" filter="checkerboard(across)">
                                      <p:cBhvr>
                                        <p:cTn id="38" dur="500"/>
                                        <p:tgtEl>
                                          <p:spTgt spid="5"/>
                                        </p:tgtEl>
                                      </p:cBhvr>
                                    </p:animEffect>
                                  </p:childTnLst>
                                </p:cTn>
                              </p:par>
                              <p:par>
                                <p:cTn id="39" presetID="5" presetClass="entr" presetSubtype="10" fill="hold" nodeType="withEffect">
                                  <p:stCondLst>
                                    <p:cond delay="3000"/>
                                  </p:stCondLst>
                                  <p:childTnLst>
                                    <p:set>
                                      <p:cBhvr>
                                        <p:cTn id="40" dur="1" fill="hold">
                                          <p:stCondLst>
                                            <p:cond delay="0"/>
                                          </p:stCondLst>
                                        </p:cTn>
                                        <p:tgtEl>
                                          <p:spTgt spid="6"/>
                                        </p:tgtEl>
                                        <p:attrNameLst>
                                          <p:attrName>style.visibility</p:attrName>
                                        </p:attrNameLst>
                                      </p:cBhvr>
                                      <p:to>
                                        <p:strVal val="visible"/>
                                      </p:to>
                                    </p:set>
                                    <p:animEffect transition="in" filter="checkerboard(across)">
                                      <p:cBhvr>
                                        <p:cTn id="41" dur="500"/>
                                        <p:tgtEl>
                                          <p:spTgt spid="6"/>
                                        </p:tgtEl>
                                      </p:cBhvr>
                                    </p:animEffect>
                                  </p:childTnLst>
                                  <p:subTnLst>
                                    <p:audio>
                                      <p:cMediaNode>
                                        <p:cTn display="0" masterRel="sameClick">
                                          <p:stCondLst>
                                            <p:cond evt="begin" delay="0">
                                              <p:tn val="39"/>
                                            </p:cond>
                                          </p:stCondLst>
                                          <p:endCondLst>
                                            <p:cond evt="onStopAudio" delay="0">
                                              <p:tgtEl>
                                                <p:sldTgt/>
                                              </p:tgtEl>
                                            </p:cond>
                                          </p:endCondLst>
                                        </p:cTn>
                                        <p:tgtEl>
                                          <p:sndTgt r:embed="rId6" name="Chimes 3-CL (2).wav"/>
                                        </p:tgtEl>
                                      </p:cMediaNode>
                                    </p:audio>
                                  </p:subTnLst>
                                </p:cTn>
                              </p:par>
                              <p:par>
                                <p:cTn id="42" presetID="5" presetClass="entr" presetSubtype="10" fill="hold" grpId="0" nodeType="withEffect">
                                  <p:stCondLst>
                                    <p:cond delay="3000"/>
                                  </p:stCondLst>
                                  <p:childTnLst>
                                    <p:set>
                                      <p:cBhvr>
                                        <p:cTn id="43" dur="1" fill="hold">
                                          <p:stCondLst>
                                            <p:cond delay="0"/>
                                          </p:stCondLst>
                                        </p:cTn>
                                        <p:tgtEl>
                                          <p:spTgt spid="7"/>
                                        </p:tgtEl>
                                        <p:attrNameLst>
                                          <p:attrName>style.visibility</p:attrName>
                                        </p:attrNameLst>
                                      </p:cBhvr>
                                      <p:to>
                                        <p:strVal val="visible"/>
                                      </p:to>
                                    </p:set>
                                    <p:animEffect transition="in" filter="checkerboard(across)">
                                      <p:cBhvr>
                                        <p:cTn id="44" dur="500"/>
                                        <p:tgtEl>
                                          <p:spTgt spid="7"/>
                                        </p:tgtEl>
                                      </p:cBhvr>
                                    </p:animEffect>
                                  </p:childTnLst>
                                </p:cTn>
                              </p:par>
                              <p:par>
                                <p:cTn id="45" presetID="5" presetClass="entr" presetSubtype="10" fill="hold" grpId="0" nodeType="withEffect">
                                  <p:stCondLst>
                                    <p:cond delay="3000"/>
                                  </p:stCondLst>
                                  <p:childTnLst>
                                    <p:set>
                                      <p:cBhvr>
                                        <p:cTn id="46" dur="1" fill="hold">
                                          <p:stCondLst>
                                            <p:cond delay="0"/>
                                          </p:stCondLst>
                                        </p:cTn>
                                        <p:tgtEl>
                                          <p:spTgt spid="8"/>
                                        </p:tgtEl>
                                        <p:attrNameLst>
                                          <p:attrName>style.visibility</p:attrName>
                                        </p:attrNameLst>
                                      </p:cBhvr>
                                      <p:to>
                                        <p:strVal val="visible"/>
                                      </p:to>
                                    </p:set>
                                    <p:animEffect transition="in" filter="checkerboard(across)">
                                      <p:cBhvr>
                                        <p:cTn id="47" dur="500"/>
                                        <p:tgtEl>
                                          <p:spTgt spid="8"/>
                                        </p:tgtEl>
                                      </p:cBhvr>
                                    </p:animEffect>
                                  </p:childTnLst>
                                </p:cTn>
                              </p:par>
                              <p:par>
                                <p:cTn id="48" presetID="22" presetClass="entr" presetSubtype="8" fill="hold" nodeType="withEffect">
                                  <p:stCondLst>
                                    <p:cond delay="3000"/>
                                  </p:stCondLst>
                                  <p:iterate type="lt">
                                    <p:tmPct val="0"/>
                                  </p:iterate>
                                  <p:childTnLst>
                                    <p:set>
                                      <p:cBhvr>
                                        <p:cTn id="49" dur="1" fill="hold">
                                          <p:stCondLst>
                                            <p:cond delay="0"/>
                                          </p:stCondLst>
                                        </p:cTn>
                                        <p:tgtEl>
                                          <p:spTgt spid="4"/>
                                        </p:tgtEl>
                                        <p:attrNameLst>
                                          <p:attrName>style.visibility</p:attrName>
                                        </p:attrNameLst>
                                      </p:cBhvr>
                                      <p:to>
                                        <p:strVal val="visible"/>
                                      </p:to>
                                    </p:set>
                                    <p:animEffect transition="in" filter="wipe(left)">
                                      <p:cBhvr>
                                        <p:cTn id="50" dur="500"/>
                                        <p:tgtEl>
                                          <p:spTgt spid="4"/>
                                        </p:tgtEl>
                                      </p:cBhvr>
                                    </p:animEffect>
                                  </p:childTnLst>
                                </p:cTn>
                              </p:par>
                              <p:par>
                                <p:cTn id="51" presetID="5" presetClass="entr" presetSubtype="10" fill="hold" nodeType="withEffect">
                                  <p:stCondLst>
                                    <p:cond delay="4000"/>
                                  </p:stCondLst>
                                  <p:childTnLst>
                                    <p:set>
                                      <p:cBhvr>
                                        <p:cTn id="52" dur="1" fill="hold">
                                          <p:stCondLst>
                                            <p:cond delay="0"/>
                                          </p:stCondLst>
                                        </p:cTn>
                                        <p:tgtEl>
                                          <p:spTgt spid="11"/>
                                        </p:tgtEl>
                                        <p:attrNameLst>
                                          <p:attrName>style.visibility</p:attrName>
                                        </p:attrNameLst>
                                      </p:cBhvr>
                                      <p:to>
                                        <p:strVal val="visible"/>
                                      </p:to>
                                    </p:set>
                                    <p:animEffect transition="in" filter="checkerboard(across)">
                                      <p:cBhvr>
                                        <p:cTn id="53" dur="500"/>
                                        <p:tgtEl>
                                          <p:spTgt spid="11"/>
                                        </p:tgtEl>
                                      </p:cBhvr>
                                    </p:animEffect>
                                  </p:childTnLst>
                                </p:cTn>
                              </p:par>
                              <p:par>
                                <p:cTn id="54" presetID="5" presetClass="entr" presetSubtype="10" fill="hold" nodeType="withEffect">
                                  <p:stCondLst>
                                    <p:cond delay="4000"/>
                                  </p:stCondLst>
                                  <p:childTnLst>
                                    <p:set>
                                      <p:cBhvr>
                                        <p:cTn id="55" dur="1" fill="hold">
                                          <p:stCondLst>
                                            <p:cond delay="0"/>
                                          </p:stCondLst>
                                        </p:cTn>
                                        <p:tgtEl>
                                          <p:spTgt spid="12"/>
                                        </p:tgtEl>
                                        <p:attrNameLst>
                                          <p:attrName>style.visibility</p:attrName>
                                        </p:attrNameLst>
                                      </p:cBhvr>
                                      <p:to>
                                        <p:strVal val="visible"/>
                                      </p:to>
                                    </p:set>
                                    <p:animEffect transition="in" filter="checkerboard(across)">
                                      <p:cBhvr>
                                        <p:cTn id="56" dur="500"/>
                                        <p:tgtEl>
                                          <p:spTgt spid="12"/>
                                        </p:tgtEl>
                                      </p:cBhvr>
                                    </p:animEffect>
                                  </p:childTnLst>
                                  <p:subTnLst>
                                    <p:audio>
                                      <p:cMediaNode>
                                        <p:cTn display="0" masterRel="sameClick">
                                          <p:stCondLst>
                                            <p:cond evt="begin" delay="0">
                                              <p:tn val="54"/>
                                            </p:cond>
                                          </p:stCondLst>
                                          <p:endCondLst>
                                            <p:cond evt="onStopAudio" delay="0">
                                              <p:tgtEl>
                                                <p:sldTgt/>
                                              </p:tgtEl>
                                            </p:cond>
                                          </p:endCondLst>
                                        </p:cTn>
                                        <p:tgtEl>
                                          <p:sndTgt r:embed="rId6" name="Chimes 3-CL (2).wav"/>
                                        </p:tgtEl>
                                      </p:cMediaNode>
                                    </p:audio>
                                  </p:subTnLst>
                                </p:cTn>
                              </p:par>
                              <p:par>
                                <p:cTn id="57" presetID="5" presetClass="entr" presetSubtype="10" fill="hold" grpId="0" nodeType="withEffect">
                                  <p:stCondLst>
                                    <p:cond delay="4000"/>
                                  </p:stCondLst>
                                  <p:childTnLst>
                                    <p:set>
                                      <p:cBhvr>
                                        <p:cTn id="58" dur="1" fill="hold">
                                          <p:stCondLst>
                                            <p:cond delay="0"/>
                                          </p:stCondLst>
                                        </p:cTn>
                                        <p:tgtEl>
                                          <p:spTgt spid="13"/>
                                        </p:tgtEl>
                                        <p:attrNameLst>
                                          <p:attrName>style.visibility</p:attrName>
                                        </p:attrNameLst>
                                      </p:cBhvr>
                                      <p:to>
                                        <p:strVal val="visible"/>
                                      </p:to>
                                    </p:set>
                                    <p:animEffect transition="in" filter="checkerboard(across)">
                                      <p:cBhvr>
                                        <p:cTn id="59" dur="500"/>
                                        <p:tgtEl>
                                          <p:spTgt spid="13"/>
                                        </p:tgtEl>
                                      </p:cBhvr>
                                    </p:animEffect>
                                  </p:childTnLst>
                                </p:cTn>
                              </p:par>
                              <p:par>
                                <p:cTn id="60" presetID="5" presetClass="entr" presetSubtype="10" fill="hold" grpId="0" nodeType="withEffect">
                                  <p:stCondLst>
                                    <p:cond delay="4000"/>
                                  </p:stCondLst>
                                  <p:childTnLst>
                                    <p:set>
                                      <p:cBhvr>
                                        <p:cTn id="61" dur="1" fill="hold">
                                          <p:stCondLst>
                                            <p:cond delay="0"/>
                                          </p:stCondLst>
                                        </p:cTn>
                                        <p:tgtEl>
                                          <p:spTgt spid="15"/>
                                        </p:tgtEl>
                                        <p:attrNameLst>
                                          <p:attrName>style.visibility</p:attrName>
                                        </p:attrNameLst>
                                      </p:cBhvr>
                                      <p:to>
                                        <p:strVal val="visible"/>
                                      </p:to>
                                    </p:set>
                                    <p:animEffect transition="in" filter="checkerboard(across)">
                                      <p:cBhvr>
                                        <p:cTn id="62" dur="500"/>
                                        <p:tgtEl>
                                          <p:spTgt spid="15"/>
                                        </p:tgtEl>
                                      </p:cBhvr>
                                    </p:animEffect>
                                  </p:childTnLst>
                                </p:cTn>
                              </p:par>
                              <p:par>
                                <p:cTn id="63" presetID="22" presetClass="entr" presetSubtype="8" fill="hold" nodeType="withEffect">
                                  <p:stCondLst>
                                    <p:cond delay="4000"/>
                                  </p:stCondLst>
                                  <p:childTnLst>
                                    <p:set>
                                      <p:cBhvr>
                                        <p:cTn id="64" dur="1" fill="hold">
                                          <p:stCondLst>
                                            <p:cond delay="0"/>
                                          </p:stCondLst>
                                        </p:cTn>
                                        <p:tgtEl>
                                          <p:spTgt spid="9"/>
                                        </p:tgtEl>
                                        <p:attrNameLst>
                                          <p:attrName>style.visibility</p:attrName>
                                        </p:attrNameLst>
                                      </p:cBhvr>
                                      <p:to>
                                        <p:strVal val="visible"/>
                                      </p:to>
                                    </p:set>
                                    <p:animEffect transition="in" filter="wipe(left)">
                                      <p:cBhvr>
                                        <p:cTn id="65" dur="500"/>
                                        <p:tgtEl>
                                          <p:spTgt spid="9"/>
                                        </p:tgtEl>
                                      </p:cBhvr>
                                    </p:animEffect>
                                  </p:childTnLst>
                                </p:cTn>
                              </p:par>
                            </p:childTnLst>
                          </p:cTn>
                        </p:par>
                      </p:childTnLst>
                    </p:cTn>
                  </p:par>
                  <p:par>
                    <p:cTn id="66" fill="hold">
                      <p:stCondLst>
                        <p:cond delay="indefinite"/>
                      </p:stCondLst>
                      <p:childTnLst>
                        <p:par>
                          <p:cTn id="67" fill="hold" nodeType="afterGroup">
                            <p:stCondLst>
                              <p:cond delay="0"/>
                            </p:stCondLst>
                            <p:childTnLst>
                              <p:par>
                                <p:cTn id="68" presetID="9" presetClass="entr" presetSubtype="0" fill="hold" grpId="0" nodeType="clickEffect">
                                  <p:stCondLst>
                                    <p:cond delay="0"/>
                                  </p:stCondLst>
                                  <p:childTnLst>
                                    <p:set>
                                      <p:cBhvr>
                                        <p:cTn id="69" dur="1" fill="hold">
                                          <p:stCondLst>
                                            <p:cond delay="0"/>
                                          </p:stCondLst>
                                        </p:cTn>
                                        <p:tgtEl>
                                          <p:spTgt spid="7206"/>
                                        </p:tgtEl>
                                        <p:attrNameLst>
                                          <p:attrName>style.visibility</p:attrName>
                                        </p:attrNameLst>
                                      </p:cBhvr>
                                      <p:to>
                                        <p:strVal val="visible"/>
                                      </p:to>
                                    </p:set>
                                    <p:animEffect transition="in" filter="dissolve">
                                      <p:cBhvr>
                                        <p:cTn id="70" dur="500"/>
                                        <p:tgtEl>
                                          <p:spTgt spid="7206"/>
                                        </p:tgtEl>
                                      </p:cBhvr>
                                    </p:animEffect>
                                  </p:childTnLst>
                                  <p:subTnLst>
                                    <p:audio>
                                      <p:cMediaNode>
                                        <p:cTn display="0" masterRel="sameClick">
                                          <p:stCondLst>
                                            <p:cond evt="begin" delay="0">
                                              <p:tn val="68"/>
                                            </p:cond>
                                          </p:stCondLst>
                                          <p:endCondLst>
                                            <p:cond evt="onStopAudio" delay="0">
                                              <p:tgtEl>
                                                <p:sldTgt/>
                                              </p:tgtEl>
                                            </p:cond>
                                          </p:endCondLst>
                                        </p:cTn>
                                        <p:tgtEl>
                                          <p:sndTgt r:embed="rId7" name="camera.wav"/>
                                        </p:tgtEl>
                                      </p:cMediaNode>
                                    </p:audio>
                                  </p:subTnLst>
                                </p:cTn>
                              </p:par>
                            </p:childTnLst>
                          </p:cTn>
                        </p:par>
                        <p:par>
                          <p:cTn id="71" fill="hold" nodeType="afterGroup">
                            <p:stCondLst>
                              <p:cond delay="500"/>
                            </p:stCondLst>
                            <p:childTnLst>
                              <p:par>
                                <p:cTn id="72" presetID="53" presetClass="exit" presetSubtype="0" fill="hold" grpId="1" nodeType="afterEffect">
                                  <p:stCondLst>
                                    <p:cond delay="0"/>
                                  </p:stCondLst>
                                  <p:childTnLst>
                                    <p:anim calcmode="lin" valueType="num">
                                      <p:cBhvr>
                                        <p:cTn id="73" dur="500"/>
                                        <p:tgtEl>
                                          <p:spTgt spid="7206"/>
                                        </p:tgtEl>
                                        <p:attrNameLst>
                                          <p:attrName>ppt_w</p:attrName>
                                        </p:attrNameLst>
                                      </p:cBhvr>
                                      <p:tavLst>
                                        <p:tav tm="0">
                                          <p:val>
                                            <p:strVal val="ppt_w"/>
                                          </p:val>
                                        </p:tav>
                                        <p:tav tm="100000">
                                          <p:val>
                                            <p:fltVal val="0"/>
                                          </p:val>
                                        </p:tav>
                                      </p:tavLst>
                                    </p:anim>
                                    <p:anim calcmode="lin" valueType="num">
                                      <p:cBhvr>
                                        <p:cTn id="74" dur="500"/>
                                        <p:tgtEl>
                                          <p:spTgt spid="7206"/>
                                        </p:tgtEl>
                                        <p:attrNameLst>
                                          <p:attrName>ppt_h</p:attrName>
                                        </p:attrNameLst>
                                      </p:cBhvr>
                                      <p:tavLst>
                                        <p:tav tm="0">
                                          <p:val>
                                            <p:strVal val="ppt_h"/>
                                          </p:val>
                                        </p:tav>
                                        <p:tav tm="100000">
                                          <p:val>
                                            <p:fltVal val="0"/>
                                          </p:val>
                                        </p:tav>
                                      </p:tavLst>
                                    </p:anim>
                                    <p:animEffect transition="out" filter="fade">
                                      <p:cBhvr>
                                        <p:cTn id="75" dur="500"/>
                                        <p:tgtEl>
                                          <p:spTgt spid="7206"/>
                                        </p:tgtEl>
                                      </p:cBhvr>
                                    </p:animEffect>
                                    <p:set>
                                      <p:cBhvr>
                                        <p:cTn id="76" dur="1" fill="hold">
                                          <p:stCondLst>
                                            <p:cond delay="499"/>
                                          </p:stCondLst>
                                        </p:cTn>
                                        <p:tgtEl>
                                          <p:spTgt spid="7206"/>
                                        </p:tgtEl>
                                        <p:attrNameLst>
                                          <p:attrName>style.visibility</p:attrName>
                                        </p:attrNameLst>
                                      </p:cBhvr>
                                      <p:to>
                                        <p:strVal val="hidden"/>
                                      </p:to>
                                    </p:set>
                                  </p:childTnLst>
                                </p:cTn>
                              </p:par>
                            </p:childTnLst>
                          </p:cTn>
                        </p:par>
                        <p:par>
                          <p:cTn id="77" fill="hold" nodeType="afterGroup">
                            <p:stCondLst>
                              <p:cond delay="1000"/>
                            </p:stCondLst>
                            <p:childTnLst>
                              <p:par>
                                <p:cTn id="78" presetID="9" presetClass="entr" presetSubtype="0" fill="hold" grpId="0" nodeType="afterEffect">
                                  <p:stCondLst>
                                    <p:cond delay="0"/>
                                  </p:stCondLst>
                                  <p:childTnLst>
                                    <p:set>
                                      <p:cBhvr>
                                        <p:cTn id="79" dur="1" fill="hold">
                                          <p:stCondLst>
                                            <p:cond delay="0"/>
                                          </p:stCondLst>
                                        </p:cTn>
                                        <p:tgtEl>
                                          <p:spTgt spid="7205"/>
                                        </p:tgtEl>
                                        <p:attrNameLst>
                                          <p:attrName>style.visibility</p:attrName>
                                        </p:attrNameLst>
                                      </p:cBhvr>
                                      <p:to>
                                        <p:strVal val="visible"/>
                                      </p:to>
                                    </p:set>
                                    <p:animEffect transition="in" filter="dissolve">
                                      <p:cBhvr>
                                        <p:cTn id="80" dur="500"/>
                                        <p:tgtEl>
                                          <p:spTgt spid="7205"/>
                                        </p:tgtEl>
                                      </p:cBhvr>
                                    </p:animEffect>
                                  </p:childTnLst>
                                  <p:subTnLst>
                                    <p:audio>
                                      <p:cMediaNode>
                                        <p:cTn display="0" masterRel="sameClick">
                                          <p:stCondLst>
                                            <p:cond evt="begin" delay="0">
                                              <p:tn val="78"/>
                                            </p:cond>
                                          </p:stCondLst>
                                          <p:endCondLst>
                                            <p:cond evt="onStopAudio" delay="0">
                                              <p:tgtEl>
                                                <p:sldTgt/>
                                              </p:tgtEl>
                                            </p:cond>
                                          </p:endCondLst>
                                        </p:cTn>
                                        <p:tgtEl>
                                          <p:sndTgt r:embed="rId7" name="camera.wav"/>
                                        </p:tgtEl>
                                      </p:cMediaNode>
                                    </p:audio>
                                  </p:subTnLst>
                                </p:cTn>
                              </p:par>
                            </p:childTnLst>
                          </p:cTn>
                        </p:par>
                        <p:par>
                          <p:cTn id="81" fill="hold" nodeType="afterGroup">
                            <p:stCondLst>
                              <p:cond delay="1500"/>
                            </p:stCondLst>
                            <p:childTnLst>
                              <p:par>
                                <p:cTn id="82" presetID="53" presetClass="exit" presetSubtype="0" fill="hold" grpId="1" nodeType="afterEffect">
                                  <p:stCondLst>
                                    <p:cond delay="0"/>
                                  </p:stCondLst>
                                  <p:childTnLst>
                                    <p:anim calcmode="lin" valueType="num">
                                      <p:cBhvr>
                                        <p:cTn id="83" dur="500"/>
                                        <p:tgtEl>
                                          <p:spTgt spid="7205"/>
                                        </p:tgtEl>
                                        <p:attrNameLst>
                                          <p:attrName>ppt_w</p:attrName>
                                        </p:attrNameLst>
                                      </p:cBhvr>
                                      <p:tavLst>
                                        <p:tav tm="0">
                                          <p:val>
                                            <p:strVal val="ppt_w"/>
                                          </p:val>
                                        </p:tav>
                                        <p:tav tm="100000">
                                          <p:val>
                                            <p:fltVal val="0"/>
                                          </p:val>
                                        </p:tav>
                                      </p:tavLst>
                                    </p:anim>
                                    <p:anim calcmode="lin" valueType="num">
                                      <p:cBhvr>
                                        <p:cTn id="84" dur="500"/>
                                        <p:tgtEl>
                                          <p:spTgt spid="7205"/>
                                        </p:tgtEl>
                                        <p:attrNameLst>
                                          <p:attrName>ppt_h</p:attrName>
                                        </p:attrNameLst>
                                      </p:cBhvr>
                                      <p:tavLst>
                                        <p:tav tm="0">
                                          <p:val>
                                            <p:strVal val="ppt_h"/>
                                          </p:val>
                                        </p:tav>
                                        <p:tav tm="100000">
                                          <p:val>
                                            <p:fltVal val="0"/>
                                          </p:val>
                                        </p:tav>
                                      </p:tavLst>
                                    </p:anim>
                                    <p:animEffect transition="out" filter="fade">
                                      <p:cBhvr>
                                        <p:cTn id="85" dur="500"/>
                                        <p:tgtEl>
                                          <p:spTgt spid="7205"/>
                                        </p:tgtEl>
                                      </p:cBhvr>
                                    </p:animEffect>
                                    <p:set>
                                      <p:cBhvr>
                                        <p:cTn id="86" dur="1" fill="hold">
                                          <p:stCondLst>
                                            <p:cond delay="499"/>
                                          </p:stCondLst>
                                        </p:cTn>
                                        <p:tgtEl>
                                          <p:spTgt spid="7205"/>
                                        </p:tgtEl>
                                        <p:attrNameLst>
                                          <p:attrName>style.visibility</p:attrName>
                                        </p:attrNameLst>
                                      </p:cBhvr>
                                      <p:to>
                                        <p:strVal val="hidden"/>
                                      </p:to>
                                    </p:set>
                                  </p:childTnLst>
                                </p:cTn>
                              </p:par>
                            </p:childTnLst>
                          </p:cTn>
                        </p:par>
                        <p:par>
                          <p:cTn id="87" fill="hold" nodeType="afterGroup">
                            <p:stCondLst>
                              <p:cond delay="2000"/>
                            </p:stCondLst>
                            <p:childTnLst>
                              <p:par>
                                <p:cTn id="88" presetID="9" presetClass="entr" presetSubtype="0" fill="hold" grpId="0" nodeType="afterEffect">
                                  <p:stCondLst>
                                    <p:cond delay="0"/>
                                  </p:stCondLst>
                                  <p:childTnLst>
                                    <p:set>
                                      <p:cBhvr>
                                        <p:cTn id="89" dur="1" fill="hold">
                                          <p:stCondLst>
                                            <p:cond delay="0"/>
                                          </p:stCondLst>
                                        </p:cTn>
                                        <p:tgtEl>
                                          <p:spTgt spid="7204"/>
                                        </p:tgtEl>
                                        <p:attrNameLst>
                                          <p:attrName>style.visibility</p:attrName>
                                        </p:attrNameLst>
                                      </p:cBhvr>
                                      <p:to>
                                        <p:strVal val="visible"/>
                                      </p:to>
                                    </p:set>
                                    <p:animEffect transition="in" filter="dissolve">
                                      <p:cBhvr>
                                        <p:cTn id="90" dur="500"/>
                                        <p:tgtEl>
                                          <p:spTgt spid="7204"/>
                                        </p:tgtEl>
                                      </p:cBhvr>
                                    </p:animEffect>
                                  </p:childTnLst>
                                  <p:subTnLst>
                                    <p:audio>
                                      <p:cMediaNode>
                                        <p:cTn display="0" masterRel="sameClick">
                                          <p:stCondLst>
                                            <p:cond evt="begin" delay="0">
                                              <p:tn val="88"/>
                                            </p:cond>
                                          </p:stCondLst>
                                          <p:endCondLst>
                                            <p:cond evt="onStopAudio" delay="0">
                                              <p:tgtEl>
                                                <p:sldTgt/>
                                              </p:tgtEl>
                                            </p:cond>
                                          </p:endCondLst>
                                        </p:cTn>
                                        <p:tgtEl>
                                          <p:sndTgt r:embed="rId7" name="camera.wav"/>
                                        </p:tgtEl>
                                      </p:cMediaNode>
                                    </p:audio>
                                  </p:subTnLst>
                                </p:cTn>
                              </p:par>
                            </p:childTnLst>
                          </p:cTn>
                        </p:par>
                        <p:par>
                          <p:cTn id="91" fill="hold" nodeType="afterGroup">
                            <p:stCondLst>
                              <p:cond delay="2500"/>
                            </p:stCondLst>
                            <p:childTnLst>
                              <p:par>
                                <p:cTn id="92" presetID="53" presetClass="exit" presetSubtype="0" fill="hold" grpId="1" nodeType="afterEffect">
                                  <p:stCondLst>
                                    <p:cond delay="0"/>
                                  </p:stCondLst>
                                  <p:childTnLst>
                                    <p:anim calcmode="lin" valueType="num">
                                      <p:cBhvr>
                                        <p:cTn id="93" dur="500"/>
                                        <p:tgtEl>
                                          <p:spTgt spid="7204"/>
                                        </p:tgtEl>
                                        <p:attrNameLst>
                                          <p:attrName>ppt_w</p:attrName>
                                        </p:attrNameLst>
                                      </p:cBhvr>
                                      <p:tavLst>
                                        <p:tav tm="0">
                                          <p:val>
                                            <p:strVal val="ppt_w"/>
                                          </p:val>
                                        </p:tav>
                                        <p:tav tm="100000">
                                          <p:val>
                                            <p:fltVal val="0"/>
                                          </p:val>
                                        </p:tav>
                                      </p:tavLst>
                                    </p:anim>
                                    <p:anim calcmode="lin" valueType="num">
                                      <p:cBhvr>
                                        <p:cTn id="94" dur="500"/>
                                        <p:tgtEl>
                                          <p:spTgt spid="7204"/>
                                        </p:tgtEl>
                                        <p:attrNameLst>
                                          <p:attrName>ppt_h</p:attrName>
                                        </p:attrNameLst>
                                      </p:cBhvr>
                                      <p:tavLst>
                                        <p:tav tm="0">
                                          <p:val>
                                            <p:strVal val="ppt_h"/>
                                          </p:val>
                                        </p:tav>
                                        <p:tav tm="100000">
                                          <p:val>
                                            <p:fltVal val="0"/>
                                          </p:val>
                                        </p:tav>
                                      </p:tavLst>
                                    </p:anim>
                                    <p:animEffect transition="out" filter="fade">
                                      <p:cBhvr>
                                        <p:cTn id="95" dur="500"/>
                                        <p:tgtEl>
                                          <p:spTgt spid="7204"/>
                                        </p:tgtEl>
                                      </p:cBhvr>
                                    </p:animEffect>
                                    <p:set>
                                      <p:cBhvr>
                                        <p:cTn id="96" dur="1" fill="hold">
                                          <p:stCondLst>
                                            <p:cond delay="499"/>
                                          </p:stCondLst>
                                        </p:cTn>
                                        <p:tgtEl>
                                          <p:spTgt spid="7204"/>
                                        </p:tgtEl>
                                        <p:attrNameLst>
                                          <p:attrName>style.visibility</p:attrName>
                                        </p:attrNameLst>
                                      </p:cBhvr>
                                      <p:to>
                                        <p:strVal val="hidden"/>
                                      </p:to>
                                    </p:set>
                                  </p:childTnLst>
                                </p:cTn>
                              </p:par>
                            </p:childTnLst>
                          </p:cTn>
                        </p:par>
                        <p:par>
                          <p:cTn id="97" fill="hold" nodeType="afterGroup">
                            <p:stCondLst>
                              <p:cond delay="3000"/>
                            </p:stCondLst>
                            <p:childTnLst>
                              <p:par>
                                <p:cTn id="98" presetID="9" presetClass="entr" presetSubtype="0" fill="hold" grpId="0" nodeType="afterEffect">
                                  <p:stCondLst>
                                    <p:cond delay="0"/>
                                  </p:stCondLst>
                                  <p:childTnLst>
                                    <p:set>
                                      <p:cBhvr>
                                        <p:cTn id="99" dur="1" fill="hold">
                                          <p:stCondLst>
                                            <p:cond delay="0"/>
                                          </p:stCondLst>
                                        </p:cTn>
                                        <p:tgtEl>
                                          <p:spTgt spid="7203"/>
                                        </p:tgtEl>
                                        <p:attrNameLst>
                                          <p:attrName>style.visibility</p:attrName>
                                        </p:attrNameLst>
                                      </p:cBhvr>
                                      <p:to>
                                        <p:strVal val="visible"/>
                                      </p:to>
                                    </p:set>
                                    <p:animEffect transition="in" filter="dissolve">
                                      <p:cBhvr>
                                        <p:cTn id="100" dur="500"/>
                                        <p:tgtEl>
                                          <p:spTgt spid="7203"/>
                                        </p:tgtEl>
                                      </p:cBhvr>
                                    </p:animEffect>
                                  </p:childTnLst>
                                  <p:subTnLst>
                                    <p:audio>
                                      <p:cMediaNode>
                                        <p:cTn display="0" masterRel="sameClick">
                                          <p:stCondLst>
                                            <p:cond evt="begin" delay="0">
                                              <p:tn val="98"/>
                                            </p:cond>
                                          </p:stCondLst>
                                          <p:endCondLst>
                                            <p:cond evt="onStopAudio" delay="0">
                                              <p:tgtEl>
                                                <p:sldTgt/>
                                              </p:tgtEl>
                                            </p:cond>
                                          </p:endCondLst>
                                        </p:cTn>
                                        <p:tgtEl>
                                          <p:sndTgt r:embed="rId7" name="camera.wav"/>
                                        </p:tgtEl>
                                      </p:cMediaNode>
                                    </p:audio>
                                  </p:subTnLst>
                                </p:cTn>
                              </p:par>
                            </p:childTnLst>
                          </p:cTn>
                        </p:par>
                        <p:par>
                          <p:cTn id="101" fill="hold" nodeType="afterGroup">
                            <p:stCondLst>
                              <p:cond delay="3500"/>
                            </p:stCondLst>
                            <p:childTnLst>
                              <p:par>
                                <p:cTn id="102" presetID="53" presetClass="exit" presetSubtype="0" fill="hold" grpId="1" nodeType="afterEffect">
                                  <p:stCondLst>
                                    <p:cond delay="0"/>
                                  </p:stCondLst>
                                  <p:childTnLst>
                                    <p:anim calcmode="lin" valueType="num">
                                      <p:cBhvr>
                                        <p:cTn id="103" dur="500"/>
                                        <p:tgtEl>
                                          <p:spTgt spid="7203"/>
                                        </p:tgtEl>
                                        <p:attrNameLst>
                                          <p:attrName>ppt_w</p:attrName>
                                        </p:attrNameLst>
                                      </p:cBhvr>
                                      <p:tavLst>
                                        <p:tav tm="0">
                                          <p:val>
                                            <p:strVal val="ppt_w"/>
                                          </p:val>
                                        </p:tav>
                                        <p:tav tm="100000">
                                          <p:val>
                                            <p:fltVal val="0"/>
                                          </p:val>
                                        </p:tav>
                                      </p:tavLst>
                                    </p:anim>
                                    <p:anim calcmode="lin" valueType="num">
                                      <p:cBhvr>
                                        <p:cTn id="104" dur="500"/>
                                        <p:tgtEl>
                                          <p:spTgt spid="7203"/>
                                        </p:tgtEl>
                                        <p:attrNameLst>
                                          <p:attrName>ppt_h</p:attrName>
                                        </p:attrNameLst>
                                      </p:cBhvr>
                                      <p:tavLst>
                                        <p:tav tm="0">
                                          <p:val>
                                            <p:strVal val="ppt_h"/>
                                          </p:val>
                                        </p:tav>
                                        <p:tav tm="100000">
                                          <p:val>
                                            <p:fltVal val="0"/>
                                          </p:val>
                                        </p:tav>
                                      </p:tavLst>
                                    </p:anim>
                                    <p:animEffect transition="out" filter="fade">
                                      <p:cBhvr>
                                        <p:cTn id="105" dur="500"/>
                                        <p:tgtEl>
                                          <p:spTgt spid="7203"/>
                                        </p:tgtEl>
                                      </p:cBhvr>
                                    </p:animEffect>
                                    <p:set>
                                      <p:cBhvr>
                                        <p:cTn id="106" dur="1" fill="hold">
                                          <p:stCondLst>
                                            <p:cond delay="499"/>
                                          </p:stCondLst>
                                        </p:cTn>
                                        <p:tgtEl>
                                          <p:spTgt spid="7203"/>
                                        </p:tgtEl>
                                        <p:attrNameLst>
                                          <p:attrName>style.visibility</p:attrName>
                                        </p:attrNameLst>
                                      </p:cBhvr>
                                      <p:to>
                                        <p:strVal val="hidden"/>
                                      </p:to>
                                    </p:set>
                                  </p:childTnLst>
                                </p:cTn>
                              </p:par>
                            </p:childTnLst>
                          </p:cTn>
                        </p:par>
                        <p:par>
                          <p:cTn id="107" fill="hold" nodeType="afterGroup">
                            <p:stCondLst>
                              <p:cond delay="4000"/>
                            </p:stCondLst>
                            <p:childTnLst>
                              <p:par>
                                <p:cTn id="108" presetID="9" presetClass="entr" presetSubtype="0" fill="hold" grpId="0" nodeType="afterEffect">
                                  <p:stCondLst>
                                    <p:cond delay="0"/>
                                  </p:stCondLst>
                                  <p:childTnLst>
                                    <p:set>
                                      <p:cBhvr>
                                        <p:cTn id="109" dur="1" fill="hold">
                                          <p:stCondLst>
                                            <p:cond delay="0"/>
                                          </p:stCondLst>
                                        </p:cTn>
                                        <p:tgtEl>
                                          <p:spTgt spid="7202"/>
                                        </p:tgtEl>
                                        <p:attrNameLst>
                                          <p:attrName>style.visibility</p:attrName>
                                        </p:attrNameLst>
                                      </p:cBhvr>
                                      <p:to>
                                        <p:strVal val="visible"/>
                                      </p:to>
                                    </p:set>
                                    <p:animEffect transition="in" filter="dissolve">
                                      <p:cBhvr>
                                        <p:cTn id="110" dur="500"/>
                                        <p:tgtEl>
                                          <p:spTgt spid="7202"/>
                                        </p:tgtEl>
                                      </p:cBhvr>
                                    </p:animEffect>
                                  </p:childTnLst>
                                  <p:subTnLst>
                                    <p:audio>
                                      <p:cMediaNode>
                                        <p:cTn display="0" masterRel="sameClick">
                                          <p:stCondLst>
                                            <p:cond evt="begin" delay="0">
                                              <p:tn val="108"/>
                                            </p:cond>
                                          </p:stCondLst>
                                          <p:endCondLst>
                                            <p:cond evt="onStopAudio" delay="0">
                                              <p:tgtEl>
                                                <p:sldTgt/>
                                              </p:tgtEl>
                                            </p:cond>
                                          </p:endCondLst>
                                        </p:cTn>
                                        <p:tgtEl>
                                          <p:sndTgt r:embed="rId7" name="camera.wav"/>
                                        </p:tgtEl>
                                      </p:cMediaNode>
                                    </p:audio>
                                  </p:subTnLst>
                                </p:cTn>
                              </p:par>
                            </p:childTnLst>
                          </p:cTn>
                        </p:par>
                        <p:par>
                          <p:cTn id="111" fill="hold" nodeType="afterGroup">
                            <p:stCondLst>
                              <p:cond delay="4500"/>
                            </p:stCondLst>
                            <p:childTnLst>
                              <p:par>
                                <p:cTn id="112" presetID="53" presetClass="exit" presetSubtype="0" fill="hold" grpId="1" nodeType="afterEffect">
                                  <p:stCondLst>
                                    <p:cond delay="0"/>
                                  </p:stCondLst>
                                  <p:childTnLst>
                                    <p:anim calcmode="lin" valueType="num">
                                      <p:cBhvr>
                                        <p:cTn id="113" dur="500"/>
                                        <p:tgtEl>
                                          <p:spTgt spid="7202"/>
                                        </p:tgtEl>
                                        <p:attrNameLst>
                                          <p:attrName>ppt_w</p:attrName>
                                        </p:attrNameLst>
                                      </p:cBhvr>
                                      <p:tavLst>
                                        <p:tav tm="0">
                                          <p:val>
                                            <p:strVal val="ppt_w"/>
                                          </p:val>
                                        </p:tav>
                                        <p:tav tm="100000">
                                          <p:val>
                                            <p:fltVal val="0"/>
                                          </p:val>
                                        </p:tav>
                                      </p:tavLst>
                                    </p:anim>
                                    <p:anim calcmode="lin" valueType="num">
                                      <p:cBhvr>
                                        <p:cTn id="114" dur="500"/>
                                        <p:tgtEl>
                                          <p:spTgt spid="7202"/>
                                        </p:tgtEl>
                                        <p:attrNameLst>
                                          <p:attrName>ppt_h</p:attrName>
                                        </p:attrNameLst>
                                      </p:cBhvr>
                                      <p:tavLst>
                                        <p:tav tm="0">
                                          <p:val>
                                            <p:strVal val="ppt_h"/>
                                          </p:val>
                                        </p:tav>
                                        <p:tav tm="100000">
                                          <p:val>
                                            <p:fltVal val="0"/>
                                          </p:val>
                                        </p:tav>
                                      </p:tavLst>
                                    </p:anim>
                                    <p:animEffect transition="out" filter="fade">
                                      <p:cBhvr>
                                        <p:cTn id="115" dur="500"/>
                                        <p:tgtEl>
                                          <p:spTgt spid="7202"/>
                                        </p:tgtEl>
                                      </p:cBhvr>
                                    </p:animEffect>
                                    <p:set>
                                      <p:cBhvr>
                                        <p:cTn id="116" dur="1" fill="hold">
                                          <p:stCondLst>
                                            <p:cond delay="499"/>
                                          </p:stCondLst>
                                        </p:cTn>
                                        <p:tgtEl>
                                          <p:spTgt spid="7202"/>
                                        </p:tgtEl>
                                        <p:attrNameLst>
                                          <p:attrName>style.visibility</p:attrName>
                                        </p:attrNameLst>
                                      </p:cBhvr>
                                      <p:to>
                                        <p:strVal val="hidden"/>
                                      </p:to>
                                    </p:set>
                                  </p:childTnLst>
                                </p:cTn>
                              </p:par>
                            </p:childTnLst>
                          </p:cTn>
                        </p:par>
                        <p:par>
                          <p:cTn id="117" fill="hold" nodeType="afterGroup">
                            <p:stCondLst>
                              <p:cond delay="5000"/>
                            </p:stCondLst>
                            <p:childTnLst>
                              <p:par>
                                <p:cTn id="118" presetID="9" presetClass="entr" presetSubtype="0" fill="hold" grpId="0" nodeType="afterEffect">
                                  <p:stCondLst>
                                    <p:cond delay="0"/>
                                  </p:stCondLst>
                                  <p:childTnLst>
                                    <p:set>
                                      <p:cBhvr>
                                        <p:cTn id="119" dur="1" fill="hold">
                                          <p:stCondLst>
                                            <p:cond delay="0"/>
                                          </p:stCondLst>
                                        </p:cTn>
                                        <p:tgtEl>
                                          <p:spTgt spid="7201"/>
                                        </p:tgtEl>
                                        <p:attrNameLst>
                                          <p:attrName>style.visibility</p:attrName>
                                        </p:attrNameLst>
                                      </p:cBhvr>
                                      <p:to>
                                        <p:strVal val="visible"/>
                                      </p:to>
                                    </p:set>
                                    <p:animEffect transition="in" filter="dissolve">
                                      <p:cBhvr>
                                        <p:cTn id="120" dur="500"/>
                                        <p:tgtEl>
                                          <p:spTgt spid="7201"/>
                                        </p:tgtEl>
                                      </p:cBhvr>
                                    </p:animEffect>
                                  </p:childTnLst>
                                  <p:subTnLst>
                                    <p:audio>
                                      <p:cMediaNode>
                                        <p:cTn display="0" masterRel="sameClick">
                                          <p:stCondLst>
                                            <p:cond evt="begin" delay="0">
                                              <p:tn val="118"/>
                                            </p:cond>
                                          </p:stCondLst>
                                          <p:endCondLst>
                                            <p:cond evt="onStopAudio" delay="0">
                                              <p:tgtEl>
                                                <p:sldTgt/>
                                              </p:tgtEl>
                                            </p:cond>
                                          </p:endCondLst>
                                        </p:cTn>
                                        <p:tgtEl>
                                          <p:sndTgt r:embed="rId7" name="camera.wav"/>
                                        </p:tgtEl>
                                      </p:cMediaNode>
                                    </p:audio>
                                  </p:subTnLst>
                                </p:cTn>
                              </p:par>
                            </p:childTnLst>
                          </p:cTn>
                        </p:par>
                        <p:par>
                          <p:cTn id="121" fill="hold" nodeType="afterGroup">
                            <p:stCondLst>
                              <p:cond delay="5500"/>
                            </p:stCondLst>
                            <p:childTnLst>
                              <p:par>
                                <p:cTn id="122" presetID="53" presetClass="exit" presetSubtype="0" fill="hold" grpId="1" nodeType="afterEffect">
                                  <p:stCondLst>
                                    <p:cond delay="0"/>
                                  </p:stCondLst>
                                  <p:childTnLst>
                                    <p:anim calcmode="lin" valueType="num">
                                      <p:cBhvr>
                                        <p:cTn id="123" dur="500"/>
                                        <p:tgtEl>
                                          <p:spTgt spid="7201"/>
                                        </p:tgtEl>
                                        <p:attrNameLst>
                                          <p:attrName>ppt_w</p:attrName>
                                        </p:attrNameLst>
                                      </p:cBhvr>
                                      <p:tavLst>
                                        <p:tav tm="0">
                                          <p:val>
                                            <p:strVal val="ppt_w"/>
                                          </p:val>
                                        </p:tav>
                                        <p:tav tm="100000">
                                          <p:val>
                                            <p:fltVal val="0"/>
                                          </p:val>
                                        </p:tav>
                                      </p:tavLst>
                                    </p:anim>
                                    <p:anim calcmode="lin" valueType="num">
                                      <p:cBhvr>
                                        <p:cTn id="124" dur="500"/>
                                        <p:tgtEl>
                                          <p:spTgt spid="7201"/>
                                        </p:tgtEl>
                                        <p:attrNameLst>
                                          <p:attrName>ppt_h</p:attrName>
                                        </p:attrNameLst>
                                      </p:cBhvr>
                                      <p:tavLst>
                                        <p:tav tm="0">
                                          <p:val>
                                            <p:strVal val="ppt_h"/>
                                          </p:val>
                                        </p:tav>
                                        <p:tav tm="100000">
                                          <p:val>
                                            <p:fltVal val="0"/>
                                          </p:val>
                                        </p:tav>
                                      </p:tavLst>
                                    </p:anim>
                                    <p:animEffect transition="out" filter="fade">
                                      <p:cBhvr>
                                        <p:cTn id="125" dur="500"/>
                                        <p:tgtEl>
                                          <p:spTgt spid="7201"/>
                                        </p:tgtEl>
                                      </p:cBhvr>
                                    </p:animEffect>
                                    <p:set>
                                      <p:cBhvr>
                                        <p:cTn id="126" dur="1" fill="hold">
                                          <p:stCondLst>
                                            <p:cond delay="499"/>
                                          </p:stCondLst>
                                        </p:cTn>
                                        <p:tgtEl>
                                          <p:spTgt spid="7201"/>
                                        </p:tgtEl>
                                        <p:attrNameLst>
                                          <p:attrName>style.visibility</p:attrName>
                                        </p:attrNameLst>
                                      </p:cBhvr>
                                      <p:to>
                                        <p:strVal val="hidden"/>
                                      </p:to>
                                    </p:set>
                                  </p:childTnLst>
                                </p:cTn>
                              </p:par>
                              <p:par>
                                <p:cTn id="127" presetID="53" presetClass="entr" presetSubtype="0" fill="hold" nodeType="withEffect">
                                  <p:stCondLst>
                                    <p:cond delay="0"/>
                                  </p:stCondLst>
                                  <p:childTnLst>
                                    <p:set>
                                      <p:cBhvr>
                                        <p:cTn id="128" dur="1" fill="hold">
                                          <p:stCondLst>
                                            <p:cond delay="0"/>
                                          </p:stCondLst>
                                        </p:cTn>
                                        <p:tgtEl>
                                          <p:spTgt spid="25"/>
                                        </p:tgtEl>
                                        <p:attrNameLst>
                                          <p:attrName>style.visibility</p:attrName>
                                        </p:attrNameLst>
                                      </p:cBhvr>
                                      <p:to>
                                        <p:strVal val="visible"/>
                                      </p:to>
                                    </p:set>
                                    <p:anim calcmode="lin" valueType="num">
                                      <p:cBhvr>
                                        <p:cTn id="129" dur="500" fill="hold"/>
                                        <p:tgtEl>
                                          <p:spTgt spid="25"/>
                                        </p:tgtEl>
                                        <p:attrNameLst>
                                          <p:attrName>ppt_w</p:attrName>
                                        </p:attrNameLst>
                                      </p:cBhvr>
                                      <p:tavLst>
                                        <p:tav tm="0">
                                          <p:val>
                                            <p:fltVal val="0"/>
                                          </p:val>
                                        </p:tav>
                                        <p:tav tm="100000">
                                          <p:val>
                                            <p:strVal val="#ppt_w"/>
                                          </p:val>
                                        </p:tav>
                                      </p:tavLst>
                                    </p:anim>
                                    <p:anim calcmode="lin" valueType="num">
                                      <p:cBhvr>
                                        <p:cTn id="130" dur="500" fill="hold"/>
                                        <p:tgtEl>
                                          <p:spTgt spid="25"/>
                                        </p:tgtEl>
                                        <p:attrNameLst>
                                          <p:attrName>ppt_h</p:attrName>
                                        </p:attrNameLst>
                                      </p:cBhvr>
                                      <p:tavLst>
                                        <p:tav tm="0">
                                          <p:val>
                                            <p:fltVal val="0"/>
                                          </p:val>
                                        </p:tav>
                                        <p:tav tm="100000">
                                          <p:val>
                                            <p:strVal val="#ppt_h"/>
                                          </p:val>
                                        </p:tav>
                                      </p:tavLst>
                                    </p:anim>
                                    <p:animEffect transition="in" filter="fade">
                                      <p:cBhvr>
                                        <p:cTn id="131" dur="500"/>
                                        <p:tgtEl>
                                          <p:spTgt spid="25"/>
                                        </p:tgtEl>
                                      </p:cBhvr>
                                    </p:animEffect>
                                  </p:childTnLst>
                                  <p:subTnLst>
                                    <p:audio>
                                      <p:cMediaNode>
                                        <p:cTn display="0" masterRel="sameClick">
                                          <p:stCondLst>
                                            <p:cond evt="begin" delay="0">
                                              <p:tn val="127"/>
                                            </p:cond>
                                          </p:stCondLst>
                                          <p:endCondLst>
                                            <p:cond evt="onStopAudio" delay="0">
                                              <p:tgtEl>
                                                <p:sldTgt/>
                                              </p:tgtEl>
                                            </p:cond>
                                          </p:endCondLst>
                                        </p:cTn>
                                        <p:tgtEl>
                                          <p:sndTgt r:embed="rId8" name="chimes.wav"/>
                                        </p:tgtEl>
                                      </p:cMediaNode>
                                    </p:audio>
                                  </p:subTnLst>
                                </p:cTn>
                              </p:par>
                            </p:childTnLst>
                          </p:cTn>
                        </p:par>
                      </p:childTnLst>
                    </p:cTn>
                  </p:par>
                  <p:par>
                    <p:cTn id="132" fill="hold" nodeType="clickPar">
                      <p:stCondLst>
                        <p:cond delay="indefinite"/>
                      </p:stCondLst>
                      <p:childTnLst>
                        <p:par>
                          <p:cTn id="133" fill="hold" nodeType="withGroup">
                            <p:stCondLst>
                              <p:cond delay="0"/>
                            </p:stCondLst>
                            <p:childTnLst>
                              <p:par>
                                <p:cTn id="134" presetID="2" presetClass="exit" presetSubtype="2" fill="hold" nodeType="clickEffect">
                                  <p:stCondLst>
                                    <p:cond delay="0"/>
                                  </p:stCondLst>
                                  <p:childTnLst>
                                    <p:anim calcmode="lin" valueType="num">
                                      <p:cBhvr additive="base">
                                        <p:cTn id="135" dur="500"/>
                                        <p:tgtEl>
                                          <p:spTgt spid="25"/>
                                        </p:tgtEl>
                                        <p:attrNameLst>
                                          <p:attrName>ppt_x</p:attrName>
                                        </p:attrNameLst>
                                      </p:cBhvr>
                                      <p:tavLst>
                                        <p:tav tm="0">
                                          <p:val>
                                            <p:strVal val="ppt_x"/>
                                          </p:val>
                                        </p:tav>
                                        <p:tav tm="100000">
                                          <p:val>
                                            <p:strVal val="1+ppt_w/2"/>
                                          </p:val>
                                        </p:tav>
                                      </p:tavLst>
                                    </p:anim>
                                    <p:anim calcmode="lin" valueType="num">
                                      <p:cBhvr additive="base">
                                        <p:cTn id="136" dur="500"/>
                                        <p:tgtEl>
                                          <p:spTgt spid="25"/>
                                        </p:tgtEl>
                                        <p:attrNameLst>
                                          <p:attrName>ppt_y</p:attrName>
                                        </p:attrNameLst>
                                      </p:cBhvr>
                                      <p:tavLst>
                                        <p:tav tm="0">
                                          <p:val>
                                            <p:strVal val="ppt_y"/>
                                          </p:val>
                                        </p:tav>
                                        <p:tav tm="100000">
                                          <p:val>
                                            <p:strVal val="ppt_y"/>
                                          </p:val>
                                        </p:tav>
                                      </p:tavLst>
                                    </p:anim>
                                    <p:set>
                                      <p:cBhvr>
                                        <p:cTn id="137" dur="1" fill="hold">
                                          <p:stCondLst>
                                            <p:cond delay="499"/>
                                          </p:stCondLst>
                                        </p:cTn>
                                        <p:tgtEl>
                                          <p:spTgt spid="25"/>
                                        </p:tgtEl>
                                        <p:attrNameLst>
                                          <p:attrName>style.visibility</p:attrName>
                                        </p:attrNameLst>
                                      </p:cBhvr>
                                      <p:to>
                                        <p:strVal val="hidden"/>
                                      </p:to>
                                    </p:se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23" presetClass="emph" presetSubtype="0" fill="hold" grpId="0" nodeType="clickEffect">
                                  <p:stCondLst>
                                    <p:cond delay="0"/>
                                  </p:stCondLst>
                                  <p:iterate type="lt">
                                    <p:tmPct val="0"/>
                                  </p:iterate>
                                  <p:childTnLst>
                                    <p:animClr clrSpc="hsl" dir="cw">
                                      <p:cBhvr override="childStyle">
                                        <p:cTn id="141" dur="500" fill="hold"/>
                                        <p:tgtEl>
                                          <p:spTgt spid="4"/>
                                        </p:tgtEl>
                                        <p:attrNameLst>
                                          <p:attrName>style.color</p:attrName>
                                        </p:attrNameLst>
                                      </p:cBhvr>
                                      <p:by>
                                        <p:hsl h="10842353" s="0" l="0"/>
                                      </p:by>
                                    </p:animClr>
                                    <p:animClr clrSpc="hsl" dir="cw">
                                      <p:cBhvr>
                                        <p:cTn id="142" dur="500" fill="hold"/>
                                        <p:tgtEl>
                                          <p:spTgt spid="4"/>
                                        </p:tgtEl>
                                        <p:attrNameLst>
                                          <p:attrName>fillcolor</p:attrName>
                                        </p:attrNameLst>
                                      </p:cBhvr>
                                      <p:by>
                                        <p:hsl h="10842353" s="0" l="0"/>
                                      </p:by>
                                    </p:animClr>
                                    <p:animClr clrSpc="hsl" dir="cw">
                                      <p:cBhvr>
                                        <p:cTn id="143" dur="500" fill="hold"/>
                                        <p:tgtEl>
                                          <p:spTgt spid="4"/>
                                        </p:tgtEl>
                                        <p:attrNameLst>
                                          <p:attrName>stroke.color</p:attrName>
                                        </p:attrNameLst>
                                      </p:cBhvr>
                                      <p:by>
                                        <p:hsl h="10842353" s="0" l="0"/>
                                      </p:by>
                                    </p:animClr>
                                    <p:set>
                                      <p:cBhvr>
                                        <p:cTn id="144" dur="500" fill="hold"/>
                                        <p:tgtEl>
                                          <p:spTgt spid="4"/>
                                        </p:tgtEl>
                                        <p:attrNameLst>
                                          <p:attrName>fill.type</p:attrName>
                                        </p:attrNameLst>
                                      </p:cBhvr>
                                      <p:to>
                                        <p:strVal val="solid"/>
                                      </p:to>
                                    </p:set>
                                  </p:childTnLst>
                                  <p:subTnLst>
                                    <p:audio>
                                      <p:cMediaNode>
                                        <p:cTn display="0" masterRel="sameClick">
                                          <p:stCondLst>
                                            <p:cond evt="begin" delay="0">
                                              <p:tn val="140"/>
                                            </p:cond>
                                          </p:stCondLst>
                                          <p:endCondLst>
                                            <p:cond evt="onStopAudio" delay="0">
                                              <p:tgtEl>
                                                <p:sldTgt/>
                                              </p:tgtEl>
                                            </p:cond>
                                          </p:endCondLst>
                                        </p:cTn>
                                        <p:tgtEl>
                                          <p:sndTgt r:embed="rId9" name="FELIZ2.WAV"/>
                                        </p:tgtEl>
                                      </p:cMediaNode>
                                    </p:audio>
                                  </p:subTnLst>
                                </p:cTn>
                              </p:par>
                              <p:par>
                                <p:cTn id="145" presetID="34" presetClass="emph" presetSubtype="0" fill="hold" grpId="1" nodeType="withEffect">
                                  <p:stCondLst>
                                    <p:cond delay="0"/>
                                  </p:stCondLst>
                                  <p:iterate type="lt">
                                    <p:tmPct val="10000"/>
                                  </p:iterate>
                                  <p:childTnLst>
                                    <p:animMotion origin="layout" path="M 4.81481E-6 -3.0719E-6 L 4.81481E-6 -0.0721 " pathEditMode="relative" rAng="0" ptsTypes="AA">
                                      <p:cBhvr>
                                        <p:cTn id="146" dur="250" accel="50000" decel="50000" autoRev="1" fill="hold">
                                          <p:stCondLst>
                                            <p:cond delay="0"/>
                                          </p:stCondLst>
                                        </p:cTn>
                                        <p:tgtEl>
                                          <p:spTgt spid="4"/>
                                        </p:tgtEl>
                                        <p:attrNameLst>
                                          <p:attrName>ppt_x</p:attrName>
                                          <p:attrName>ppt_y</p:attrName>
                                        </p:attrNameLst>
                                      </p:cBhvr>
                                      <p:rCtr x="0" y="-3615"/>
                                    </p:animMotion>
                                    <p:animRot by="1500000">
                                      <p:cBhvr>
                                        <p:cTn id="147" dur="125" fill="hold">
                                          <p:stCondLst>
                                            <p:cond delay="0"/>
                                          </p:stCondLst>
                                        </p:cTn>
                                        <p:tgtEl>
                                          <p:spTgt spid="4"/>
                                        </p:tgtEl>
                                        <p:attrNameLst>
                                          <p:attrName>r</p:attrName>
                                        </p:attrNameLst>
                                      </p:cBhvr>
                                    </p:animRot>
                                    <p:animRot by="-1500000">
                                      <p:cBhvr>
                                        <p:cTn id="148" dur="125" fill="hold">
                                          <p:stCondLst>
                                            <p:cond delay="125"/>
                                          </p:stCondLst>
                                        </p:cTn>
                                        <p:tgtEl>
                                          <p:spTgt spid="4"/>
                                        </p:tgtEl>
                                        <p:attrNameLst>
                                          <p:attrName>r</p:attrName>
                                        </p:attrNameLst>
                                      </p:cBhvr>
                                    </p:animRot>
                                    <p:animRot by="-1500000">
                                      <p:cBhvr>
                                        <p:cTn id="149" dur="125" fill="hold">
                                          <p:stCondLst>
                                            <p:cond delay="250"/>
                                          </p:stCondLst>
                                        </p:cTn>
                                        <p:tgtEl>
                                          <p:spTgt spid="4"/>
                                        </p:tgtEl>
                                        <p:attrNameLst>
                                          <p:attrName>r</p:attrName>
                                        </p:attrNameLst>
                                      </p:cBhvr>
                                    </p:animRot>
                                    <p:animRot by="1500000">
                                      <p:cBhvr>
                                        <p:cTn id="150" dur="125" fill="hold">
                                          <p:stCondLst>
                                            <p:cond delay="375"/>
                                          </p:stCondLst>
                                        </p:cTn>
                                        <p:tgtEl>
                                          <p:spTgt spid="4"/>
                                        </p:tgtEl>
                                        <p:attrNameLst>
                                          <p:attrName>r</p:attrName>
                                        </p:attrNameLst>
                                      </p:cBhvr>
                                    </p:animRot>
                                  </p:childTnLst>
                                </p:cTn>
                              </p:par>
                            </p:childTnLst>
                          </p:cTn>
                        </p:par>
                      </p:childTnLst>
                    </p:cTn>
                  </p:par>
                  <p:par>
                    <p:cTn id="151" fill="hold">
                      <p:stCondLst>
                        <p:cond delay="indefinite"/>
                      </p:stCondLst>
                      <p:childTnLst>
                        <p:par>
                          <p:cTn id="152" fill="hold">
                            <p:stCondLst>
                              <p:cond delay="0"/>
                            </p:stCondLst>
                            <p:childTnLst>
                              <p:par>
                                <p:cTn id="153" presetID="1" presetClass="mediacall" presetSubtype="0" fill="hold" nodeType="clickEffect">
                                  <p:stCondLst>
                                    <p:cond delay="0"/>
                                  </p:stCondLst>
                                  <p:childTnLst>
                                    <p:cmd type="call" cmd="playFrom(0.0)">
                                      <p:cBhvr>
                                        <p:cTn id="154" dur="8500"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5" fill="hold" display="0">
                  <p:stCondLst>
                    <p:cond delay="indefinite"/>
                  </p:stCondLst>
                </p:cTn>
                <p:tgtEl>
                  <p:spTgt spid="17"/>
                </p:tgtEl>
              </p:cMediaNode>
            </p:video>
            <p:seq concurrent="1" nextAc="seek">
              <p:cTn id="156" restart="whenNotActive" fill="hold" evtFilter="cancelBubble" nodeType="interactiveSeq">
                <p:stCondLst>
                  <p:cond evt="onClick" delay="0">
                    <p:tgtEl>
                      <p:spTgt spid="17"/>
                    </p:tgtEl>
                  </p:cond>
                </p:stCondLst>
                <p:endSync evt="end" delay="0">
                  <p:rtn val="all"/>
                </p:endSync>
                <p:childTnLst>
                  <p:par>
                    <p:cTn id="157" fill="hold">
                      <p:stCondLst>
                        <p:cond delay="0"/>
                      </p:stCondLst>
                      <p:childTnLst>
                        <p:par>
                          <p:cTn id="158" fill="hold">
                            <p:stCondLst>
                              <p:cond delay="0"/>
                            </p:stCondLst>
                            <p:childTnLst>
                              <p:par>
                                <p:cTn id="159" presetID="2" presetClass="mediacall" presetSubtype="0" fill="hold" nodeType="clickEffect">
                                  <p:stCondLst>
                                    <p:cond delay="0"/>
                                  </p:stCondLst>
                                  <p:childTnLst>
                                    <p:cmd type="call" cmd="togglePause">
                                      <p:cBhvr>
                                        <p:cTn id="160" dur="1" fill="hold"/>
                                        <p:tgtEl>
                                          <p:spTgt spid="17"/>
                                        </p:tgtEl>
                                      </p:cBhvr>
                                    </p:cmd>
                                  </p:childTnLst>
                                </p:cTn>
                              </p:par>
                            </p:childTnLst>
                          </p:cTn>
                        </p:par>
                      </p:childTnLst>
                    </p:cTn>
                  </p:par>
                </p:childTnLst>
              </p:cTn>
              <p:nextCondLst>
                <p:cond evt="onClick" delay="0">
                  <p:tgtEl>
                    <p:spTgt spid="17"/>
                  </p:tgtEl>
                </p:cond>
              </p:nextCondLst>
            </p:seq>
          </p:childTnLst>
        </p:cTn>
      </p:par>
    </p:tnLst>
    <p:bldLst>
      <p:bldP spid="37" grpId="0" animBg="1"/>
      <p:bldP spid="1043" grpId="0" animBg="1"/>
      <p:bldP spid="1044" grpId="0" animBg="1"/>
      <p:bldP spid="4" grpId="0" animBg="1"/>
      <p:bldP spid="4" grpId="1" animBg="1"/>
      <p:bldP spid="7" grpId="0" animBg="1"/>
      <p:bldP spid="8" grpId="0" animBg="1"/>
      <p:bldP spid="13" grpId="0" animBg="1"/>
      <p:bldP spid="15" grpId="0" animBg="1"/>
      <p:bldP spid="7195" grpId="0" animBg="1"/>
      <p:bldP spid="7195" grpId="1" animBg="1"/>
      <p:bldP spid="7196" grpId="0" animBg="1"/>
      <p:bldP spid="7201" grpId="0" animBg="1"/>
      <p:bldP spid="7201" grpId="1" animBg="1"/>
      <p:bldP spid="7202" grpId="0" animBg="1"/>
      <p:bldP spid="7202" grpId="1" animBg="1"/>
      <p:bldP spid="7203" grpId="0" animBg="1"/>
      <p:bldP spid="7203" grpId="1" animBg="1"/>
      <p:bldP spid="7204" grpId="0" animBg="1"/>
      <p:bldP spid="7204" grpId="1" animBg="1"/>
      <p:bldP spid="7205" grpId="0" animBg="1"/>
      <p:bldP spid="7205" grpId="1" animBg="1"/>
      <p:bldP spid="7206" grpId="0" animBg="1"/>
      <p:bldP spid="7206"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p:cNvSpPr>
            <a:spLocks noChangeArrowheads="1"/>
          </p:cNvSpPr>
          <p:nvPr/>
        </p:nvSpPr>
        <p:spPr bwMode="auto">
          <a:xfrm>
            <a:off x="2512219" y="1110854"/>
            <a:ext cx="10746581" cy="1925241"/>
          </a:xfrm>
          <a:prstGeom prst="roundRect">
            <a:avLst>
              <a:gd name="adj" fmla="val 16667"/>
            </a:avLst>
          </a:prstGeom>
          <a:solidFill>
            <a:srgbClr val="C00000"/>
          </a:solidFill>
          <a:ln w="9525">
            <a:solidFill>
              <a:srgbClr val="FF6600"/>
            </a:solidFill>
            <a:round/>
            <a:headEnd/>
            <a:tailEnd/>
          </a:ln>
        </p:spPr>
        <p:txBody>
          <a:bodyPr wrap="none" anchor="ctr"/>
          <a:lstStyle/>
          <a:p>
            <a:pPr algn="ctr" defTabSz="1028700">
              <a:defRPr/>
            </a:pPr>
            <a:r>
              <a:rPr lang="en-US" sz="4500" b="1">
                <a:solidFill>
                  <a:prstClr val="white"/>
                </a:solidFill>
                <a:latin typeface="Times New Roman" pitchFamily="18" charset="0"/>
              </a:rPr>
              <a:t>   </a:t>
            </a:r>
            <a:r>
              <a:rPr lang="vi-VN" sz="4500" b="1">
                <a:solidFill>
                  <a:prstClr val="white"/>
                </a:solidFill>
                <a:latin typeface="Times New Roman" pitchFamily="18" charset="0"/>
              </a:rPr>
              <a:t>Tất cả các bán kính của hình tròn đều:</a:t>
            </a:r>
            <a:endParaRPr lang="en-US" sz="4500" b="1" dirty="0">
              <a:solidFill>
                <a:prstClr val="white"/>
              </a:solidFill>
              <a:latin typeface="Times New Roman" pitchFamily="18" charset="0"/>
              <a:cs typeface="Times New Roman" pitchFamily="18" charset="0"/>
            </a:endParaRPr>
          </a:p>
        </p:txBody>
      </p:sp>
      <p:grpSp>
        <p:nvGrpSpPr>
          <p:cNvPr id="3075" name="Group 51"/>
          <p:cNvGrpSpPr>
            <a:grpSpLocks/>
          </p:cNvGrpSpPr>
          <p:nvPr/>
        </p:nvGrpSpPr>
        <p:grpSpPr bwMode="auto">
          <a:xfrm>
            <a:off x="295282" y="44649"/>
            <a:ext cx="481013" cy="7715250"/>
            <a:chOff x="202295" y="-322943"/>
            <a:chExt cx="319314" cy="7180943"/>
          </a:xfrm>
        </p:grpSpPr>
        <p:sp>
          <p:nvSpPr>
            <p:cNvPr id="10" name="Rectangle 9"/>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defTabSz="1028700" eaLnBrk="0" hangingPunct="0">
                <a:defRPr/>
              </a:pPr>
              <a:endParaRPr lang="en-US" sz="2250">
                <a:solidFill>
                  <a:prstClr val="black"/>
                </a:solidFill>
                <a:latin typeface=".VnTime" pitchFamily="34" charset="0"/>
              </a:endParaRPr>
            </a:p>
          </p:txBody>
        </p:sp>
        <p:sp>
          <p:nvSpPr>
            <p:cNvPr id="3117"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p>
              <a:pPr defTabSz="1028700" eaLnBrk="0" hangingPunct="0">
                <a:defRPr/>
              </a:pPr>
              <a:endParaRPr lang="vi-VN" sz="2250">
                <a:solidFill>
                  <a:prstClr val="black"/>
                </a:solidFill>
                <a:latin typeface=".VnTime" pitchFamily="34" charset="0"/>
              </a:endParaRPr>
            </a:p>
          </p:txBody>
        </p:sp>
        <p:sp>
          <p:nvSpPr>
            <p:cNvPr id="14" name="Rectangle 13"/>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defTabSz="1028700" eaLnBrk="0" hangingPunct="0">
                <a:defRPr/>
              </a:pPr>
              <a:endParaRPr lang="en-US" sz="2250">
                <a:solidFill>
                  <a:prstClr val="black"/>
                </a:solidFill>
                <a:effectLst>
                  <a:glow rad="101600">
                    <a:srgbClr val="5B9BD5">
                      <a:satMod val="175000"/>
                      <a:alpha val="40000"/>
                    </a:srgbClr>
                  </a:glow>
                </a:effectLst>
                <a:latin typeface=".VnTime" pitchFamily="34" charset="0"/>
              </a:endParaRPr>
            </a:p>
          </p:txBody>
        </p:sp>
      </p:grpSp>
      <p:sp>
        <p:nvSpPr>
          <p:cNvPr id="3" name="AutoShape 51"/>
          <p:cNvSpPr>
            <a:spLocks noChangeArrowheads="1"/>
          </p:cNvSpPr>
          <p:nvPr/>
        </p:nvSpPr>
        <p:spPr bwMode="auto">
          <a:xfrm>
            <a:off x="2621757" y="3153072"/>
            <a:ext cx="7546181" cy="757238"/>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1028700" eaLnBrk="0" hangingPunct="0">
              <a:defRPr/>
            </a:pPr>
            <a:r>
              <a:rPr lang="vi-VN" sz="4500" b="1">
                <a:solidFill>
                  <a:prstClr val="white"/>
                </a:solidFill>
                <a:latin typeface="Times New Roman" panose="02020603050405020304" pitchFamily="18" charset="0"/>
                <a:cs typeface="Times New Roman" panose="02020603050405020304" pitchFamily="18" charset="0"/>
              </a:rPr>
              <a:t>Không bằng nhau</a:t>
            </a:r>
            <a:endParaRPr lang="en-US" sz="4500" b="1" dirty="0">
              <a:solidFill>
                <a:prstClr val="white"/>
              </a:solidFill>
              <a:latin typeface="Times New Roman" panose="02020603050405020304" pitchFamily="18" charset="0"/>
              <a:cs typeface="Times New Roman" panose="02020603050405020304" pitchFamily="18" charset="0"/>
            </a:endParaRPr>
          </a:p>
        </p:txBody>
      </p:sp>
      <p:pic>
        <p:nvPicPr>
          <p:cNvPr id="39" name="Picture 37" descr="Blue_chapterlist"/>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0043" y="3334361"/>
            <a:ext cx="890587" cy="394692"/>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21543" y="3084330"/>
            <a:ext cx="2250280" cy="90189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p:cNvPr>
          <p:cNvSpPr>
            <a:spLocks noChangeArrowheads="1"/>
          </p:cNvSpPr>
          <p:nvPr/>
        </p:nvSpPr>
        <p:spPr bwMode="auto">
          <a:xfrm>
            <a:off x="935835" y="3166483"/>
            <a:ext cx="1226343" cy="689372"/>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028700" eaLnBrk="0" hangingPunct="0">
              <a:defRPr/>
            </a:pPr>
            <a:endParaRPr lang="vi-VN" sz="2250">
              <a:solidFill>
                <a:prstClr val="black"/>
              </a:solidFill>
              <a:latin typeface=".VnTime" pitchFamily="34" charset="0"/>
            </a:endParaRPr>
          </a:p>
        </p:txBody>
      </p:sp>
      <p:sp>
        <p:nvSpPr>
          <p:cNvPr id="1044" name="WordArt 226"/>
          <p:cNvSpPr>
            <a:spLocks noChangeArrowheads="1" noChangeShapeType="1" noTextEdit="1"/>
          </p:cNvSpPr>
          <p:nvPr/>
        </p:nvSpPr>
        <p:spPr bwMode="auto">
          <a:xfrm>
            <a:off x="1245405" y="3293269"/>
            <a:ext cx="690562" cy="435769"/>
          </a:xfrm>
          <a:prstGeom prst="rect">
            <a:avLst/>
          </a:prstGeom>
        </p:spPr>
        <p:txBody>
          <a:bodyPr wrap="none" fromWordArt="1">
            <a:prstTxWarp prst="textInflate">
              <a:avLst>
                <a:gd name="adj" fmla="val 13634"/>
              </a:avLst>
            </a:prstTxWarp>
          </a:bodyPr>
          <a:lstStyle/>
          <a:p>
            <a:pPr algn="ctr" defTabSz="1028700">
              <a:defRPr/>
            </a:pPr>
            <a:r>
              <a:rPr lang="vi-VN" sz="4050" kern="10" dirty="0">
                <a:ln w="9525">
                  <a:solidFill>
                    <a:srgbClr val="FFFF00"/>
                  </a:solidFill>
                  <a:round/>
                  <a:headEnd/>
                  <a:tailEnd/>
                </a:ln>
                <a:solidFill>
                  <a:srgbClr val="FFFF00"/>
                </a:solidFill>
                <a:latin typeface="Times New Roman" pitchFamily="18" charset="0"/>
                <a:cs typeface="Times New Roman" pitchFamily="18" charset="0"/>
              </a:rPr>
              <a:t>A</a:t>
            </a:r>
          </a:p>
        </p:txBody>
      </p:sp>
      <p:sp>
        <p:nvSpPr>
          <p:cNvPr id="4" name="AutoShape 51"/>
          <p:cNvSpPr>
            <a:spLocks noChangeArrowheads="1"/>
          </p:cNvSpPr>
          <p:nvPr/>
        </p:nvSpPr>
        <p:spPr bwMode="auto">
          <a:xfrm>
            <a:off x="2611050" y="4218384"/>
            <a:ext cx="7567613" cy="757238"/>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1028700" eaLnBrk="0" hangingPunct="0">
              <a:defRPr/>
            </a:pPr>
            <a:r>
              <a:rPr lang="vi-VN" sz="4500" b="1">
                <a:solidFill>
                  <a:prstClr val="white"/>
                </a:solidFill>
                <a:latin typeface="Times New Roman" pitchFamily="18" charset="0"/>
                <a:cs typeface="Times New Roman" pitchFamily="18" charset="0"/>
              </a:rPr>
              <a:t>Bằng nhau</a:t>
            </a:r>
            <a:endParaRPr lang="en-US" sz="4500" b="1" dirty="0">
              <a:solidFill>
                <a:prstClr val="white"/>
              </a:solidFill>
              <a:latin typeface="Times New Roman" pitchFamily="18" charset="0"/>
              <a:cs typeface="Times New Roman" pitchFamily="18" charset="0"/>
            </a:endParaRPr>
          </a:p>
        </p:txBody>
      </p:sp>
      <p:pic>
        <p:nvPicPr>
          <p:cNvPr id="5" name="Picture 37" descr="Blue_chapterlist"/>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1468" y="4448780"/>
            <a:ext cx="890587" cy="394692"/>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9" descr="Classicmode"/>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792968" y="4198741"/>
            <a:ext cx="2250280" cy="90189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59">
            <a:hlinkHover r:id="" action="ppaction://noaction" highlightClick="1">
              <a:snd r:embed="rId10" name="cached_combo42.wav"/>
            </a:hlinkHover>
          </p:cNvPr>
          <p:cNvSpPr>
            <a:spLocks noChangeArrowheads="1"/>
          </p:cNvSpPr>
          <p:nvPr/>
        </p:nvSpPr>
        <p:spPr bwMode="auto">
          <a:xfrm>
            <a:off x="907260" y="4280896"/>
            <a:ext cx="1226343" cy="689372"/>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028700" eaLnBrk="0" hangingPunct="0">
              <a:defRPr/>
            </a:pPr>
            <a:endParaRPr lang="vi-VN" sz="2250">
              <a:solidFill>
                <a:prstClr val="black"/>
              </a:solidFill>
              <a:latin typeface=".VnTime" pitchFamily="34" charset="0"/>
            </a:endParaRPr>
          </a:p>
        </p:txBody>
      </p:sp>
      <p:sp>
        <p:nvSpPr>
          <p:cNvPr id="8" name="WordArt 226"/>
          <p:cNvSpPr>
            <a:spLocks noChangeArrowheads="1" noChangeShapeType="1" noTextEdit="1"/>
          </p:cNvSpPr>
          <p:nvPr/>
        </p:nvSpPr>
        <p:spPr bwMode="auto">
          <a:xfrm>
            <a:off x="1216830" y="4407694"/>
            <a:ext cx="690562" cy="435769"/>
          </a:xfrm>
          <a:prstGeom prst="rect">
            <a:avLst/>
          </a:prstGeom>
        </p:spPr>
        <p:txBody>
          <a:bodyPr wrap="none" fromWordArt="1">
            <a:prstTxWarp prst="textInflate">
              <a:avLst>
                <a:gd name="adj" fmla="val 13634"/>
              </a:avLst>
            </a:prstTxWarp>
          </a:bodyPr>
          <a:lstStyle/>
          <a:p>
            <a:pPr algn="ctr" defTabSz="1028700">
              <a:defRPr/>
            </a:pPr>
            <a:r>
              <a:rPr lang="en-US" sz="4050" kern="10" dirty="0">
                <a:ln w="9525">
                  <a:solidFill>
                    <a:srgbClr val="FFFF00"/>
                  </a:solidFill>
                  <a:round/>
                  <a:headEnd/>
                  <a:tailEnd/>
                </a:ln>
                <a:solidFill>
                  <a:srgbClr val="FFFF00"/>
                </a:solidFill>
                <a:latin typeface="Times New Roman" pitchFamily="18" charset="0"/>
                <a:cs typeface="Times New Roman" pitchFamily="18" charset="0"/>
              </a:rPr>
              <a:t>B</a:t>
            </a:r>
            <a:endParaRPr lang="vi-VN" sz="4050" kern="10" dirty="0">
              <a:ln w="9525">
                <a:solidFill>
                  <a:srgbClr val="FFFF00"/>
                </a:solidFill>
                <a:round/>
                <a:headEnd/>
                <a:tailEnd/>
              </a:ln>
              <a:solidFill>
                <a:srgbClr val="FFFF00"/>
              </a:solidFill>
              <a:latin typeface="Times New Roman" pitchFamily="18" charset="0"/>
              <a:cs typeface="Times New Roman" pitchFamily="18" charset="0"/>
            </a:endParaRPr>
          </a:p>
        </p:txBody>
      </p:sp>
      <p:sp>
        <p:nvSpPr>
          <p:cNvPr id="9" name="AutoShape 51"/>
          <p:cNvSpPr>
            <a:spLocks noChangeArrowheads="1"/>
          </p:cNvSpPr>
          <p:nvPr/>
        </p:nvSpPr>
        <p:spPr bwMode="auto">
          <a:xfrm>
            <a:off x="2593192" y="5416588"/>
            <a:ext cx="7567613" cy="757238"/>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1028700" eaLnBrk="0" hangingPunct="0">
              <a:defRPr/>
            </a:pPr>
            <a:r>
              <a:rPr lang="vi-VN" sz="4500" b="1">
                <a:solidFill>
                  <a:prstClr val="white"/>
                </a:solidFill>
                <a:latin typeface="Times New Roman" pitchFamily="18" charset="0"/>
                <a:cs typeface="Times New Roman" pitchFamily="18" charset="0"/>
              </a:rPr>
              <a:t>Gấp 2 lần</a:t>
            </a:r>
            <a:endParaRPr lang="en-US" sz="4500" b="1" dirty="0">
              <a:solidFill>
                <a:prstClr val="black"/>
              </a:solidFill>
              <a:latin typeface="Calibri" panose="020F0502020204030204"/>
            </a:endParaRPr>
          </a:p>
        </p:txBody>
      </p:sp>
      <p:pic>
        <p:nvPicPr>
          <p:cNvPr id="11" name="Picture 37" descr="Blue_chapterlist"/>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1468" y="5563211"/>
            <a:ext cx="890587" cy="394692"/>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9" descr="Classicmode"/>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792968" y="5313180"/>
            <a:ext cx="2250280" cy="90189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59">
            <a:hlinkHover r:id="" action="ppaction://noaction" highlightClick="1">
              <a:snd r:embed="rId10" name="cached_combo42.wav"/>
            </a:hlinkHover>
          </p:cNvPr>
          <p:cNvSpPr>
            <a:spLocks noChangeArrowheads="1"/>
          </p:cNvSpPr>
          <p:nvPr/>
        </p:nvSpPr>
        <p:spPr bwMode="auto">
          <a:xfrm>
            <a:off x="907260" y="5395333"/>
            <a:ext cx="1226343" cy="689372"/>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028700" eaLnBrk="0" hangingPunct="0">
              <a:defRPr/>
            </a:pPr>
            <a:endParaRPr lang="vi-VN" sz="2250">
              <a:solidFill>
                <a:prstClr val="black"/>
              </a:solidFill>
              <a:latin typeface=".VnTime" pitchFamily="34" charset="0"/>
            </a:endParaRPr>
          </a:p>
        </p:txBody>
      </p:sp>
      <p:sp>
        <p:nvSpPr>
          <p:cNvPr id="15" name="WordArt 226"/>
          <p:cNvSpPr>
            <a:spLocks noChangeArrowheads="1" noChangeShapeType="1" noTextEdit="1"/>
          </p:cNvSpPr>
          <p:nvPr/>
        </p:nvSpPr>
        <p:spPr bwMode="auto">
          <a:xfrm>
            <a:off x="1216830" y="5522119"/>
            <a:ext cx="690562" cy="435769"/>
          </a:xfrm>
          <a:prstGeom prst="rect">
            <a:avLst/>
          </a:prstGeom>
        </p:spPr>
        <p:txBody>
          <a:bodyPr wrap="none" fromWordArt="1">
            <a:prstTxWarp prst="textInflate">
              <a:avLst>
                <a:gd name="adj" fmla="val 13634"/>
              </a:avLst>
            </a:prstTxWarp>
          </a:bodyPr>
          <a:lstStyle/>
          <a:p>
            <a:pPr algn="ctr" defTabSz="1028700">
              <a:defRPr/>
            </a:pPr>
            <a:r>
              <a:rPr lang="vi-VN" sz="4050" kern="10" dirty="0">
                <a:ln w="9525">
                  <a:solidFill>
                    <a:srgbClr val="FFFF00"/>
                  </a:solidFill>
                  <a:round/>
                  <a:headEnd/>
                  <a:tailEnd/>
                </a:ln>
                <a:solidFill>
                  <a:srgbClr val="FFFF00"/>
                </a:solidFill>
                <a:latin typeface="Times New Roman" pitchFamily="18" charset="0"/>
                <a:cs typeface="Times New Roman" pitchFamily="18" charset="0"/>
              </a:rPr>
              <a:t>c</a:t>
            </a:r>
          </a:p>
        </p:txBody>
      </p:sp>
      <p:sp>
        <p:nvSpPr>
          <p:cNvPr id="7195" name="AutoShape 27"/>
          <p:cNvSpPr>
            <a:spLocks noChangeArrowheads="1"/>
          </p:cNvSpPr>
          <p:nvPr/>
        </p:nvSpPr>
        <p:spPr bwMode="auto">
          <a:xfrm>
            <a:off x="816769" y="1189434"/>
            <a:ext cx="2314575" cy="1528763"/>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p>
            <a:pPr defTabSz="1028700">
              <a:defRPr/>
            </a:pPr>
            <a:endParaRPr lang="vi-VN" sz="2025">
              <a:solidFill>
                <a:prstClr val="black"/>
              </a:solidFill>
              <a:latin typeface="Arial" panose="020B0604020202020204" pitchFamily="34" charset="0"/>
            </a:endParaRPr>
          </a:p>
        </p:txBody>
      </p:sp>
      <p:sp>
        <p:nvSpPr>
          <p:cNvPr id="7196" name="WordArt 28"/>
          <p:cNvSpPr>
            <a:spLocks noChangeArrowheads="1" noChangeShapeType="1" noTextEdit="1"/>
          </p:cNvSpPr>
          <p:nvPr/>
        </p:nvSpPr>
        <p:spPr bwMode="auto">
          <a:xfrm>
            <a:off x="1443038" y="1603772"/>
            <a:ext cx="1028700" cy="685800"/>
          </a:xfrm>
          <a:prstGeom prst="rect">
            <a:avLst/>
          </a:prstGeom>
        </p:spPr>
        <p:txBody>
          <a:bodyPr wrap="none" fromWordArt="1">
            <a:prstTxWarp prst="textPlain">
              <a:avLst>
                <a:gd name="adj" fmla="val 50000"/>
              </a:avLst>
            </a:prstTxWarp>
          </a:bodyPr>
          <a:lstStyle/>
          <a:p>
            <a:pPr algn="ctr" defTabSz="1028700">
              <a:defRPr/>
            </a:pPr>
            <a:r>
              <a:rPr lang="vi-VN" sz="4050" b="1" kern="10" dirty="0">
                <a:ln w="19050">
                  <a:solidFill>
                    <a:srgbClr val="FFFF00"/>
                  </a:solidFill>
                  <a:round/>
                  <a:headEnd/>
                  <a:tailEnd/>
                </a:ln>
                <a:solidFill>
                  <a:srgbClr val="FFFF00"/>
                </a:solidFill>
                <a:effectLst>
                  <a:outerShdw dist="35921" dir="2700000" algn="ctr" rotWithShape="0">
                    <a:srgbClr val="990000"/>
                  </a:outerShdw>
                </a:effectLst>
                <a:latin typeface="Times New Roman" panose="02020603050405020304" pitchFamily="18" charset="0"/>
              </a:rPr>
              <a:t>Câu </a:t>
            </a:r>
            <a:r>
              <a:rPr lang="en-US" sz="4050" b="1" kern="10" dirty="0">
                <a:ln w="19050">
                  <a:solidFill>
                    <a:srgbClr val="FFFF00"/>
                  </a:solidFill>
                  <a:round/>
                  <a:headEnd/>
                  <a:tailEnd/>
                </a:ln>
                <a:solidFill>
                  <a:srgbClr val="FFFF00"/>
                </a:solidFill>
                <a:effectLst>
                  <a:outerShdw dist="35921" dir="2700000" algn="ctr" rotWithShape="0">
                    <a:srgbClr val="990000"/>
                  </a:outerShdw>
                </a:effectLst>
                <a:latin typeface="Calibri" panose="020F0502020204030204"/>
              </a:rPr>
              <a:t>2</a:t>
            </a:r>
            <a:endParaRPr lang="vi-VN" sz="4050" b="1" kern="10" dirty="0">
              <a:ln w="19050">
                <a:solidFill>
                  <a:srgbClr val="FFFF00"/>
                </a:solidFill>
                <a:round/>
                <a:headEnd/>
                <a:tailEnd/>
              </a:ln>
              <a:solidFill>
                <a:srgbClr val="FFFF00"/>
              </a:solidFill>
              <a:effectLst>
                <a:outerShdw dist="35921" dir="2700000" algn="ctr" rotWithShape="0">
                  <a:srgbClr val="990000"/>
                </a:outerShdw>
              </a:effectLst>
              <a:latin typeface="Arial" panose="020B0604020202020204" pitchFamily="34" charset="0"/>
            </a:endParaRPr>
          </a:p>
        </p:txBody>
      </p:sp>
      <p:pic>
        <p:nvPicPr>
          <p:cNvPr id="3093" name="Picture 29" descr="Picture1"/>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7142" y="878696"/>
            <a:ext cx="13716001" cy="105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4" name="WordArt 30"/>
          <p:cNvSpPr>
            <a:spLocks noChangeArrowheads="1" noChangeShapeType="1" noTextEdit="1"/>
          </p:cNvSpPr>
          <p:nvPr/>
        </p:nvSpPr>
        <p:spPr bwMode="auto">
          <a:xfrm>
            <a:off x="2457461" y="58937"/>
            <a:ext cx="8960644" cy="857250"/>
          </a:xfrm>
          <a:prstGeom prst="rect">
            <a:avLst/>
          </a:prstGeom>
        </p:spPr>
        <p:txBody>
          <a:bodyPr wrap="none" fromWordArt="1">
            <a:prstTxWarp prst="textPlain">
              <a:avLst>
                <a:gd name="adj" fmla="val 50000"/>
              </a:avLst>
            </a:prstTxWarp>
          </a:bodyPr>
          <a:lstStyle/>
          <a:p>
            <a:pPr algn="ctr" defTabSz="1028700">
              <a:defRPr/>
            </a:pPr>
            <a:r>
              <a:rPr lang="en-US" sz="405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itchFamily="18" charset="0"/>
                <a:cs typeface="Times New Roman" pitchFamily="18" charset="0"/>
              </a:rPr>
              <a:t>Rung </a:t>
            </a:r>
            <a:r>
              <a:rPr lang="en-US" sz="4050"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itchFamily="18" charset="0"/>
                <a:cs typeface="Times New Roman" pitchFamily="18" charset="0"/>
              </a:rPr>
              <a:t>chuông</a:t>
            </a:r>
            <a:r>
              <a:rPr lang="en-US" sz="405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itchFamily="18" charset="0"/>
                <a:cs typeface="Times New Roman" pitchFamily="18" charset="0"/>
              </a:rPr>
              <a:t> </a:t>
            </a:r>
            <a:r>
              <a:rPr lang="en-US" sz="4050"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itchFamily="18" charset="0"/>
                <a:cs typeface="Times New Roman" pitchFamily="18" charset="0"/>
              </a:rPr>
              <a:t>vàng</a:t>
            </a:r>
            <a:r>
              <a:rPr lang="vi-VN" sz="405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itchFamily="18" charset="0"/>
                <a:cs typeface="Times New Roman" pitchFamily="18" charset="0"/>
              </a:rPr>
              <a:t> </a:t>
            </a:r>
          </a:p>
        </p:txBody>
      </p:sp>
      <p:pic>
        <p:nvPicPr>
          <p:cNvPr id="3095" name="Picture 31" descr="people008"/>
          <p:cNvPicPr>
            <a:picLocks noChangeAspect="1" noChangeArrowheads="1" noCrop="1"/>
          </p:cNvPicPr>
          <p:nvPr/>
        </p:nvPicPr>
        <p:blipFill>
          <a:blip r:embed="rId12">
            <a:lum contrast="12000"/>
            <a:extLst>
              <a:ext uri="{28A0092B-C50C-407E-A947-70E740481C1C}">
                <a14:useLocalDpi xmlns:a14="http://schemas.microsoft.com/office/drawing/2010/main" val="0"/>
              </a:ext>
            </a:extLst>
          </a:blip>
          <a:srcRect/>
          <a:stretch>
            <a:fillRect/>
          </a:stretch>
        </p:blipFill>
        <p:spPr bwMode="auto">
          <a:xfrm>
            <a:off x="12258675" y="6457950"/>
            <a:ext cx="1457325"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6" name="Picture 32" descr="Bellcoll">
            <a:hlinkClick r:id="" action="ppaction://hlinkshowjump?jump=firstslide"/>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78582" y="-180380"/>
            <a:ext cx="2478882" cy="188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01" name="WordArt 33"/>
          <p:cNvSpPr>
            <a:spLocks noChangeArrowheads="1" noChangeShapeType="1" noTextEdit="1"/>
          </p:cNvSpPr>
          <p:nvPr/>
        </p:nvSpPr>
        <p:spPr bwMode="auto">
          <a:xfrm>
            <a:off x="11615738" y="3403997"/>
            <a:ext cx="1000125" cy="835819"/>
          </a:xfrm>
          <a:prstGeom prst="rect">
            <a:avLst/>
          </a:prstGeom>
        </p:spPr>
        <p:txBody>
          <a:bodyPr wrap="none" fromWordArt="1">
            <a:prstTxWarp prst="textPlain">
              <a:avLst>
                <a:gd name="adj" fmla="val 50000"/>
              </a:avLst>
            </a:prstTxWarp>
          </a:bodyPr>
          <a:lstStyle/>
          <a:p>
            <a:pPr algn="ctr" defTabSz="1028700">
              <a:defRPr/>
            </a:pPr>
            <a:r>
              <a:rPr lang="vi-VN" sz="4050" kern="10">
                <a:ln w="19050">
                  <a:solidFill>
                    <a:srgbClr val="99CCFF"/>
                  </a:solidFill>
                  <a:round/>
                  <a:headEnd/>
                  <a:tailEnd/>
                </a:ln>
                <a:solidFill>
                  <a:srgbClr val="0066CC"/>
                </a:solidFill>
                <a:effectLst>
                  <a:outerShdw dist="35921" dir="2700000" algn="ctr" rotWithShape="0">
                    <a:srgbClr val="990000"/>
                  </a:outerShdw>
                </a:effectLst>
                <a:latin typeface="Arial" panose="020B0604020202020204" pitchFamily="34" charset="0"/>
              </a:rPr>
              <a:t>0</a:t>
            </a:r>
          </a:p>
        </p:txBody>
      </p:sp>
      <p:sp>
        <p:nvSpPr>
          <p:cNvPr id="7202" name="WordArt 34"/>
          <p:cNvSpPr>
            <a:spLocks noChangeArrowheads="1" noChangeShapeType="1" noTextEdit="1"/>
          </p:cNvSpPr>
          <p:nvPr/>
        </p:nvSpPr>
        <p:spPr bwMode="auto">
          <a:xfrm>
            <a:off x="11615738" y="3403997"/>
            <a:ext cx="1000125" cy="835819"/>
          </a:xfrm>
          <a:prstGeom prst="rect">
            <a:avLst/>
          </a:prstGeom>
        </p:spPr>
        <p:txBody>
          <a:bodyPr wrap="none" fromWordArt="1">
            <a:prstTxWarp prst="textPlain">
              <a:avLst>
                <a:gd name="adj" fmla="val 50000"/>
              </a:avLst>
            </a:prstTxWarp>
          </a:bodyPr>
          <a:lstStyle/>
          <a:p>
            <a:pPr algn="ctr" defTabSz="1028700">
              <a:defRPr/>
            </a:pPr>
            <a:r>
              <a:rPr lang="vi-VN" sz="4050" kern="10">
                <a:ln w="19050">
                  <a:solidFill>
                    <a:srgbClr val="99CCFF"/>
                  </a:solidFill>
                  <a:round/>
                  <a:headEnd/>
                  <a:tailEnd/>
                </a:ln>
                <a:solidFill>
                  <a:srgbClr val="0066CC"/>
                </a:solidFill>
                <a:effectLst>
                  <a:outerShdw dist="35921" dir="2700000" algn="ctr" rotWithShape="0">
                    <a:srgbClr val="990000"/>
                  </a:outerShdw>
                </a:effectLst>
                <a:latin typeface="Arial" panose="020B0604020202020204" pitchFamily="34" charset="0"/>
              </a:rPr>
              <a:t>1</a:t>
            </a:r>
          </a:p>
        </p:txBody>
      </p:sp>
      <p:sp>
        <p:nvSpPr>
          <p:cNvPr id="7203" name="WordArt 35"/>
          <p:cNvSpPr>
            <a:spLocks noChangeArrowheads="1" noChangeShapeType="1" noTextEdit="1"/>
          </p:cNvSpPr>
          <p:nvPr/>
        </p:nvSpPr>
        <p:spPr bwMode="auto">
          <a:xfrm>
            <a:off x="11622882" y="3371850"/>
            <a:ext cx="1000125" cy="835819"/>
          </a:xfrm>
          <a:prstGeom prst="rect">
            <a:avLst/>
          </a:prstGeom>
        </p:spPr>
        <p:txBody>
          <a:bodyPr wrap="none" fromWordArt="1">
            <a:prstTxWarp prst="textPlain">
              <a:avLst>
                <a:gd name="adj" fmla="val 50000"/>
              </a:avLst>
            </a:prstTxWarp>
          </a:bodyPr>
          <a:lstStyle/>
          <a:p>
            <a:pPr algn="ctr" defTabSz="1028700">
              <a:defRPr/>
            </a:pPr>
            <a:r>
              <a:rPr lang="vi-VN" sz="4050" kern="10">
                <a:ln w="19050">
                  <a:solidFill>
                    <a:srgbClr val="99CCFF"/>
                  </a:solidFill>
                  <a:round/>
                  <a:headEnd/>
                  <a:tailEnd/>
                </a:ln>
                <a:solidFill>
                  <a:srgbClr val="0066CC"/>
                </a:solidFill>
                <a:effectLst>
                  <a:outerShdw dist="35921" dir="2700000" algn="ctr" rotWithShape="0">
                    <a:srgbClr val="990000"/>
                  </a:outerShdw>
                </a:effectLst>
                <a:latin typeface="Arial" panose="020B0604020202020204" pitchFamily="34" charset="0"/>
              </a:rPr>
              <a:t>2</a:t>
            </a:r>
          </a:p>
        </p:txBody>
      </p:sp>
      <p:sp>
        <p:nvSpPr>
          <p:cNvPr id="7204" name="WordArt 36"/>
          <p:cNvSpPr>
            <a:spLocks noChangeArrowheads="1" noChangeShapeType="1" noTextEdit="1"/>
          </p:cNvSpPr>
          <p:nvPr/>
        </p:nvSpPr>
        <p:spPr bwMode="auto">
          <a:xfrm>
            <a:off x="11615738" y="3403997"/>
            <a:ext cx="1000125" cy="835819"/>
          </a:xfrm>
          <a:prstGeom prst="rect">
            <a:avLst/>
          </a:prstGeom>
        </p:spPr>
        <p:txBody>
          <a:bodyPr wrap="none" fromWordArt="1">
            <a:prstTxWarp prst="textPlain">
              <a:avLst>
                <a:gd name="adj" fmla="val 50000"/>
              </a:avLst>
            </a:prstTxWarp>
          </a:bodyPr>
          <a:lstStyle/>
          <a:p>
            <a:pPr algn="ctr" defTabSz="1028700">
              <a:defRPr/>
            </a:pPr>
            <a:r>
              <a:rPr lang="vi-VN" sz="4050" kern="10">
                <a:ln w="19050">
                  <a:solidFill>
                    <a:srgbClr val="99CCFF"/>
                  </a:solidFill>
                  <a:round/>
                  <a:headEnd/>
                  <a:tailEnd/>
                </a:ln>
                <a:solidFill>
                  <a:srgbClr val="0066CC"/>
                </a:solidFill>
                <a:effectLst>
                  <a:outerShdw dist="35921" dir="2700000" algn="ctr" rotWithShape="0">
                    <a:srgbClr val="990000"/>
                  </a:outerShdw>
                </a:effectLst>
                <a:latin typeface="Arial" panose="020B0604020202020204" pitchFamily="34" charset="0"/>
              </a:rPr>
              <a:t>3</a:t>
            </a:r>
          </a:p>
        </p:txBody>
      </p:sp>
      <p:sp>
        <p:nvSpPr>
          <p:cNvPr id="7205" name="WordArt 37"/>
          <p:cNvSpPr>
            <a:spLocks noChangeArrowheads="1" noChangeShapeType="1" noTextEdit="1"/>
          </p:cNvSpPr>
          <p:nvPr/>
        </p:nvSpPr>
        <p:spPr bwMode="auto">
          <a:xfrm>
            <a:off x="11687175" y="3403997"/>
            <a:ext cx="1000125" cy="835819"/>
          </a:xfrm>
          <a:prstGeom prst="rect">
            <a:avLst/>
          </a:prstGeom>
        </p:spPr>
        <p:txBody>
          <a:bodyPr wrap="none" fromWordArt="1">
            <a:prstTxWarp prst="textPlain">
              <a:avLst>
                <a:gd name="adj" fmla="val 50000"/>
              </a:avLst>
            </a:prstTxWarp>
          </a:bodyPr>
          <a:lstStyle/>
          <a:p>
            <a:pPr algn="ctr" defTabSz="1028700">
              <a:defRPr/>
            </a:pPr>
            <a:r>
              <a:rPr lang="vi-VN" sz="4050" kern="10" dirty="0">
                <a:ln w="19050">
                  <a:solidFill>
                    <a:srgbClr val="99CCFF"/>
                  </a:solidFill>
                  <a:round/>
                  <a:headEnd/>
                  <a:tailEnd/>
                </a:ln>
                <a:solidFill>
                  <a:srgbClr val="0066CC"/>
                </a:solidFill>
                <a:effectLst>
                  <a:outerShdw dist="35921" dir="2700000" algn="ctr" rotWithShape="0">
                    <a:srgbClr val="990000"/>
                  </a:outerShdw>
                </a:effectLst>
                <a:latin typeface="Arial" panose="020B0604020202020204" pitchFamily="34" charset="0"/>
              </a:rPr>
              <a:t>4</a:t>
            </a:r>
          </a:p>
        </p:txBody>
      </p:sp>
      <p:sp>
        <p:nvSpPr>
          <p:cNvPr id="7206" name="WordArt 38"/>
          <p:cNvSpPr>
            <a:spLocks noChangeArrowheads="1" noChangeShapeType="1" noTextEdit="1"/>
          </p:cNvSpPr>
          <p:nvPr/>
        </p:nvSpPr>
        <p:spPr bwMode="auto">
          <a:xfrm>
            <a:off x="11605013" y="3416266"/>
            <a:ext cx="1000125" cy="835819"/>
          </a:xfrm>
          <a:prstGeom prst="rect">
            <a:avLst/>
          </a:prstGeom>
        </p:spPr>
        <p:txBody>
          <a:bodyPr wrap="none" fromWordArt="1">
            <a:prstTxWarp prst="textPlain">
              <a:avLst>
                <a:gd name="adj" fmla="val 50000"/>
              </a:avLst>
            </a:prstTxWarp>
          </a:bodyPr>
          <a:lstStyle/>
          <a:p>
            <a:pPr algn="ctr" defTabSz="1028700">
              <a:defRPr/>
            </a:pPr>
            <a:r>
              <a:rPr lang="vi-VN" sz="4050" kern="10" dirty="0">
                <a:ln w="19050">
                  <a:solidFill>
                    <a:srgbClr val="99CCFF"/>
                  </a:solidFill>
                  <a:round/>
                  <a:headEnd/>
                  <a:tailEnd/>
                </a:ln>
                <a:solidFill>
                  <a:srgbClr val="0066CC"/>
                </a:solidFill>
                <a:effectLst>
                  <a:outerShdw dist="35921" dir="2700000" algn="ctr" rotWithShape="0">
                    <a:srgbClr val="990000"/>
                  </a:outerShdw>
                </a:effectLst>
                <a:latin typeface="Arial" panose="020B0604020202020204" pitchFamily="34" charset="0"/>
              </a:rPr>
              <a:t>5</a:t>
            </a:r>
          </a:p>
        </p:txBody>
      </p:sp>
      <p:grpSp>
        <p:nvGrpSpPr>
          <p:cNvPr id="25" name="Group 49"/>
          <p:cNvGrpSpPr>
            <a:grpSpLocks/>
          </p:cNvGrpSpPr>
          <p:nvPr/>
        </p:nvGrpSpPr>
        <p:grpSpPr bwMode="auto">
          <a:xfrm>
            <a:off x="10629900" y="4659512"/>
            <a:ext cx="2628900" cy="1971675"/>
            <a:chOff x="4320" y="2928"/>
            <a:chExt cx="1104" cy="1104"/>
          </a:xfrm>
        </p:grpSpPr>
        <p:sp>
          <p:nvSpPr>
            <p:cNvPr id="3114" name="AutoShape 50"/>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algn="ctr" defTabSz="1028700">
                <a:defRPr/>
              </a:pPr>
              <a:endParaRPr lang="vi-VN" sz="6750" b="1">
                <a:solidFill>
                  <a:srgbClr val="FF0066"/>
                </a:solidFill>
                <a:latin typeface=".VnHelvetInsH" pitchFamily="34" charset="0"/>
              </a:endParaRPr>
            </a:p>
          </p:txBody>
        </p:sp>
        <p:sp>
          <p:nvSpPr>
            <p:cNvPr id="3115" name="WordArt 51"/>
            <p:cNvSpPr>
              <a:spLocks noChangeArrowheads="1" noChangeShapeType="1" noTextEdit="1"/>
            </p:cNvSpPr>
            <p:nvPr/>
          </p:nvSpPr>
          <p:spPr bwMode="auto">
            <a:xfrm>
              <a:off x="4563" y="3309"/>
              <a:ext cx="672" cy="576"/>
            </a:xfrm>
            <a:prstGeom prst="rect">
              <a:avLst/>
            </a:prstGeom>
          </p:spPr>
          <p:txBody>
            <a:bodyPr wrap="none" fromWordArt="1">
              <a:prstTxWarp prst="textPlain">
                <a:avLst>
                  <a:gd name="adj" fmla="val 50000"/>
                </a:avLst>
              </a:prstTxWarp>
            </a:bodyPr>
            <a:lstStyle/>
            <a:p>
              <a:pPr algn="ctr" defTabSz="1028700">
                <a:defRPr/>
              </a:pPr>
              <a:r>
                <a:rPr lang="vi-VN" sz="4050" kern="10" dirty="0">
                  <a:ln w="9525">
                    <a:solidFill>
                      <a:srgbClr val="000000"/>
                    </a:solidFill>
                    <a:round/>
                    <a:headEnd/>
                    <a:tailEnd/>
                  </a:ln>
                  <a:solidFill>
                    <a:srgbClr val="000000"/>
                  </a:solidFill>
                  <a:latin typeface="Times New Roman"/>
                  <a:cs typeface="Times New Roman"/>
                </a:rPr>
                <a:t>Hết giờ</a:t>
              </a:r>
            </a:p>
          </p:txBody>
        </p:sp>
      </p:grpSp>
      <p:pic>
        <p:nvPicPr>
          <p:cNvPr id="2" name="Picture 1">
            <a:extLst>
              <a:ext uri="{FF2B5EF4-FFF2-40B4-BE49-F238E27FC236}">
                <a16:creationId xmlns:a16="http://schemas.microsoft.com/office/drawing/2014/main" id="{53F64578-98B6-8B32-1AA9-1E9927F6FBF2}"/>
              </a:ext>
            </a:extLst>
          </p:cNvPr>
          <p:cNvPicPr>
            <a:picLocks noChangeAspect="1"/>
          </p:cNvPicPr>
          <p:nvPr/>
        </p:nvPicPr>
        <p:blipFill>
          <a:blip r:embed="rId14"/>
          <a:stretch>
            <a:fillRect/>
          </a:stretch>
        </p:blipFill>
        <p:spPr>
          <a:xfrm>
            <a:off x="9652725" y="7311629"/>
            <a:ext cx="2523963" cy="390178"/>
          </a:xfrm>
          <a:prstGeom prst="rect">
            <a:avLst/>
          </a:prstGeom>
        </p:spPr>
      </p:pic>
    </p:spTree>
    <p:custDataLst>
      <p:tags r:id="rId1"/>
    </p:custDataLst>
    <p:extLst>
      <p:ext uri="{BB962C8B-B14F-4D97-AF65-F5344CB8AC3E}">
        <p14:creationId xmlns:p14="http://schemas.microsoft.com/office/powerpoint/2010/main" val="17028799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7195"/>
                                        </p:tgtEl>
                                        <p:attrNameLst>
                                          <p:attrName>style.visibility</p:attrName>
                                        </p:attrNameLst>
                                      </p:cBhvr>
                                      <p:to>
                                        <p:strVal val="visible"/>
                                      </p:to>
                                    </p:set>
                                    <p:anim calcmode="lin" valueType="num">
                                      <p:cBhvr>
                                        <p:cTn id="7" dur="500" fill="hold"/>
                                        <p:tgtEl>
                                          <p:spTgt spid="7195"/>
                                        </p:tgtEl>
                                        <p:attrNameLst>
                                          <p:attrName>ppt_w</p:attrName>
                                        </p:attrNameLst>
                                      </p:cBhvr>
                                      <p:tavLst>
                                        <p:tav tm="0">
                                          <p:val>
                                            <p:fltVal val="0"/>
                                          </p:val>
                                        </p:tav>
                                        <p:tav tm="100000">
                                          <p:val>
                                            <p:strVal val="#ppt_w"/>
                                          </p:val>
                                        </p:tav>
                                      </p:tavLst>
                                    </p:anim>
                                    <p:anim calcmode="lin" valueType="num">
                                      <p:cBhvr>
                                        <p:cTn id="8" dur="500" fill="hold"/>
                                        <p:tgtEl>
                                          <p:spTgt spid="7195"/>
                                        </p:tgtEl>
                                        <p:attrNameLst>
                                          <p:attrName>ppt_h</p:attrName>
                                        </p:attrNameLst>
                                      </p:cBhvr>
                                      <p:tavLst>
                                        <p:tav tm="0">
                                          <p:val>
                                            <p:fltVal val="0"/>
                                          </p:val>
                                        </p:tav>
                                        <p:tav tm="100000">
                                          <p:val>
                                            <p:strVal val="#ppt_h"/>
                                          </p:val>
                                        </p:tav>
                                      </p:tavLst>
                                    </p:anim>
                                    <p:animEffect transition="in" filter="fade">
                                      <p:cBhvr>
                                        <p:cTn id="9" dur="500"/>
                                        <p:tgtEl>
                                          <p:spTgt spid="7195"/>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7196"/>
                                        </p:tgtEl>
                                        <p:attrNameLst>
                                          <p:attrName>style.visibility</p:attrName>
                                        </p:attrNameLst>
                                      </p:cBhvr>
                                      <p:to>
                                        <p:strVal val="visible"/>
                                      </p:to>
                                    </p:set>
                                    <p:anim calcmode="lin" valueType="num">
                                      <p:cBhvr>
                                        <p:cTn id="12" dur="500" fill="hold"/>
                                        <p:tgtEl>
                                          <p:spTgt spid="7196"/>
                                        </p:tgtEl>
                                        <p:attrNameLst>
                                          <p:attrName>ppt_w</p:attrName>
                                        </p:attrNameLst>
                                      </p:cBhvr>
                                      <p:tavLst>
                                        <p:tav tm="0">
                                          <p:val>
                                            <p:fltVal val="0"/>
                                          </p:val>
                                        </p:tav>
                                        <p:tav tm="100000">
                                          <p:val>
                                            <p:strVal val="#ppt_w"/>
                                          </p:val>
                                        </p:tav>
                                      </p:tavLst>
                                    </p:anim>
                                    <p:anim calcmode="lin" valueType="num">
                                      <p:cBhvr>
                                        <p:cTn id="13" dur="500" fill="hold"/>
                                        <p:tgtEl>
                                          <p:spTgt spid="7196"/>
                                        </p:tgtEl>
                                        <p:attrNameLst>
                                          <p:attrName>ppt_h</p:attrName>
                                        </p:attrNameLst>
                                      </p:cBhvr>
                                      <p:tavLst>
                                        <p:tav tm="0">
                                          <p:val>
                                            <p:fltVal val="0"/>
                                          </p:val>
                                        </p:tav>
                                        <p:tav tm="100000">
                                          <p:val>
                                            <p:strVal val="#ppt_h"/>
                                          </p:val>
                                        </p:tav>
                                      </p:tavLst>
                                    </p:anim>
                                    <p:animEffect transition="in" filter="fade">
                                      <p:cBhvr>
                                        <p:cTn id="14" dur="500"/>
                                        <p:tgtEl>
                                          <p:spTgt spid="7196"/>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7195"/>
                                        </p:tgtEl>
                                        <p:attrNameLst>
                                          <p:attrName>r</p:attrName>
                                        </p:attrNameLst>
                                      </p:cBhvr>
                                    </p:animRot>
                                  </p:childTnLst>
                                </p:cTn>
                              </p:par>
                              <p:par>
                                <p:cTn id="17" presetID="2" presetClass="entr" presetSubtype="8" fill="hold" grpId="0"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par>
                                <p:cTn id="21" presetID="5" presetClass="entr" presetSubtype="10" fill="hold" nodeType="withEffect">
                                  <p:stCondLst>
                                    <p:cond delay="2000"/>
                                  </p:stCondLst>
                                  <p:childTnLst>
                                    <p:set>
                                      <p:cBhvr>
                                        <p:cTn id="22" dur="1" fill="hold">
                                          <p:stCondLst>
                                            <p:cond delay="0"/>
                                          </p:stCondLst>
                                        </p:cTn>
                                        <p:tgtEl>
                                          <p:spTgt spid="39"/>
                                        </p:tgtEl>
                                        <p:attrNameLst>
                                          <p:attrName>style.visibility</p:attrName>
                                        </p:attrNameLst>
                                      </p:cBhvr>
                                      <p:to>
                                        <p:strVal val="visible"/>
                                      </p:to>
                                    </p:set>
                                    <p:animEffect transition="in" filter="checkerboard(across)">
                                      <p:cBhvr>
                                        <p:cTn id="23" dur="500"/>
                                        <p:tgtEl>
                                          <p:spTgt spid="39"/>
                                        </p:tgtEl>
                                      </p:cBhvr>
                                    </p:animEffect>
                                  </p:childTnLst>
                                </p:cTn>
                              </p:par>
                              <p:par>
                                <p:cTn id="24" presetID="5" presetClass="entr" presetSubtype="10" fill="hold" nodeType="withEffect">
                                  <p:stCondLst>
                                    <p:cond delay="2000"/>
                                  </p:stCondLst>
                                  <p:childTnLst>
                                    <p:set>
                                      <p:cBhvr>
                                        <p:cTn id="25" dur="1" fill="hold">
                                          <p:stCondLst>
                                            <p:cond delay="0"/>
                                          </p:stCondLst>
                                        </p:cTn>
                                        <p:tgtEl>
                                          <p:spTgt spid="40"/>
                                        </p:tgtEl>
                                        <p:attrNameLst>
                                          <p:attrName>style.visibility</p:attrName>
                                        </p:attrNameLst>
                                      </p:cBhvr>
                                      <p:to>
                                        <p:strVal val="visible"/>
                                      </p:to>
                                    </p:set>
                                    <p:animEffect transition="in" filter="checkerboard(across)">
                                      <p:cBhvr>
                                        <p:cTn id="26" dur="500"/>
                                        <p:tgtEl>
                                          <p:spTgt spid="40"/>
                                        </p:tgtEl>
                                      </p:cBhvr>
                                    </p:animEffect>
                                  </p:childTnLst>
                                  <p:subTnLst>
                                    <p:audio>
                                      <p:cMediaNode>
                                        <p:cTn display="0" masterRel="sameClick">
                                          <p:stCondLst>
                                            <p:cond evt="begin" delay="0">
                                              <p:tn val="24"/>
                                            </p:cond>
                                          </p:stCondLst>
                                          <p:endCondLst>
                                            <p:cond evt="onStopAudio" delay="0">
                                              <p:tgtEl>
                                                <p:sldTgt/>
                                              </p:tgtEl>
                                            </p:cond>
                                          </p:endCondLst>
                                        </p:cTn>
                                        <p:tgtEl>
                                          <p:sndTgt r:embed="rId4" name="Chimes 3-CL (2).wav"/>
                                        </p:tgtEl>
                                      </p:cMediaNode>
                                    </p:audio>
                                  </p:subTnLst>
                                </p:cTn>
                              </p:par>
                              <p:par>
                                <p:cTn id="27" presetID="5" presetClass="entr" presetSubtype="10" fill="hold" grpId="0" nodeType="withEffect">
                                  <p:stCondLst>
                                    <p:cond delay="2000"/>
                                  </p:stCondLst>
                                  <p:childTnLst>
                                    <p:set>
                                      <p:cBhvr>
                                        <p:cTn id="28" dur="1" fill="hold">
                                          <p:stCondLst>
                                            <p:cond delay="0"/>
                                          </p:stCondLst>
                                        </p:cTn>
                                        <p:tgtEl>
                                          <p:spTgt spid="1043"/>
                                        </p:tgtEl>
                                        <p:attrNameLst>
                                          <p:attrName>style.visibility</p:attrName>
                                        </p:attrNameLst>
                                      </p:cBhvr>
                                      <p:to>
                                        <p:strVal val="visible"/>
                                      </p:to>
                                    </p:set>
                                    <p:animEffect transition="in" filter="checkerboard(across)">
                                      <p:cBhvr>
                                        <p:cTn id="29" dur="500"/>
                                        <p:tgtEl>
                                          <p:spTgt spid="1043"/>
                                        </p:tgtEl>
                                      </p:cBhvr>
                                    </p:animEffect>
                                  </p:childTnLst>
                                </p:cTn>
                              </p:par>
                              <p:par>
                                <p:cTn id="30" presetID="5" presetClass="entr" presetSubtype="10" fill="hold" grpId="0" nodeType="withEffect">
                                  <p:stCondLst>
                                    <p:cond delay="2000"/>
                                  </p:stCondLst>
                                  <p:childTnLst>
                                    <p:set>
                                      <p:cBhvr>
                                        <p:cTn id="31" dur="1" fill="hold">
                                          <p:stCondLst>
                                            <p:cond delay="0"/>
                                          </p:stCondLst>
                                        </p:cTn>
                                        <p:tgtEl>
                                          <p:spTgt spid="1044"/>
                                        </p:tgtEl>
                                        <p:attrNameLst>
                                          <p:attrName>style.visibility</p:attrName>
                                        </p:attrNameLst>
                                      </p:cBhvr>
                                      <p:to>
                                        <p:strVal val="visible"/>
                                      </p:to>
                                    </p:set>
                                    <p:animEffect transition="in" filter="checkerboard(across)">
                                      <p:cBhvr>
                                        <p:cTn id="32" dur="500"/>
                                        <p:tgtEl>
                                          <p:spTgt spid="1044"/>
                                        </p:tgtEl>
                                      </p:cBhvr>
                                    </p:animEffect>
                                  </p:childTnLst>
                                </p:cTn>
                              </p:par>
                              <p:par>
                                <p:cTn id="33" presetID="22" presetClass="entr" presetSubtype="8" fill="hold" nodeType="withEffect">
                                  <p:stCondLst>
                                    <p:cond delay="2000"/>
                                  </p:stCondLst>
                                  <p:iterate type="lt">
                                    <p:tmPct val="0"/>
                                  </p:iterate>
                                  <p:childTnLst>
                                    <p:set>
                                      <p:cBhvr>
                                        <p:cTn id="34" dur="1" fill="hold">
                                          <p:stCondLst>
                                            <p:cond delay="0"/>
                                          </p:stCondLst>
                                        </p:cTn>
                                        <p:tgtEl>
                                          <p:spTgt spid="3"/>
                                        </p:tgtEl>
                                        <p:attrNameLst>
                                          <p:attrName>style.visibility</p:attrName>
                                        </p:attrNameLst>
                                      </p:cBhvr>
                                      <p:to>
                                        <p:strVal val="visible"/>
                                      </p:to>
                                    </p:set>
                                    <p:animEffect transition="in" filter="wipe(left)">
                                      <p:cBhvr>
                                        <p:cTn id="35" dur="500"/>
                                        <p:tgtEl>
                                          <p:spTgt spid="3"/>
                                        </p:tgtEl>
                                      </p:cBhvr>
                                    </p:animEffect>
                                  </p:childTnLst>
                                </p:cTn>
                              </p:par>
                              <p:par>
                                <p:cTn id="36" presetID="5" presetClass="entr" presetSubtype="10" fill="hold" nodeType="withEffect">
                                  <p:stCondLst>
                                    <p:cond delay="3000"/>
                                  </p:stCondLst>
                                  <p:childTnLst>
                                    <p:set>
                                      <p:cBhvr>
                                        <p:cTn id="37" dur="1" fill="hold">
                                          <p:stCondLst>
                                            <p:cond delay="0"/>
                                          </p:stCondLst>
                                        </p:cTn>
                                        <p:tgtEl>
                                          <p:spTgt spid="5"/>
                                        </p:tgtEl>
                                        <p:attrNameLst>
                                          <p:attrName>style.visibility</p:attrName>
                                        </p:attrNameLst>
                                      </p:cBhvr>
                                      <p:to>
                                        <p:strVal val="visible"/>
                                      </p:to>
                                    </p:set>
                                    <p:animEffect transition="in" filter="checkerboard(across)">
                                      <p:cBhvr>
                                        <p:cTn id="38" dur="500"/>
                                        <p:tgtEl>
                                          <p:spTgt spid="5"/>
                                        </p:tgtEl>
                                      </p:cBhvr>
                                    </p:animEffect>
                                  </p:childTnLst>
                                </p:cTn>
                              </p:par>
                              <p:par>
                                <p:cTn id="39" presetID="5" presetClass="entr" presetSubtype="10" fill="hold" nodeType="withEffect">
                                  <p:stCondLst>
                                    <p:cond delay="3000"/>
                                  </p:stCondLst>
                                  <p:childTnLst>
                                    <p:set>
                                      <p:cBhvr>
                                        <p:cTn id="40" dur="1" fill="hold">
                                          <p:stCondLst>
                                            <p:cond delay="0"/>
                                          </p:stCondLst>
                                        </p:cTn>
                                        <p:tgtEl>
                                          <p:spTgt spid="6"/>
                                        </p:tgtEl>
                                        <p:attrNameLst>
                                          <p:attrName>style.visibility</p:attrName>
                                        </p:attrNameLst>
                                      </p:cBhvr>
                                      <p:to>
                                        <p:strVal val="visible"/>
                                      </p:to>
                                    </p:set>
                                    <p:animEffect transition="in" filter="checkerboard(across)">
                                      <p:cBhvr>
                                        <p:cTn id="41" dur="500"/>
                                        <p:tgtEl>
                                          <p:spTgt spid="6"/>
                                        </p:tgtEl>
                                      </p:cBhvr>
                                    </p:animEffect>
                                  </p:childTnLst>
                                  <p:subTnLst>
                                    <p:audio>
                                      <p:cMediaNode>
                                        <p:cTn display="0" masterRel="sameClick">
                                          <p:stCondLst>
                                            <p:cond evt="begin" delay="0">
                                              <p:tn val="39"/>
                                            </p:cond>
                                          </p:stCondLst>
                                          <p:endCondLst>
                                            <p:cond evt="onStopAudio" delay="0">
                                              <p:tgtEl>
                                                <p:sldTgt/>
                                              </p:tgtEl>
                                            </p:cond>
                                          </p:endCondLst>
                                        </p:cTn>
                                        <p:tgtEl>
                                          <p:sndTgt r:embed="rId4" name="Chimes 3-CL (2).wav"/>
                                        </p:tgtEl>
                                      </p:cMediaNode>
                                    </p:audio>
                                  </p:subTnLst>
                                </p:cTn>
                              </p:par>
                              <p:par>
                                <p:cTn id="42" presetID="5" presetClass="entr" presetSubtype="10" fill="hold" grpId="0" nodeType="withEffect">
                                  <p:stCondLst>
                                    <p:cond delay="3000"/>
                                  </p:stCondLst>
                                  <p:childTnLst>
                                    <p:set>
                                      <p:cBhvr>
                                        <p:cTn id="43" dur="1" fill="hold">
                                          <p:stCondLst>
                                            <p:cond delay="0"/>
                                          </p:stCondLst>
                                        </p:cTn>
                                        <p:tgtEl>
                                          <p:spTgt spid="7"/>
                                        </p:tgtEl>
                                        <p:attrNameLst>
                                          <p:attrName>style.visibility</p:attrName>
                                        </p:attrNameLst>
                                      </p:cBhvr>
                                      <p:to>
                                        <p:strVal val="visible"/>
                                      </p:to>
                                    </p:set>
                                    <p:animEffect transition="in" filter="checkerboard(across)">
                                      <p:cBhvr>
                                        <p:cTn id="44" dur="500"/>
                                        <p:tgtEl>
                                          <p:spTgt spid="7"/>
                                        </p:tgtEl>
                                      </p:cBhvr>
                                    </p:animEffect>
                                  </p:childTnLst>
                                </p:cTn>
                              </p:par>
                              <p:par>
                                <p:cTn id="45" presetID="5" presetClass="entr" presetSubtype="10" fill="hold" grpId="0" nodeType="withEffect">
                                  <p:stCondLst>
                                    <p:cond delay="3000"/>
                                  </p:stCondLst>
                                  <p:childTnLst>
                                    <p:set>
                                      <p:cBhvr>
                                        <p:cTn id="46" dur="1" fill="hold">
                                          <p:stCondLst>
                                            <p:cond delay="0"/>
                                          </p:stCondLst>
                                        </p:cTn>
                                        <p:tgtEl>
                                          <p:spTgt spid="8"/>
                                        </p:tgtEl>
                                        <p:attrNameLst>
                                          <p:attrName>style.visibility</p:attrName>
                                        </p:attrNameLst>
                                      </p:cBhvr>
                                      <p:to>
                                        <p:strVal val="visible"/>
                                      </p:to>
                                    </p:set>
                                    <p:animEffect transition="in" filter="checkerboard(across)">
                                      <p:cBhvr>
                                        <p:cTn id="47" dur="500"/>
                                        <p:tgtEl>
                                          <p:spTgt spid="8"/>
                                        </p:tgtEl>
                                      </p:cBhvr>
                                    </p:animEffect>
                                  </p:childTnLst>
                                </p:cTn>
                              </p:par>
                              <p:par>
                                <p:cTn id="48" presetID="22" presetClass="entr" presetSubtype="8" fill="hold" nodeType="withEffect">
                                  <p:stCondLst>
                                    <p:cond delay="3000"/>
                                  </p:stCondLst>
                                  <p:iterate type="lt">
                                    <p:tmPct val="0"/>
                                  </p:iterate>
                                  <p:childTnLst>
                                    <p:set>
                                      <p:cBhvr>
                                        <p:cTn id="49" dur="1" fill="hold">
                                          <p:stCondLst>
                                            <p:cond delay="0"/>
                                          </p:stCondLst>
                                        </p:cTn>
                                        <p:tgtEl>
                                          <p:spTgt spid="4"/>
                                        </p:tgtEl>
                                        <p:attrNameLst>
                                          <p:attrName>style.visibility</p:attrName>
                                        </p:attrNameLst>
                                      </p:cBhvr>
                                      <p:to>
                                        <p:strVal val="visible"/>
                                      </p:to>
                                    </p:set>
                                    <p:animEffect transition="in" filter="wipe(left)">
                                      <p:cBhvr>
                                        <p:cTn id="50" dur="500"/>
                                        <p:tgtEl>
                                          <p:spTgt spid="4"/>
                                        </p:tgtEl>
                                      </p:cBhvr>
                                    </p:animEffect>
                                  </p:childTnLst>
                                </p:cTn>
                              </p:par>
                              <p:par>
                                <p:cTn id="51" presetID="5" presetClass="entr" presetSubtype="10" fill="hold" nodeType="withEffect">
                                  <p:stCondLst>
                                    <p:cond delay="4000"/>
                                  </p:stCondLst>
                                  <p:childTnLst>
                                    <p:set>
                                      <p:cBhvr>
                                        <p:cTn id="52" dur="1" fill="hold">
                                          <p:stCondLst>
                                            <p:cond delay="0"/>
                                          </p:stCondLst>
                                        </p:cTn>
                                        <p:tgtEl>
                                          <p:spTgt spid="11"/>
                                        </p:tgtEl>
                                        <p:attrNameLst>
                                          <p:attrName>style.visibility</p:attrName>
                                        </p:attrNameLst>
                                      </p:cBhvr>
                                      <p:to>
                                        <p:strVal val="visible"/>
                                      </p:to>
                                    </p:set>
                                    <p:animEffect transition="in" filter="checkerboard(across)">
                                      <p:cBhvr>
                                        <p:cTn id="53" dur="500"/>
                                        <p:tgtEl>
                                          <p:spTgt spid="11"/>
                                        </p:tgtEl>
                                      </p:cBhvr>
                                    </p:animEffect>
                                  </p:childTnLst>
                                </p:cTn>
                              </p:par>
                              <p:par>
                                <p:cTn id="54" presetID="5" presetClass="entr" presetSubtype="10" fill="hold" nodeType="withEffect">
                                  <p:stCondLst>
                                    <p:cond delay="4000"/>
                                  </p:stCondLst>
                                  <p:childTnLst>
                                    <p:set>
                                      <p:cBhvr>
                                        <p:cTn id="55" dur="1" fill="hold">
                                          <p:stCondLst>
                                            <p:cond delay="0"/>
                                          </p:stCondLst>
                                        </p:cTn>
                                        <p:tgtEl>
                                          <p:spTgt spid="12"/>
                                        </p:tgtEl>
                                        <p:attrNameLst>
                                          <p:attrName>style.visibility</p:attrName>
                                        </p:attrNameLst>
                                      </p:cBhvr>
                                      <p:to>
                                        <p:strVal val="visible"/>
                                      </p:to>
                                    </p:set>
                                    <p:animEffect transition="in" filter="checkerboard(across)">
                                      <p:cBhvr>
                                        <p:cTn id="56" dur="500"/>
                                        <p:tgtEl>
                                          <p:spTgt spid="12"/>
                                        </p:tgtEl>
                                      </p:cBhvr>
                                    </p:animEffect>
                                  </p:childTnLst>
                                  <p:subTnLst>
                                    <p:audio>
                                      <p:cMediaNode>
                                        <p:cTn display="0" masterRel="sameClick">
                                          <p:stCondLst>
                                            <p:cond evt="begin" delay="0">
                                              <p:tn val="54"/>
                                            </p:cond>
                                          </p:stCondLst>
                                          <p:endCondLst>
                                            <p:cond evt="onStopAudio" delay="0">
                                              <p:tgtEl>
                                                <p:sldTgt/>
                                              </p:tgtEl>
                                            </p:cond>
                                          </p:endCondLst>
                                        </p:cTn>
                                        <p:tgtEl>
                                          <p:sndTgt r:embed="rId4" name="Chimes 3-CL (2).wav"/>
                                        </p:tgtEl>
                                      </p:cMediaNode>
                                    </p:audio>
                                  </p:subTnLst>
                                </p:cTn>
                              </p:par>
                              <p:par>
                                <p:cTn id="57" presetID="5" presetClass="entr" presetSubtype="10" fill="hold" grpId="0" nodeType="withEffect">
                                  <p:stCondLst>
                                    <p:cond delay="4000"/>
                                  </p:stCondLst>
                                  <p:childTnLst>
                                    <p:set>
                                      <p:cBhvr>
                                        <p:cTn id="58" dur="1" fill="hold">
                                          <p:stCondLst>
                                            <p:cond delay="0"/>
                                          </p:stCondLst>
                                        </p:cTn>
                                        <p:tgtEl>
                                          <p:spTgt spid="13"/>
                                        </p:tgtEl>
                                        <p:attrNameLst>
                                          <p:attrName>style.visibility</p:attrName>
                                        </p:attrNameLst>
                                      </p:cBhvr>
                                      <p:to>
                                        <p:strVal val="visible"/>
                                      </p:to>
                                    </p:set>
                                    <p:animEffect transition="in" filter="checkerboard(across)">
                                      <p:cBhvr>
                                        <p:cTn id="59" dur="500"/>
                                        <p:tgtEl>
                                          <p:spTgt spid="13"/>
                                        </p:tgtEl>
                                      </p:cBhvr>
                                    </p:animEffect>
                                  </p:childTnLst>
                                </p:cTn>
                              </p:par>
                              <p:par>
                                <p:cTn id="60" presetID="5" presetClass="entr" presetSubtype="10" fill="hold" grpId="0" nodeType="withEffect">
                                  <p:stCondLst>
                                    <p:cond delay="4000"/>
                                  </p:stCondLst>
                                  <p:childTnLst>
                                    <p:set>
                                      <p:cBhvr>
                                        <p:cTn id="61" dur="1" fill="hold">
                                          <p:stCondLst>
                                            <p:cond delay="0"/>
                                          </p:stCondLst>
                                        </p:cTn>
                                        <p:tgtEl>
                                          <p:spTgt spid="15"/>
                                        </p:tgtEl>
                                        <p:attrNameLst>
                                          <p:attrName>style.visibility</p:attrName>
                                        </p:attrNameLst>
                                      </p:cBhvr>
                                      <p:to>
                                        <p:strVal val="visible"/>
                                      </p:to>
                                    </p:set>
                                    <p:animEffect transition="in" filter="checkerboard(across)">
                                      <p:cBhvr>
                                        <p:cTn id="62" dur="500"/>
                                        <p:tgtEl>
                                          <p:spTgt spid="15"/>
                                        </p:tgtEl>
                                      </p:cBhvr>
                                    </p:animEffect>
                                  </p:childTnLst>
                                </p:cTn>
                              </p:par>
                              <p:par>
                                <p:cTn id="63" presetID="22" presetClass="entr" presetSubtype="8" fill="hold" nodeType="withEffect">
                                  <p:stCondLst>
                                    <p:cond delay="4000"/>
                                  </p:stCondLst>
                                  <p:childTnLst>
                                    <p:set>
                                      <p:cBhvr>
                                        <p:cTn id="64" dur="1" fill="hold">
                                          <p:stCondLst>
                                            <p:cond delay="0"/>
                                          </p:stCondLst>
                                        </p:cTn>
                                        <p:tgtEl>
                                          <p:spTgt spid="9"/>
                                        </p:tgtEl>
                                        <p:attrNameLst>
                                          <p:attrName>style.visibility</p:attrName>
                                        </p:attrNameLst>
                                      </p:cBhvr>
                                      <p:to>
                                        <p:strVal val="visible"/>
                                      </p:to>
                                    </p:set>
                                    <p:animEffect transition="in" filter="wipe(left)">
                                      <p:cBhvr>
                                        <p:cTn id="65" dur="500"/>
                                        <p:tgtEl>
                                          <p:spTgt spid="9"/>
                                        </p:tgtEl>
                                      </p:cBhvr>
                                    </p:animEffect>
                                  </p:childTnLst>
                                </p:cTn>
                              </p:par>
                            </p:childTnLst>
                          </p:cTn>
                        </p:par>
                      </p:childTnLst>
                    </p:cTn>
                  </p:par>
                  <p:par>
                    <p:cTn id="66" fill="hold">
                      <p:stCondLst>
                        <p:cond delay="indefinite"/>
                      </p:stCondLst>
                      <p:childTnLst>
                        <p:par>
                          <p:cTn id="67" fill="hold" nodeType="afterGroup">
                            <p:stCondLst>
                              <p:cond delay="0"/>
                            </p:stCondLst>
                            <p:childTnLst>
                              <p:par>
                                <p:cTn id="68" presetID="9" presetClass="entr" presetSubtype="0" fill="hold" grpId="0" nodeType="clickEffect">
                                  <p:stCondLst>
                                    <p:cond delay="0"/>
                                  </p:stCondLst>
                                  <p:childTnLst>
                                    <p:set>
                                      <p:cBhvr>
                                        <p:cTn id="69" dur="1" fill="hold">
                                          <p:stCondLst>
                                            <p:cond delay="0"/>
                                          </p:stCondLst>
                                        </p:cTn>
                                        <p:tgtEl>
                                          <p:spTgt spid="7206"/>
                                        </p:tgtEl>
                                        <p:attrNameLst>
                                          <p:attrName>style.visibility</p:attrName>
                                        </p:attrNameLst>
                                      </p:cBhvr>
                                      <p:to>
                                        <p:strVal val="visible"/>
                                      </p:to>
                                    </p:set>
                                    <p:animEffect transition="in" filter="dissolve">
                                      <p:cBhvr>
                                        <p:cTn id="70" dur="500"/>
                                        <p:tgtEl>
                                          <p:spTgt spid="7206"/>
                                        </p:tgtEl>
                                      </p:cBhvr>
                                    </p:animEffect>
                                  </p:childTnLst>
                                  <p:subTnLst>
                                    <p:audio>
                                      <p:cMediaNode>
                                        <p:cTn display="0" masterRel="sameClick">
                                          <p:stCondLst>
                                            <p:cond evt="begin" delay="0">
                                              <p:tn val="68"/>
                                            </p:cond>
                                          </p:stCondLst>
                                          <p:endCondLst>
                                            <p:cond evt="onStopAudio" delay="0">
                                              <p:tgtEl>
                                                <p:sldTgt/>
                                              </p:tgtEl>
                                            </p:cond>
                                          </p:endCondLst>
                                        </p:cTn>
                                        <p:tgtEl>
                                          <p:sndTgt r:embed="rId5" name="camera.wav"/>
                                        </p:tgtEl>
                                      </p:cMediaNode>
                                    </p:audio>
                                  </p:subTnLst>
                                </p:cTn>
                              </p:par>
                            </p:childTnLst>
                          </p:cTn>
                        </p:par>
                        <p:par>
                          <p:cTn id="71" fill="hold" nodeType="afterGroup">
                            <p:stCondLst>
                              <p:cond delay="500"/>
                            </p:stCondLst>
                            <p:childTnLst>
                              <p:par>
                                <p:cTn id="72" presetID="53" presetClass="exit" presetSubtype="0" fill="hold" grpId="1" nodeType="afterEffect">
                                  <p:stCondLst>
                                    <p:cond delay="0"/>
                                  </p:stCondLst>
                                  <p:childTnLst>
                                    <p:anim calcmode="lin" valueType="num">
                                      <p:cBhvr>
                                        <p:cTn id="73" dur="500"/>
                                        <p:tgtEl>
                                          <p:spTgt spid="7206"/>
                                        </p:tgtEl>
                                        <p:attrNameLst>
                                          <p:attrName>ppt_w</p:attrName>
                                        </p:attrNameLst>
                                      </p:cBhvr>
                                      <p:tavLst>
                                        <p:tav tm="0">
                                          <p:val>
                                            <p:strVal val="ppt_w"/>
                                          </p:val>
                                        </p:tav>
                                        <p:tav tm="100000">
                                          <p:val>
                                            <p:fltVal val="0"/>
                                          </p:val>
                                        </p:tav>
                                      </p:tavLst>
                                    </p:anim>
                                    <p:anim calcmode="lin" valueType="num">
                                      <p:cBhvr>
                                        <p:cTn id="74" dur="500"/>
                                        <p:tgtEl>
                                          <p:spTgt spid="7206"/>
                                        </p:tgtEl>
                                        <p:attrNameLst>
                                          <p:attrName>ppt_h</p:attrName>
                                        </p:attrNameLst>
                                      </p:cBhvr>
                                      <p:tavLst>
                                        <p:tav tm="0">
                                          <p:val>
                                            <p:strVal val="ppt_h"/>
                                          </p:val>
                                        </p:tav>
                                        <p:tav tm="100000">
                                          <p:val>
                                            <p:fltVal val="0"/>
                                          </p:val>
                                        </p:tav>
                                      </p:tavLst>
                                    </p:anim>
                                    <p:animEffect transition="out" filter="fade">
                                      <p:cBhvr>
                                        <p:cTn id="75" dur="500"/>
                                        <p:tgtEl>
                                          <p:spTgt spid="7206"/>
                                        </p:tgtEl>
                                      </p:cBhvr>
                                    </p:animEffect>
                                    <p:set>
                                      <p:cBhvr>
                                        <p:cTn id="76" dur="1" fill="hold">
                                          <p:stCondLst>
                                            <p:cond delay="499"/>
                                          </p:stCondLst>
                                        </p:cTn>
                                        <p:tgtEl>
                                          <p:spTgt spid="7206"/>
                                        </p:tgtEl>
                                        <p:attrNameLst>
                                          <p:attrName>style.visibility</p:attrName>
                                        </p:attrNameLst>
                                      </p:cBhvr>
                                      <p:to>
                                        <p:strVal val="hidden"/>
                                      </p:to>
                                    </p:set>
                                  </p:childTnLst>
                                </p:cTn>
                              </p:par>
                            </p:childTnLst>
                          </p:cTn>
                        </p:par>
                        <p:par>
                          <p:cTn id="77" fill="hold" nodeType="afterGroup">
                            <p:stCondLst>
                              <p:cond delay="1000"/>
                            </p:stCondLst>
                            <p:childTnLst>
                              <p:par>
                                <p:cTn id="78" presetID="9" presetClass="entr" presetSubtype="0" fill="hold" grpId="0" nodeType="afterEffect">
                                  <p:stCondLst>
                                    <p:cond delay="0"/>
                                  </p:stCondLst>
                                  <p:childTnLst>
                                    <p:set>
                                      <p:cBhvr>
                                        <p:cTn id="79" dur="1" fill="hold">
                                          <p:stCondLst>
                                            <p:cond delay="0"/>
                                          </p:stCondLst>
                                        </p:cTn>
                                        <p:tgtEl>
                                          <p:spTgt spid="7205"/>
                                        </p:tgtEl>
                                        <p:attrNameLst>
                                          <p:attrName>style.visibility</p:attrName>
                                        </p:attrNameLst>
                                      </p:cBhvr>
                                      <p:to>
                                        <p:strVal val="visible"/>
                                      </p:to>
                                    </p:set>
                                    <p:animEffect transition="in" filter="dissolve">
                                      <p:cBhvr>
                                        <p:cTn id="80" dur="500"/>
                                        <p:tgtEl>
                                          <p:spTgt spid="7205"/>
                                        </p:tgtEl>
                                      </p:cBhvr>
                                    </p:animEffect>
                                  </p:childTnLst>
                                  <p:subTnLst>
                                    <p:audio>
                                      <p:cMediaNode>
                                        <p:cTn display="0" masterRel="sameClick">
                                          <p:stCondLst>
                                            <p:cond evt="begin" delay="0">
                                              <p:tn val="78"/>
                                            </p:cond>
                                          </p:stCondLst>
                                          <p:endCondLst>
                                            <p:cond evt="onStopAudio" delay="0">
                                              <p:tgtEl>
                                                <p:sldTgt/>
                                              </p:tgtEl>
                                            </p:cond>
                                          </p:endCondLst>
                                        </p:cTn>
                                        <p:tgtEl>
                                          <p:sndTgt r:embed="rId5" name="camera.wav"/>
                                        </p:tgtEl>
                                      </p:cMediaNode>
                                    </p:audio>
                                  </p:subTnLst>
                                </p:cTn>
                              </p:par>
                            </p:childTnLst>
                          </p:cTn>
                        </p:par>
                        <p:par>
                          <p:cTn id="81" fill="hold" nodeType="afterGroup">
                            <p:stCondLst>
                              <p:cond delay="1500"/>
                            </p:stCondLst>
                            <p:childTnLst>
                              <p:par>
                                <p:cTn id="82" presetID="53" presetClass="exit" presetSubtype="0" fill="hold" grpId="1" nodeType="afterEffect">
                                  <p:stCondLst>
                                    <p:cond delay="0"/>
                                  </p:stCondLst>
                                  <p:childTnLst>
                                    <p:anim calcmode="lin" valueType="num">
                                      <p:cBhvr>
                                        <p:cTn id="83" dur="500"/>
                                        <p:tgtEl>
                                          <p:spTgt spid="7205"/>
                                        </p:tgtEl>
                                        <p:attrNameLst>
                                          <p:attrName>ppt_w</p:attrName>
                                        </p:attrNameLst>
                                      </p:cBhvr>
                                      <p:tavLst>
                                        <p:tav tm="0">
                                          <p:val>
                                            <p:strVal val="ppt_w"/>
                                          </p:val>
                                        </p:tav>
                                        <p:tav tm="100000">
                                          <p:val>
                                            <p:fltVal val="0"/>
                                          </p:val>
                                        </p:tav>
                                      </p:tavLst>
                                    </p:anim>
                                    <p:anim calcmode="lin" valueType="num">
                                      <p:cBhvr>
                                        <p:cTn id="84" dur="500"/>
                                        <p:tgtEl>
                                          <p:spTgt spid="7205"/>
                                        </p:tgtEl>
                                        <p:attrNameLst>
                                          <p:attrName>ppt_h</p:attrName>
                                        </p:attrNameLst>
                                      </p:cBhvr>
                                      <p:tavLst>
                                        <p:tav tm="0">
                                          <p:val>
                                            <p:strVal val="ppt_h"/>
                                          </p:val>
                                        </p:tav>
                                        <p:tav tm="100000">
                                          <p:val>
                                            <p:fltVal val="0"/>
                                          </p:val>
                                        </p:tav>
                                      </p:tavLst>
                                    </p:anim>
                                    <p:animEffect transition="out" filter="fade">
                                      <p:cBhvr>
                                        <p:cTn id="85" dur="500"/>
                                        <p:tgtEl>
                                          <p:spTgt spid="7205"/>
                                        </p:tgtEl>
                                      </p:cBhvr>
                                    </p:animEffect>
                                    <p:set>
                                      <p:cBhvr>
                                        <p:cTn id="86" dur="1" fill="hold">
                                          <p:stCondLst>
                                            <p:cond delay="499"/>
                                          </p:stCondLst>
                                        </p:cTn>
                                        <p:tgtEl>
                                          <p:spTgt spid="7205"/>
                                        </p:tgtEl>
                                        <p:attrNameLst>
                                          <p:attrName>style.visibility</p:attrName>
                                        </p:attrNameLst>
                                      </p:cBhvr>
                                      <p:to>
                                        <p:strVal val="hidden"/>
                                      </p:to>
                                    </p:set>
                                  </p:childTnLst>
                                </p:cTn>
                              </p:par>
                            </p:childTnLst>
                          </p:cTn>
                        </p:par>
                        <p:par>
                          <p:cTn id="87" fill="hold" nodeType="afterGroup">
                            <p:stCondLst>
                              <p:cond delay="2000"/>
                            </p:stCondLst>
                            <p:childTnLst>
                              <p:par>
                                <p:cTn id="88" presetID="9" presetClass="entr" presetSubtype="0" fill="hold" grpId="0" nodeType="afterEffect">
                                  <p:stCondLst>
                                    <p:cond delay="0"/>
                                  </p:stCondLst>
                                  <p:childTnLst>
                                    <p:set>
                                      <p:cBhvr>
                                        <p:cTn id="89" dur="1" fill="hold">
                                          <p:stCondLst>
                                            <p:cond delay="0"/>
                                          </p:stCondLst>
                                        </p:cTn>
                                        <p:tgtEl>
                                          <p:spTgt spid="7204"/>
                                        </p:tgtEl>
                                        <p:attrNameLst>
                                          <p:attrName>style.visibility</p:attrName>
                                        </p:attrNameLst>
                                      </p:cBhvr>
                                      <p:to>
                                        <p:strVal val="visible"/>
                                      </p:to>
                                    </p:set>
                                    <p:animEffect transition="in" filter="dissolve">
                                      <p:cBhvr>
                                        <p:cTn id="90" dur="500"/>
                                        <p:tgtEl>
                                          <p:spTgt spid="7204"/>
                                        </p:tgtEl>
                                      </p:cBhvr>
                                    </p:animEffect>
                                  </p:childTnLst>
                                  <p:subTnLst>
                                    <p:audio>
                                      <p:cMediaNode>
                                        <p:cTn display="0" masterRel="sameClick">
                                          <p:stCondLst>
                                            <p:cond evt="begin" delay="0">
                                              <p:tn val="88"/>
                                            </p:cond>
                                          </p:stCondLst>
                                          <p:endCondLst>
                                            <p:cond evt="onStopAudio" delay="0">
                                              <p:tgtEl>
                                                <p:sldTgt/>
                                              </p:tgtEl>
                                            </p:cond>
                                          </p:endCondLst>
                                        </p:cTn>
                                        <p:tgtEl>
                                          <p:sndTgt r:embed="rId5" name="camera.wav"/>
                                        </p:tgtEl>
                                      </p:cMediaNode>
                                    </p:audio>
                                  </p:subTnLst>
                                </p:cTn>
                              </p:par>
                            </p:childTnLst>
                          </p:cTn>
                        </p:par>
                        <p:par>
                          <p:cTn id="91" fill="hold" nodeType="afterGroup">
                            <p:stCondLst>
                              <p:cond delay="2500"/>
                            </p:stCondLst>
                            <p:childTnLst>
                              <p:par>
                                <p:cTn id="92" presetID="53" presetClass="exit" presetSubtype="0" fill="hold" grpId="1" nodeType="afterEffect">
                                  <p:stCondLst>
                                    <p:cond delay="0"/>
                                  </p:stCondLst>
                                  <p:childTnLst>
                                    <p:anim calcmode="lin" valueType="num">
                                      <p:cBhvr>
                                        <p:cTn id="93" dur="500"/>
                                        <p:tgtEl>
                                          <p:spTgt spid="7204"/>
                                        </p:tgtEl>
                                        <p:attrNameLst>
                                          <p:attrName>ppt_w</p:attrName>
                                        </p:attrNameLst>
                                      </p:cBhvr>
                                      <p:tavLst>
                                        <p:tav tm="0">
                                          <p:val>
                                            <p:strVal val="ppt_w"/>
                                          </p:val>
                                        </p:tav>
                                        <p:tav tm="100000">
                                          <p:val>
                                            <p:fltVal val="0"/>
                                          </p:val>
                                        </p:tav>
                                      </p:tavLst>
                                    </p:anim>
                                    <p:anim calcmode="lin" valueType="num">
                                      <p:cBhvr>
                                        <p:cTn id="94" dur="500"/>
                                        <p:tgtEl>
                                          <p:spTgt spid="7204"/>
                                        </p:tgtEl>
                                        <p:attrNameLst>
                                          <p:attrName>ppt_h</p:attrName>
                                        </p:attrNameLst>
                                      </p:cBhvr>
                                      <p:tavLst>
                                        <p:tav tm="0">
                                          <p:val>
                                            <p:strVal val="ppt_h"/>
                                          </p:val>
                                        </p:tav>
                                        <p:tav tm="100000">
                                          <p:val>
                                            <p:fltVal val="0"/>
                                          </p:val>
                                        </p:tav>
                                      </p:tavLst>
                                    </p:anim>
                                    <p:animEffect transition="out" filter="fade">
                                      <p:cBhvr>
                                        <p:cTn id="95" dur="500"/>
                                        <p:tgtEl>
                                          <p:spTgt spid="7204"/>
                                        </p:tgtEl>
                                      </p:cBhvr>
                                    </p:animEffect>
                                    <p:set>
                                      <p:cBhvr>
                                        <p:cTn id="96" dur="1" fill="hold">
                                          <p:stCondLst>
                                            <p:cond delay="499"/>
                                          </p:stCondLst>
                                        </p:cTn>
                                        <p:tgtEl>
                                          <p:spTgt spid="7204"/>
                                        </p:tgtEl>
                                        <p:attrNameLst>
                                          <p:attrName>style.visibility</p:attrName>
                                        </p:attrNameLst>
                                      </p:cBhvr>
                                      <p:to>
                                        <p:strVal val="hidden"/>
                                      </p:to>
                                    </p:set>
                                  </p:childTnLst>
                                </p:cTn>
                              </p:par>
                            </p:childTnLst>
                          </p:cTn>
                        </p:par>
                        <p:par>
                          <p:cTn id="97" fill="hold" nodeType="afterGroup">
                            <p:stCondLst>
                              <p:cond delay="3000"/>
                            </p:stCondLst>
                            <p:childTnLst>
                              <p:par>
                                <p:cTn id="98" presetID="9" presetClass="entr" presetSubtype="0" fill="hold" grpId="0" nodeType="afterEffect">
                                  <p:stCondLst>
                                    <p:cond delay="0"/>
                                  </p:stCondLst>
                                  <p:childTnLst>
                                    <p:set>
                                      <p:cBhvr>
                                        <p:cTn id="99" dur="1" fill="hold">
                                          <p:stCondLst>
                                            <p:cond delay="0"/>
                                          </p:stCondLst>
                                        </p:cTn>
                                        <p:tgtEl>
                                          <p:spTgt spid="7203"/>
                                        </p:tgtEl>
                                        <p:attrNameLst>
                                          <p:attrName>style.visibility</p:attrName>
                                        </p:attrNameLst>
                                      </p:cBhvr>
                                      <p:to>
                                        <p:strVal val="visible"/>
                                      </p:to>
                                    </p:set>
                                    <p:animEffect transition="in" filter="dissolve">
                                      <p:cBhvr>
                                        <p:cTn id="100" dur="500"/>
                                        <p:tgtEl>
                                          <p:spTgt spid="7203"/>
                                        </p:tgtEl>
                                      </p:cBhvr>
                                    </p:animEffect>
                                  </p:childTnLst>
                                  <p:subTnLst>
                                    <p:audio>
                                      <p:cMediaNode>
                                        <p:cTn display="0" masterRel="sameClick">
                                          <p:stCondLst>
                                            <p:cond evt="begin" delay="0">
                                              <p:tn val="98"/>
                                            </p:cond>
                                          </p:stCondLst>
                                          <p:endCondLst>
                                            <p:cond evt="onStopAudio" delay="0">
                                              <p:tgtEl>
                                                <p:sldTgt/>
                                              </p:tgtEl>
                                            </p:cond>
                                          </p:endCondLst>
                                        </p:cTn>
                                        <p:tgtEl>
                                          <p:sndTgt r:embed="rId5" name="camera.wav"/>
                                        </p:tgtEl>
                                      </p:cMediaNode>
                                    </p:audio>
                                  </p:subTnLst>
                                </p:cTn>
                              </p:par>
                            </p:childTnLst>
                          </p:cTn>
                        </p:par>
                        <p:par>
                          <p:cTn id="101" fill="hold" nodeType="afterGroup">
                            <p:stCondLst>
                              <p:cond delay="3500"/>
                            </p:stCondLst>
                            <p:childTnLst>
                              <p:par>
                                <p:cTn id="102" presetID="53" presetClass="exit" presetSubtype="0" fill="hold" grpId="1" nodeType="afterEffect">
                                  <p:stCondLst>
                                    <p:cond delay="0"/>
                                  </p:stCondLst>
                                  <p:childTnLst>
                                    <p:anim calcmode="lin" valueType="num">
                                      <p:cBhvr>
                                        <p:cTn id="103" dur="500"/>
                                        <p:tgtEl>
                                          <p:spTgt spid="7203"/>
                                        </p:tgtEl>
                                        <p:attrNameLst>
                                          <p:attrName>ppt_w</p:attrName>
                                        </p:attrNameLst>
                                      </p:cBhvr>
                                      <p:tavLst>
                                        <p:tav tm="0">
                                          <p:val>
                                            <p:strVal val="ppt_w"/>
                                          </p:val>
                                        </p:tav>
                                        <p:tav tm="100000">
                                          <p:val>
                                            <p:fltVal val="0"/>
                                          </p:val>
                                        </p:tav>
                                      </p:tavLst>
                                    </p:anim>
                                    <p:anim calcmode="lin" valueType="num">
                                      <p:cBhvr>
                                        <p:cTn id="104" dur="500"/>
                                        <p:tgtEl>
                                          <p:spTgt spid="7203"/>
                                        </p:tgtEl>
                                        <p:attrNameLst>
                                          <p:attrName>ppt_h</p:attrName>
                                        </p:attrNameLst>
                                      </p:cBhvr>
                                      <p:tavLst>
                                        <p:tav tm="0">
                                          <p:val>
                                            <p:strVal val="ppt_h"/>
                                          </p:val>
                                        </p:tav>
                                        <p:tav tm="100000">
                                          <p:val>
                                            <p:fltVal val="0"/>
                                          </p:val>
                                        </p:tav>
                                      </p:tavLst>
                                    </p:anim>
                                    <p:animEffect transition="out" filter="fade">
                                      <p:cBhvr>
                                        <p:cTn id="105" dur="500"/>
                                        <p:tgtEl>
                                          <p:spTgt spid="7203"/>
                                        </p:tgtEl>
                                      </p:cBhvr>
                                    </p:animEffect>
                                    <p:set>
                                      <p:cBhvr>
                                        <p:cTn id="106" dur="1" fill="hold">
                                          <p:stCondLst>
                                            <p:cond delay="499"/>
                                          </p:stCondLst>
                                        </p:cTn>
                                        <p:tgtEl>
                                          <p:spTgt spid="7203"/>
                                        </p:tgtEl>
                                        <p:attrNameLst>
                                          <p:attrName>style.visibility</p:attrName>
                                        </p:attrNameLst>
                                      </p:cBhvr>
                                      <p:to>
                                        <p:strVal val="hidden"/>
                                      </p:to>
                                    </p:set>
                                  </p:childTnLst>
                                </p:cTn>
                              </p:par>
                            </p:childTnLst>
                          </p:cTn>
                        </p:par>
                        <p:par>
                          <p:cTn id="107" fill="hold" nodeType="afterGroup">
                            <p:stCondLst>
                              <p:cond delay="4000"/>
                            </p:stCondLst>
                            <p:childTnLst>
                              <p:par>
                                <p:cTn id="108" presetID="9" presetClass="entr" presetSubtype="0" fill="hold" grpId="0" nodeType="afterEffect">
                                  <p:stCondLst>
                                    <p:cond delay="0"/>
                                  </p:stCondLst>
                                  <p:childTnLst>
                                    <p:set>
                                      <p:cBhvr>
                                        <p:cTn id="109" dur="1" fill="hold">
                                          <p:stCondLst>
                                            <p:cond delay="0"/>
                                          </p:stCondLst>
                                        </p:cTn>
                                        <p:tgtEl>
                                          <p:spTgt spid="7202"/>
                                        </p:tgtEl>
                                        <p:attrNameLst>
                                          <p:attrName>style.visibility</p:attrName>
                                        </p:attrNameLst>
                                      </p:cBhvr>
                                      <p:to>
                                        <p:strVal val="visible"/>
                                      </p:to>
                                    </p:set>
                                    <p:animEffect transition="in" filter="dissolve">
                                      <p:cBhvr>
                                        <p:cTn id="110" dur="500"/>
                                        <p:tgtEl>
                                          <p:spTgt spid="7202"/>
                                        </p:tgtEl>
                                      </p:cBhvr>
                                    </p:animEffect>
                                  </p:childTnLst>
                                  <p:subTnLst>
                                    <p:audio>
                                      <p:cMediaNode>
                                        <p:cTn display="0" masterRel="sameClick">
                                          <p:stCondLst>
                                            <p:cond evt="begin" delay="0">
                                              <p:tn val="108"/>
                                            </p:cond>
                                          </p:stCondLst>
                                          <p:endCondLst>
                                            <p:cond evt="onStopAudio" delay="0">
                                              <p:tgtEl>
                                                <p:sldTgt/>
                                              </p:tgtEl>
                                            </p:cond>
                                          </p:endCondLst>
                                        </p:cTn>
                                        <p:tgtEl>
                                          <p:sndTgt r:embed="rId5" name="camera.wav"/>
                                        </p:tgtEl>
                                      </p:cMediaNode>
                                    </p:audio>
                                  </p:subTnLst>
                                </p:cTn>
                              </p:par>
                            </p:childTnLst>
                          </p:cTn>
                        </p:par>
                        <p:par>
                          <p:cTn id="111" fill="hold" nodeType="afterGroup">
                            <p:stCondLst>
                              <p:cond delay="4500"/>
                            </p:stCondLst>
                            <p:childTnLst>
                              <p:par>
                                <p:cTn id="112" presetID="53" presetClass="exit" presetSubtype="0" fill="hold" grpId="1" nodeType="afterEffect">
                                  <p:stCondLst>
                                    <p:cond delay="0"/>
                                  </p:stCondLst>
                                  <p:childTnLst>
                                    <p:anim calcmode="lin" valueType="num">
                                      <p:cBhvr>
                                        <p:cTn id="113" dur="500"/>
                                        <p:tgtEl>
                                          <p:spTgt spid="7202"/>
                                        </p:tgtEl>
                                        <p:attrNameLst>
                                          <p:attrName>ppt_w</p:attrName>
                                        </p:attrNameLst>
                                      </p:cBhvr>
                                      <p:tavLst>
                                        <p:tav tm="0">
                                          <p:val>
                                            <p:strVal val="ppt_w"/>
                                          </p:val>
                                        </p:tav>
                                        <p:tav tm="100000">
                                          <p:val>
                                            <p:fltVal val="0"/>
                                          </p:val>
                                        </p:tav>
                                      </p:tavLst>
                                    </p:anim>
                                    <p:anim calcmode="lin" valueType="num">
                                      <p:cBhvr>
                                        <p:cTn id="114" dur="500"/>
                                        <p:tgtEl>
                                          <p:spTgt spid="7202"/>
                                        </p:tgtEl>
                                        <p:attrNameLst>
                                          <p:attrName>ppt_h</p:attrName>
                                        </p:attrNameLst>
                                      </p:cBhvr>
                                      <p:tavLst>
                                        <p:tav tm="0">
                                          <p:val>
                                            <p:strVal val="ppt_h"/>
                                          </p:val>
                                        </p:tav>
                                        <p:tav tm="100000">
                                          <p:val>
                                            <p:fltVal val="0"/>
                                          </p:val>
                                        </p:tav>
                                      </p:tavLst>
                                    </p:anim>
                                    <p:animEffect transition="out" filter="fade">
                                      <p:cBhvr>
                                        <p:cTn id="115" dur="500"/>
                                        <p:tgtEl>
                                          <p:spTgt spid="7202"/>
                                        </p:tgtEl>
                                      </p:cBhvr>
                                    </p:animEffect>
                                    <p:set>
                                      <p:cBhvr>
                                        <p:cTn id="116" dur="1" fill="hold">
                                          <p:stCondLst>
                                            <p:cond delay="499"/>
                                          </p:stCondLst>
                                        </p:cTn>
                                        <p:tgtEl>
                                          <p:spTgt spid="7202"/>
                                        </p:tgtEl>
                                        <p:attrNameLst>
                                          <p:attrName>style.visibility</p:attrName>
                                        </p:attrNameLst>
                                      </p:cBhvr>
                                      <p:to>
                                        <p:strVal val="hidden"/>
                                      </p:to>
                                    </p:set>
                                  </p:childTnLst>
                                </p:cTn>
                              </p:par>
                            </p:childTnLst>
                          </p:cTn>
                        </p:par>
                        <p:par>
                          <p:cTn id="117" fill="hold" nodeType="afterGroup">
                            <p:stCondLst>
                              <p:cond delay="5000"/>
                            </p:stCondLst>
                            <p:childTnLst>
                              <p:par>
                                <p:cTn id="118" presetID="9" presetClass="entr" presetSubtype="0" fill="hold" grpId="0" nodeType="afterEffect">
                                  <p:stCondLst>
                                    <p:cond delay="0"/>
                                  </p:stCondLst>
                                  <p:childTnLst>
                                    <p:set>
                                      <p:cBhvr>
                                        <p:cTn id="119" dur="1" fill="hold">
                                          <p:stCondLst>
                                            <p:cond delay="0"/>
                                          </p:stCondLst>
                                        </p:cTn>
                                        <p:tgtEl>
                                          <p:spTgt spid="7201"/>
                                        </p:tgtEl>
                                        <p:attrNameLst>
                                          <p:attrName>style.visibility</p:attrName>
                                        </p:attrNameLst>
                                      </p:cBhvr>
                                      <p:to>
                                        <p:strVal val="visible"/>
                                      </p:to>
                                    </p:set>
                                    <p:animEffect transition="in" filter="dissolve">
                                      <p:cBhvr>
                                        <p:cTn id="120" dur="500"/>
                                        <p:tgtEl>
                                          <p:spTgt spid="7201"/>
                                        </p:tgtEl>
                                      </p:cBhvr>
                                    </p:animEffect>
                                  </p:childTnLst>
                                  <p:subTnLst>
                                    <p:audio>
                                      <p:cMediaNode>
                                        <p:cTn display="0" masterRel="sameClick">
                                          <p:stCondLst>
                                            <p:cond evt="begin" delay="0">
                                              <p:tn val="118"/>
                                            </p:cond>
                                          </p:stCondLst>
                                          <p:endCondLst>
                                            <p:cond evt="onStopAudio" delay="0">
                                              <p:tgtEl>
                                                <p:sldTgt/>
                                              </p:tgtEl>
                                            </p:cond>
                                          </p:endCondLst>
                                        </p:cTn>
                                        <p:tgtEl>
                                          <p:sndTgt r:embed="rId5" name="camera.wav"/>
                                        </p:tgtEl>
                                      </p:cMediaNode>
                                    </p:audio>
                                  </p:subTnLst>
                                </p:cTn>
                              </p:par>
                            </p:childTnLst>
                          </p:cTn>
                        </p:par>
                        <p:par>
                          <p:cTn id="121" fill="hold" nodeType="afterGroup">
                            <p:stCondLst>
                              <p:cond delay="5500"/>
                            </p:stCondLst>
                            <p:childTnLst>
                              <p:par>
                                <p:cTn id="122" presetID="53" presetClass="exit" presetSubtype="0" fill="hold" grpId="1" nodeType="afterEffect">
                                  <p:stCondLst>
                                    <p:cond delay="0"/>
                                  </p:stCondLst>
                                  <p:childTnLst>
                                    <p:anim calcmode="lin" valueType="num">
                                      <p:cBhvr>
                                        <p:cTn id="123" dur="500"/>
                                        <p:tgtEl>
                                          <p:spTgt spid="7201"/>
                                        </p:tgtEl>
                                        <p:attrNameLst>
                                          <p:attrName>ppt_w</p:attrName>
                                        </p:attrNameLst>
                                      </p:cBhvr>
                                      <p:tavLst>
                                        <p:tav tm="0">
                                          <p:val>
                                            <p:strVal val="ppt_w"/>
                                          </p:val>
                                        </p:tav>
                                        <p:tav tm="100000">
                                          <p:val>
                                            <p:fltVal val="0"/>
                                          </p:val>
                                        </p:tav>
                                      </p:tavLst>
                                    </p:anim>
                                    <p:anim calcmode="lin" valueType="num">
                                      <p:cBhvr>
                                        <p:cTn id="124" dur="500"/>
                                        <p:tgtEl>
                                          <p:spTgt spid="7201"/>
                                        </p:tgtEl>
                                        <p:attrNameLst>
                                          <p:attrName>ppt_h</p:attrName>
                                        </p:attrNameLst>
                                      </p:cBhvr>
                                      <p:tavLst>
                                        <p:tav tm="0">
                                          <p:val>
                                            <p:strVal val="ppt_h"/>
                                          </p:val>
                                        </p:tav>
                                        <p:tav tm="100000">
                                          <p:val>
                                            <p:fltVal val="0"/>
                                          </p:val>
                                        </p:tav>
                                      </p:tavLst>
                                    </p:anim>
                                    <p:animEffect transition="out" filter="fade">
                                      <p:cBhvr>
                                        <p:cTn id="125" dur="500"/>
                                        <p:tgtEl>
                                          <p:spTgt spid="7201"/>
                                        </p:tgtEl>
                                      </p:cBhvr>
                                    </p:animEffect>
                                    <p:set>
                                      <p:cBhvr>
                                        <p:cTn id="126" dur="1" fill="hold">
                                          <p:stCondLst>
                                            <p:cond delay="499"/>
                                          </p:stCondLst>
                                        </p:cTn>
                                        <p:tgtEl>
                                          <p:spTgt spid="7201"/>
                                        </p:tgtEl>
                                        <p:attrNameLst>
                                          <p:attrName>style.visibility</p:attrName>
                                        </p:attrNameLst>
                                      </p:cBhvr>
                                      <p:to>
                                        <p:strVal val="hidden"/>
                                      </p:to>
                                    </p:set>
                                  </p:childTnLst>
                                </p:cTn>
                              </p:par>
                              <p:par>
                                <p:cTn id="127" presetID="53" presetClass="entr" presetSubtype="0" fill="hold" nodeType="withEffect">
                                  <p:stCondLst>
                                    <p:cond delay="0"/>
                                  </p:stCondLst>
                                  <p:childTnLst>
                                    <p:set>
                                      <p:cBhvr>
                                        <p:cTn id="128" dur="1" fill="hold">
                                          <p:stCondLst>
                                            <p:cond delay="0"/>
                                          </p:stCondLst>
                                        </p:cTn>
                                        <p:tgtEl>
                                          <p:spTgt spid="25"/>
                                        </p:tgtEl>
                                        <p:attrNameLst>
                                          <p:attrName>style.visibility</p:attrName>
                                        </p:attrNameLst>
                                      </p:cBhvr>
                                      <p:to>
                                        <p:strVal val="visible"/>
                                      </p:to>
                                    </p:set>
                                    <p:anim calcmode="lin" valueType="num">
                                      <p:cBhvr>
                                        <p:cTn id="129" dur="500" fill="hold"/>
                                        <p:tgtEl>
                                          <p:spTgt spid="25"/>
                                        </p:tgtEl>
                                        <p:attrNameLst>
                                          <p:attrName>ppt_w</p:attrName>
                                        </p:attrNameLst>
                                      </p:cBhvr>
                                      <p:tavLst>
                                        <p:tav tm="0">
                                          <p:val>
                                            <p:fltVal val="0"/>
                                          </p:val>
                                        </p:tav>
                                        <p:tav tm="100000">
                                          <p:val>
                                            <p:strVal val="#ppt_w"/>
                                          </p:val>
                                        </p:tav>
                                      </p:tavLst>
                                    </p:anim>
                                    <p:anim calcmode="lin" valueType="num">
                                      <p:cBhvr>
                                        <p:cTn id="130" dur="500" fill="hold"/>
                                        <p:tgtEl>
                                          <p:spTgt spid="25"/>
                                        </p:tgtEl>
                                        <p:attrNameLst>
                                          <p:attrName>ppt_h</p:attrName>
                                        </p:attrNameLst>
                                      </p:cBhvr>
                                      <p:tavLst>
                                        <p:tav tm="0">
                                          <p:val>
                                            <p:fltVal val="0"/>
                                          </p:val>
                                        </p:tav>
                                        <p:tav tm="100000">
                                          <p:val>
                                            <p:strVal val="#ppt_h"/>
                                          </p:val>
                                        </p:tav>
                                      </p:tavLst>
                                    </p:anim>
                                    <p:animEffect transition="in" filter="fade">
                                      <p:cBhvr>
                                        <p:cTn id="131" dur="500"/>
                                        <p:tgtEl>
                                          <p:spTgt spid="25"/>
                                        </p:tgtEl>
                                      </p:cBhvr>
                                    </p:animEffect>
                                  </p:childTnLst>
                                  <p:subTnLst>
                                    <p:audio>
                                      <p:cMediaNode>
                                        <p:cTn display="0" masterRel="sameClick">
                                          <p:stCondLst>
                                            <p:cond evt="begin" delay="0">
                                              <p:tn val="127"/>
                                            </p:cond>
                                          </p:stCondLst>
                                          <p:endCondLst>
                                            <p:cond evt="onStopAudio" delay="0">
                                              <p:tgtEl>
                                                <p:sldTgt/>
                                              </p:tgtEl>
                                            </p:cond>
                                          </p:endCondLst>
                                        </p:cTn>
                                        <p:tgtEl>
                                          <p:sndTgt r:embed="rId6" name="chimes.wav"/>
                                        </p:tgtEl>
                                      </p:cMediaNode>
                                    </p:audio>
                                  </p:subTnLst>
                                </p:cTn>
                              </p:par>
                            </p:childTnLst>
                          </p:cTn>
                        </p:par>
                      </p:childTnLst>
                    </p:cTn>
                  </p:par>
                  <p:par>
                    <p:cTn id="132" fill="hold" nodeType="clickPar">
                      <p:stCondLst>
                        <p:cond delay="indefinite"/>
                      </p:stCondLst>
                      <p:childTnLst>
                        <p:par>
                          <p:cTn id="133" fill="hold" nodeType="withGroup">
                            <p:stCondLst>
                              <p:cond delay="0"/>
                            </p:stCondLst>
                            <p:childTnLst>
                              <p:par>
                                <p:cTn id="134" presetID="2" presetClass="exit" presetSubtype="2" fill="hold" nodeType="clickEffect">
                                  <p:stCondLst>
                                    <p:cond delay="0"/>
                                  </p:stCondLst>
                                  <p:childTnLst>
                                    <p:anim calcmode="lin" valueType="num">
                                      <p:cBhvr additive="base">
                                        <p:cTn id="135" dur="500"/>
                                        <p:tgtEl>
                                          <p:spTgt spid="25"/>
                                        </p:tgtEl>
                                        <p:attrNameLst>
                                          <p:attrName>ppt_x</p:attrName>
                                        </p:attrNameLst>
                                      </p:cBhvr>
                                      <p:tavLst>
                                        <p:tav tm="0">
                                          <p:val>
                                            <p:strVal val="ppt_x"/>
                                          </p:val>
                                        </p:tav>
                                        <p:tav tm="100000">
                                          <p:val>
                                            <p:strVal val="1+ppt_w/2"/>
                                          </p:val>
                                        </p:tav>
                                      </p:tavLst>
                                    </p:anim>
                                    <p:anim calcmode="lin" valueType="num">
                                      <p:cBhvr additive="base">
                                        <p:cTn id="136" dur="500"/>
                                        <p:tgtEl>
                                          <p:spTgt spid="25"/>
                                        </p:tgtEl>
                                        <p:attrNameLst>
                                          <p:attrName>ppt_y</p:attrName>
                                        </p:attrNameLst>
                                      </p:cBhvr>
                                      <p:tavLst>
                                        <p:tav tm="0">
                                          <p:val>
                                            <p:strVal val="ppt_y"/>
                                          </p:val>
                                        </p:tav>
                                        <p:tav tm="100000">
                                          <p:val>
                                            <p:strVal val="ppt_y"/>
                                          </p:val>
                                        </p:tav>
                                      </p:tavLst>
                                    </p:anim>
                                    <p:set>
                                      <p:cBhvr>
                                        <p:cTn id="137" dur="1" fill="hold">
                                          <p:stCondLst>
                                            <p:cond delay="499"/>
                                          </p:stCondLst>
                                        </p:cTn>
                                        <p:tgtEl>
                                          <p:spTgt spid="25"/>
                                        </p:tgtEl>
                                        <p:attrNameLst>
                                          <p:attrName>style.visibility</p:attrName>
                                        </p:attrNameLst>
                                      </p:cBhvr>
                                      <p:to>
                                        <p:strVal val="hidden"/>
                                      </p:to>
                                    </p:se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23" presetClass="emph" presetSubtype="0" fill="hold" grpId="0" nodeType="clickEffect">
                                  <p:stCondLst>
                                    <p:cond delay="0"/>
                                  </p:stCondLst>
                                  <p:iterate type="lt">
                                    <p:tmPct val="0"/>
                                  </p:iterate>
                                  <p:childTnLst>
                                    <p:animClr clrSpc="hsl" dir="cw">
                                      <p:cBhvr override="childStyle">
                                        <p:cTn id="141" dur="500" fill="hold"/>
                                        <p:tgtEl>
                                          <p:spTgt spid="4"/>
                                        </p:tgtEl>
                                        <p:attrNameLst>
                                          <p:attrName>style.color</p:attrName>
                                        </p:attrNameLst>
                                      </p:cBhvr>
                                      <p:by>
                                        <p:hsl h="10842353" s="0" l="0"/>
                                      </p:by>
                                    </p:animClr>
                                    <p:animClr clrSpc="hsl" dir="cw">
                                      <p:cBhvr>
                                        <p:cTn id="142" dur="500" fill="hold"/>
                                        <p:tgtEl>
                                          <p:spTgt spid="4"/>
                                        </p:tgtEl>
                                        <p:attrNameLst>
                                          <p:attrName>fillcolor</p:attrName>
                                        </p:attrNameLst>
                                      </p:cBhvr>
                                      <p:by>
                                        <p:hsl h="10842353" s="0" l="0"/>
                                      </p:by>
                                    </p:animClr>
                                    <p:animClr clrSpc="hsl" dir="cw">
                                      <p:cBhvr>
                                        <p:cTn id="143" dur="500" fill="hold"/>
                                        <p:tgtEl>
                                          <p:spTgt spid="4"/>
                                        </p:tgtEl>
                                        <p:attrNameLst>
                                          <p:attrName>stroke.color</p:attrName>
                                        </p:attrNameLst>
                                      </p:cBhvr>
                                      <p:by>
                                        <p:hsl h="10842353" s="0" l="0"/>
                                      </p:by>
                                    </p:animClr>
                                    <p:set>
                                      <p:cBhvr>
                                        <p:cTn id="144" dur="500" fill="hold"/>
                                        <p:tgtEl>
                                          <p:spTgt spid="4"/>
                                        </p:tgtEl>
                                        <p:attrNameLst>
                                          <p:attrName>fill.type</p:attrName>
                                        </p:attrNameLst>
                                      </p:cBhvr>
                                      <p:to>
                                        <p:strVal val="solid"/>
                                      </p:to>
                                    </p:set>
                                  </p:childTnLst>
                                  <p:subTnLst>
                                    <p:audio>
                                      <p:cMediaNode>
                                        <p:cTn display="0" masterRel="sameClick">
                                          <p:stCondLst>
                                            <p:cond evt="begin" delay="0">
                                              <p:tn val="140"/>
                                            </p:cond>
                                          </p:stCondLst>
                                          <p:endCondLst>
                                            <p:cond evt="onStopAudio" delay="0">
                                              <p:tgtEl>
                                                <p:sldTgt/>
                                              </p:tgtEl>
                                            </p:cond>
                                          </p:endCondLst>
                                        </p:cTn>
                                        <p:tgtEl>
                                          <p:sndTgt r:embed="rId7" name="FELIZ2.WAV"/>
                                        </p:tgtEl>
                                      </p:cMediaNode>
                                    </p:audio>
                                  </p:subTnLst>
                                </p:cTn>
                              </p:par>
                              <p:par>
                                <p:cTn id="145" presetID="34" presetClass="emph" presetSubtype="0" fill="hold" grpId="1" nodeType="withEffect">
                                  <p:stCondLst>
                                    <p:cond delay="0"/>
                                  </p:stCondLst>
                                  <p:iterate type="lt">
                                    <p:tmPct val="10000"/>
                                  </p:iterate>
                                  <p:childTnLst>
                                    <p:animMotion origin="layout" path="M 0.0 0.0 L 0.0 -0.07213" pathEditMode="relative" ptsTypes="">
                                      <p:cBhvr>
                                        <p:cTn id="146" dur="250" accel="50000" decel="50000" autoRev="1" fill="hold">
                                          <p:stCondLst>
                                            <p:cond delay="0"/>
                                          </p:stCondLst>
                                        </p:cTn>
                                        <p:tgtEl>
                                          <p:spTgt spid="4"/>
                                        </p:tgtEl>
                                        <p:attrNameLst>
                                          <p:attrName>ppt_x</p:attrName>
                                          <p:attrName>ppt_y</p:attrName>
                                        </p:attrNameLst>
                                      </p:cBhvr>
                                    </p:animMotion>
                                    <p:animRot by="1500000">
                                      <p:cBhvr>
                                        <p:cTn id="147" dur="125" fill="hold">
                                          <p:stCondLst>
                                            <p:cond delay="0"/>
                                          </p:stCondLst>
                                        </p:cTn>
                                        <p:tgtEl>
                                          <p:spTgt spid="4"/>
                                        </p:tgtEl>
                                        <p:attrNameLst>
                                          <p:attrName>r</p:attrName>
                                        </p:attrNameLst>
                                      </p:cBhvr>
                                    </p:animRot>
                                    <p:animRot by="-1500000">
                                      <p:cBhvr>
                                        <p:cTn id="148" dur="125" fill="hold">
                                          <p:stCondLst>
                                            <p:cond delay="125"/>
                                          </p:stCondLst>
                                        </p:cTn>
                                        <p:tgtEl>
                                          <p:spTgt spid="4"/>
                                        </p:tgtEl>
                                        <p:attrNameLst>
                                          <p:attrName>r</p:attrName>
                                        </p:attrNameLst>
                                      </p:cBhvr>
                                    </p:animRot>
                                    <p:animRot by="-1500000">
                                      <p:cBhvr>
                                        <p:cTn id="149" dur="125" fill="hold">
                                          <p:stCondLst>
                                            <p:cond delay="250"/>
                                          </p:stCondLst>
                                        </p:cTn>
                                        <p:tgtEl>
                                          <p:spTgt spid="4"/>
                                        </p:tgtEl>
                                        <p:attrNameLst>
                                          <p:attrName>r</p:attrName>
                                        </p:attrNameLst>
                                      </p:cBhvr>
                                    </p:animRot>
                                    <p:animRot by="1500000">
                                      <p:cBhvr>
                                        <p:cTn id="15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043" grpId="0" animBg="1"/>
      <p:bldP spid="1044" grpId="0" animBg="1"/>
      <p:bldP spid="4" grpId="0" animBg="1"/>
      <p:bldP spid="4" grpId="1" animBg="1"/>
      <p:bldP spid="7" grpId="0" animBg="1"/>
      <p:bldP spid="8" grpId="0" animBg="1"/>
      <p:bldP spid="13" grpId="0" animBg="1"/>
      <p:bldP spid="15" grpId="0" animBg="1"/>
      <p:bldP spid="7195" grpId="0" animBg="1"/>
      <p:bldP spid="7195" grpId="1" animBg="1"/>
      <p:bldP spid="7196" grpId="0" animBg="1"/>
      <p:bldP spid="7201" grpId="0" animBg="1"/>
      <p:bldP spid="7201" grpId="1" animBg="1"/>
      <p:bldP spid="7202" grpId="0" animBg="1"/>
      <p:bldP spid="7202" grpId="1" animBg="1"/>
      <p:bldP spid="7203" grpId="0" animBg="1"/>
      <p:bldP spid="7203" grpId="1" animBg="1"/>
      <p:bldP spid="7204" grpId="0" animBg="1"/>
      <p:bldP spid="7204" grpId="1" animBg="1"/>
      <p:bldP spid="7205" grpId="0" animBg="1"/>
      <p:bldP spid="7205" grpId="1" animBg="1"/>
      <p:bldP spid="7206" grpId="0" animBg="1"/>
      <p:bldP spid="7206"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p:cNvSpPr>
            <a:spLocks noChangeArrowheads="1"/>
          </p:cNvSpPr>
          <p:nvPr/>
        </p:nvSpPr>
        <p:spPr bwMode="auto">
          <a:xfrm>
            <a:off x="2512219" y="1110854"/>
            <a:ext cx="10746581" cy="1925241"/>
          </a:xfrm>
          <a:prstGeom prst="roundRect">
            <a:avLst>
              <a:gd name="adj" fmla="val 16667"/>
            </a:avLst>
          </a:prstGeom>
          <a:solidFill>
            <a:srgbClr val="C00000"/>
          </a:solidFill>
          <a:ln w="9525">
            <a:solidFill>
              <a:srgbClr val="FF6600"/>
            </a:solidFill>
            <a:round/>
            <a:headEnd/>
            <a:tailEnd/>
          </a:ln>
        </p:spPr>
        <p:txBody>
          <a:bodyPr wrap="none" anchor="ctr"/>
          <a:lstStyle/>
          <a:p>
            <a:pPr algn="ctr" defTabSz="1028700">
              <a:defRPr/>
            </a:pPr>
            <a:r>
              <a:rPr lang="en-US" sz="4050" b="1">
                <a:solidFill>
                  <a:prstClr val="white"/>
                </a:solidFill>
                <a:latin typeface="Times New Roman" pitchFamily="18" charset="0"/>
              </a:rPr>
              <a:t>   </a:t>
            </a:r>
            <a:r>
              <a:rPr lang="vi-VN" sz="4050" b="1">
                <a:solidFill>
                  <a:prstClr val="white"/>
                </a:solidFill>
                <a:latin typeface="Times New Roman" pitchFamily="18" charset="0"/>
              </a:rPr>
              <a:t>Đoạn thẳng O</a:t>
            </a:r>
            <a:r>
              <a:rPr lang="en-US" sz="4050" b="1">
                <a:solidFill>
                  <a:prstClr val="white"/>
                </a:solidFill>
                <a:latin typeface="Times New Roman" pitchFamily="18" charset="0"/>
              </a:rPr>
              <a:t>B</a:t>
            </a:r>
            <a:r>
              <a:rPr lang="vi-VN" sz="4050" b="1">
                <a:solidFill>
                  <a:prstClr val="white"/>
                </a:solidFill>
                <a:latin typeface="Times New Roman" pitchFamily="18" charset="0"/>
              </a:rPr>
              <a:t> là ...... của hình tròn là</a:t>
            </a:r>
            <a:r>
              <a:rPr lang="en-US" sz="4950" b="1">
                <a:solidFill>
                  <a:prstClr val="white"/>
                </a:solidFill>
                <a:latin typeface="Times New Roman" pitchFamily="18" charset="0"/>
              </a:rPr>
              <a:t>:</a:t>
            </a:r>
            <a:endParaRPr lang="en-US" sz="4500" b="1" dirty="0">
              <a:solidFill>
                <a:prstClr val="white"/>
              </a:solidFill>
              <a:latin typeface="Times New Roman" pitchFamily="18" charset="0"/>
              <a:cs typeface="Times New Roman" pitchFamily="18" charset="0"/>
            </a:endParaRPr>
          </a:p>
        </p:txBody>
      </p:sp>
      <p:grpSp>
        <p:nvGrpSpPr>
          <p:cNvPr id="3075" name="Group 51"/>
          <p:cNvGrpSpPr>
            <a:grpSpLocks/>
          </p:cNvGrpSpPr>
          <p:nvPr/>
        </p:nvGrpSpPr>
        <p:grpSpPr bwMode="auto">
          <a:xfrm>
            <a:off x="295282" y="44649"/>
            <a:ext cx="481013" cy="7715250"/>
            <a:chOff x="202295" y="-322943"/>
            <a:chExt cx="319314" cy="7180943"/>
          </a:xfrm>
        </p:grpSpPr>
        <p:sp>
          <p:nvSpPr>
            <p:cNvPr id="10" name="Rectangle 9"/>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defTabSz="1028700" eaLnBrk="0" hangingPunct="0">
                <a:defRPr/>
              </a:pPr>
              <a:endParaRPr lang="en-US" sz="2250">
                <a:solidFill>
                  <a:prstClr val="black"/>
                </a:solidFill>
                <a:latin typeface=".VnTime" pitchFamily="34" charset="0"/>
              </a:endParaRPr>
            </a:p>
          </p:txBody>
        </p:sp>
        <p:sp>
          <p:nvSpPr>
            <p:cNvPr id="3117" name="Rectangle 10"/>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p>
              <a:pPr defTabSz="1028700" eaLnBrk="0" hangingPunct="0">
                <a:defRPr/>
              </a:pPr>
              <a:endParaRPr lang="vi-VN" sz="2250">
                <a:solidFill>
                  <a:prstClr val="black"/>
                </a:solidFill>
                <a:latin typeface=".VnTime" pitchFamily="34" charset="0"/>
              </a:endParaRPr>
            </a:p>
          </p:txBody>
        </p:sp>
        <p:sp>
          <p:nvSpPr>
            <p:cNvPr id="14" name="Rectangle 13"/>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defTabSz="1028700" eaLnBrk="0" hangingPunct="0">
                <a:defRPr/>
              </a:pPr>
              <a:endParaRPr lang="en-US" sz="2250">
                <a:solidFill>
                  <a:prstClr val="black"/>
                </a:solidFill>
                <a:effectLst>
                  <a:glow rad="101600">
                    <a:srgbClr val="5B9BD5">
                      <a:satMod val="175000"/>
                      <a:alpha val="40000"/>
                    </a:srgbClr>
                  </a:glow>
                </a:effectLst>
                <a:latin typeface=".VnTime" pitchFamily="34" charset="0"/>
              </a:endParaRPr>
            </a:p>
          </p:txBody>
        </p:sp>
      </p:grpSp>
      <p:sp>
        <p:nvSpPr>
          <p:cNvPr id="3" name="AutoShape 51"/>
          <p:cNvSpPr>
            <a:spLocks noChangeArrowheads="1"/>
          </p:cNvSpPr>
          <p:nvPr/>
        </p:nvSpPr>
        <p:spPr bwMode="auto">
          <a:xfrm>
            <a:off x="2621757" y="3153072"/>
            <a:ext cx="7546181" cy="757238"/>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1028700" eaLnBrk="0" hangingPunct="0">
              <a:defRPr/>
            </a:pPr>
            <a:r>
              <a:rPr lang="vi-VN" sz="4500" b="1">
                <a:solidFill>
                  <a:prstClr val="white"/>
                </a:solidFill>
                <a:latin typeface="Times New Roman" panose="02020603050405020304" pitchFamily="18" charset="0"/>
                <a:cs typeface="Times New Roman" panose="02020603050405020304" pitchFamily="18" charset="0"/>
              </a:rPr>
              <a:t>Đường kính</a:t>
            </a:r>
            <a:endParaRPr lang="en-US" sz="4500" b="1" dirty="0">
              <a:solidFill>
                <a:prstClr val="white"/>
              </a:solidFill>
              <a:latin typeface="Times New Roman" panose="02020603050405020304" pitchFamily="18" charset="0"/>
              <a:cs typeface="Times New Roman" panose="02020603050405020304" pitchFamily="18" charset="0"/>
            </a:endParaRPr>
          </a:p>
        </p:txBody>
      </p:sp>
      <p:pic>
        <p:nvPicPr>
          <p:cNvPr id="39" name="Picture 37" descr="Blue_chapterlist"/>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0043" y="3334361"/>
            <a:ext cx="890587" cy="394692"/>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descr="Classicmode"/>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21543" y="3084330"/>
            <a:ext cx="2250280" cy="90189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p:cNvPr>
          <p:cNvSpPr>
            <a:spLocks noChangeArrowheads="1"/>
          </p:cNvSpPr>
          <p:nvPr/>
        </p:nvSpPr>
        <p:spPr bwMode="auto">
          <a:xfrm>
            <a:off x="935835" y="3166483"/>
            <a:ext cx="1226343" cy="689372"/>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028700" eaLnBrk="0" hangingPunct="0">
              <a:defRPr/>
            </a:pPr>
            <a:endParaRPr lang="vi-VN" sz="2250">
              <a:solidFill>
                <a:prstClr val="black"/>
              </a:solidFill>
              <a:latin typeface=".VnTime" pitchFamily="34" charset="0"/>
            </a:endParaRPr>
          </a:p>
        </p:txBody>
      </p:sp>
      <p:sp>
        <p:nvSpPr>
          <p:cNvPr id="1044" name="WordArt 226"/>
          <p:cNvSpPr>
            <a:spLocks noChangeArrowheads="1" noChangeShapeType="1" noTextEdit="1"/>
          </p:cNvSpPr>
          <p:nvPr/>
        </p:nvSpPr>
        <p:spPr bwMode="auto">
          <a:xfrm>
            <a:off x="1245405" y="3293269"/>
            <a:ext cx="690562" cy="435769"/>
          </a:xfrm>
          <a:prstGeom prst="rect">
            <a:avLst/>
          </a:prstGeom>
        </p:spPr>
        <p:txBody>
          <a:bodyPr wrap="none" fromWordArt="1">
            <a:prstTxWarp prst="textInflate">
              <a:avLst>
                <a:gd name="adj" fmla="val 13634"/>
              </a:avLst>
            </a:prstTxWarp>
          </a:bodyPr>
          <a:lstStyle/>
          <a:p>
            <a:pPr algn="ctr" defTabSz="1028700">
              <a:defRPr/>
            </a:pPr>
            <a:r>
              <a:rPr lang="vi-VN" sz="4050" kern="10" dirty="0">
                <a:ln w="9525">
                  <a:solidFill>
                    <a:srgbClr val="FFFF00"/>
                  </a:solidFill>
                  <a:round/>
                  <a:headEnd/>
                  <a:tailEnd/>
                </a:ln>
                <a:solidFill>
                  <a:srgbClr val="FFFF00"/>
                </a:solidFill>
                <a:latin typeface="Times New Roman" pitchFamily="18" charset="0"/>
                <a:cs typeface="Times New Roman" pitchFamily="18" charset="0"/>
              </a:rPr>
              <a:t>A</a:t>
            </a:r>
          </a:p>
        </p:txBody>
      </p:sp>
      <p:sp>
        <p:nvSpPr>
          <p:cNvPr id="4" name="AutoShape 51"/>
          <p:cNvSpPr>
            <a:spLocks noChangeArrowheads="1"/>
          </p:cNvSpPr>
          <p:nvPr/>
        </p:nvSpPr>
        <p:spPr bwMode="auto">
          <a:xfrm>
            <a:off x="2600326" y="5579283"/>
            <a:ext cx="7567613" cy="757238"/>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1028700" eaLnBrk="0" hangingPunct="0">
              <a:defRPr/>
            </a:pPr>
            <a:r>
              <a:rPr lang="vi-VN" sz="4500" b="1">
                <a:solidFill>
                  <a:prstClr val="white"/>
                </a:solidFill>
                <a:latin typeface="Times New Roman" pitchFamily="18" charset="0"/>
                <a:cs typeface="Times New Roman" pitchFamily="18" charset="0"/>
              </a:rPr>
              <a:t>Bán kính</a:t>
            </a:r>
            <a:endParaRPr lang="en-US" sz="4500" b="1" dirty="0">
              <a:solidFill>
                <a:prstClr val="white"/>
              </a:solidFill>
              <a:latin typeface="Times New Roman" pitchFamily="18" charset="0"/>
              <a:cs typeface="Times New Roman" pitchFamily="18" charset="0"/>
            </a:endParaRPr>
          </a:p>
        </p:txBody>
      </p:sp>
      <p:pic>
        <p:nvPicPr>
          <p:cNvPr id="5" name="Picture 37" descr="Blue_chapterlist"/>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1468" y="4448780"/>
            <a:ext cx="890587" cy="394692"/>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9" descr="Classicmode"/>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67121" y="5403355"/>
            <a:ext cx="2250280" cy="90189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59">
            <a:hlinkHover r:id="" action="ppaction://noaction" highlightClick="1">
              <a:snd r:embed="rId10" name="cached_combo42.wav"/>
            </a:hlinkHover>
          </p:cNvPr>
          <p:cNvSpPr>
            <a:spLocks noChangeArrowheads="1"/>
          </p:cNvSpPr>
          <p:nvPr/>
        </p:nvSpPr>
        <p:spPr bwMode="auto">
          <a:xfrm>
            <a:off x="970398" y="5461406"/>
            <a:ext cx="1226343" cy="689372"/>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028700" eaLnBrk="0" hangingPunct="0">
              <a:defRPr/>
            </a:pPr>
            <a:endParaRPr lang="vi-VN" sz="2250">
              <a:solidFill>
                <a:prstClr val="black"/>
              </a:solidFill>
              <a:latin typeface=".VnTime" pitchFamily="34" charset="0"/>
            </a:endParaRPr>
          </a:p>
        </p:txBody>
      </p:sp>
      <p:sp>
        <p:nvSpPr>
          <p:cNvPr id="8" name="WordArt 226"/>
          <p:cNvSpPr>
            <a:spLocks noChangeArrowheads="1" noChangeShapeType="1" noTextEdit="1"/>
          </p:cNvSpPr>
          <p:nvPr/>
        </p:nvSpPr>
        <p:spPr bwMode="auto">
          <a:xfrm>
            <a:off x="1203725" y="5684015"/>
            <a:ext cx="690562" cy="435769"/>
          </a:xfrm>
          <a:prstGeom prst="rect">
            <a:avLst/>
          </a:prstGeom>
        </p:spPr>
        <p:txBody>
          <a:bodyPr wrap="none" fromWordArt="1">
            <a:prstTxWarp prst="textInflate">
              <a:avLst>
                <a:gd name="adj" fmla="val 13634"/>
              </a:avLst>
            </a:prstTxWarp>
          </a:bodyPr>
          <a:lstStyle/>
          <a:p>
            <a:pPr algn="ctr" defTabSz="1028700">
              <a:defRPr/>
            </a:pPr>
            <a:r>
              <a:rPr lang="en-US" sz="4050" kern="10" dirty="0">
                <a:ln w="9525">
                  <a:solidFill>
                    <a:srgbClr val="FFFF00"/>
                  </a:solidFill>
                  <a:round/>
                  <a:headEnd/>
                  <a:tailEnd/>
                </a:ln>
                <a:solidFill>
                  <a:srgbClr val="FFFF00"/>
                </a:solidFill>
                <a:latin typeface="Times New Roman" pitchFamily="18" charset="0"/>
                <a:cs typeface="Times New Roman" pitchFamily="18" charset="0"/>
              </a:rPr>
              <a:t>C</a:t>
            </a:r>
            <a:endParaRPr lang="vi-VN" sz="4050" kern="10" dirty="0">
              <a:ln w="9525">
                <a:solidFill>
                  <a:srgbClr val="FFFF00"/>
                </a:solidFill>
                <a:round/>
                <a:headEnd/>
                <a:tailEnd/>
              </a:ln>
              <a:solidFill>
                <a:srgbClr val="FFFF00"/>
              </a:solidFill>
              <a:latin typeface="Times New Roman" pitchFamily="18" charset="0"/>
              <a:cs typeface="Times New Roman" pitchFamily="18" charset="0"/>
            </a:endParaRPr>
          </a:p>
        </p:txBody>
      </p:sp>
      <p:sp>
        <p:nvSpPr>
          <p:cNvPr id="9" name="AutoShape 51"/>
          <p:cNvSpPr>
            <a:spLocks noChangeArrowheads="1"/>
          </p:cNvSpPr>
          <p:nvPr/>
        </p:nvSpPr>
        <p:spPr bwMode="auto">
          <a:xfrm>
            <a:off x="2543172" y="4352569"/>
            <a:ext cx="7567613" cy="757238"/>
          </a:xfrm>
          <a:prstGeom prst="roundRect">
            <a:avLst>
              <a:gd name="adj" fmla="val 16667"/>
            </a:avLst>
          </a:pr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1028700" eaLnBrk="0" hangingPunct="0">
              <a:defRPr/>
            </a:pPr>
            <a:r>
              <a:rPr lang="en-US" sz="4500" b="1">
                <a:solidFill>
                  <a:prstClr val="white"/>
                </a:solidFill>
                <a:latin typeface="Times New Roman" pitchFamily="18" charset="0"/>
                <a:cs typeface="Times New Roman" pitchFamily="18" charset="0"/>
              </a:rPr>
              <a:t> </a:t>
            </a:r>
            <a:r>
              <a:rPr lang="vi-VN" sz="4500" b="1">
                <a:solidFill>
                  <a:prstClr val="white"/>
                </a:solidFill>
                <a:latin typeface="Times New Roman" pitchFamily="18" charset="0"/>
                <a:cs typeface="Times New Roman" pitchFamily="18" charset="0"/>
              </a:rPr>
              <a:t>Đường tròn</a:t>
            </a:r>
            <a:r>
              <a:rPr lang="en-US" sz="4500" b="1">
                <a:solidFill>
                  <a:prstClr val="black"/>
                </a:solidFill>
                <a:latin typeface="Calibri" panose="020F0502020204030204"/>
              </a:rPr>
              <a:t> </a:t>
            </a:r>
            <a:endParaRPr lang="en-US" sz="4500" b="1" dirty="0">
              <a:solidFill>
                <a:prstClr val="black"/>
              </a:solidFill>
              <a:latin typeface="Calibri" panose="020F0502020204030204"/>
            </a:endParaRPr>
          </a:p>
        </p:txBody>
      </p:sp>
      <p:pic>
        <p:nvPicPr>
          <p:cNvPr id="11" name="Picture 37" descr="Blue_chapterlist"/>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1468" y="5563211"/>
            <a:ext cx="890587" cy="394692"/>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9" descr="Classicmode"/>
          <p:cNvPicPr>
            <a:picLocks noChangeAspect="1" noChangeArrowheads="1"/>
          </p:cNvPicPr>
          <p:nvPr/>
        </p:nvPicPr>
        <p:blipFill>
          <a:blip r:embed="rId9">
            <a:clrChange>
              <a:clrFrom>
                <a:srgbClr val="2C2761"/>
              </a:clrFrom>
              <a:clrTo>
                <a:srgbClr val="2C2761">
                  <a:alpha val="0"/>
                </a:srgbClr>
              </a:clrTo>
            </a:clrChange>
            <a:extLst>
              <a:ext uri="{28A0092B-C50C-407E-A947-70E740481C1C}">
                <a14:useLocalDpi xmlns:a14="http://schemas.microsoft.com/office/drawing/2010/main" val="0"/>
              </a:ext>
            </a:extLst>
          </a:blip>
          <a:srcRect/>
          <a:stretch>
            <a:fillRect/>
          </a:stretch>
        </p:blipFill>
        <p:spPr bwMode="auto">
          <a:xfrm>
            <a:off x="804832" y="4242515"/>
            <a:ext cx="2250280" cy="90189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59">
            <a:hlinkHover r:id="" action="ppaction://noaction" highlightClick="1">
              <a:snd r:embed="rId10" name="cached_combo42.wav"/>
            </a:hlinkHover>
          </p:cNvPr>
          <p:cNvSpPr>
            <a:spLocks noChangeArrowheads="1"/>
          </p:cNvSpPr>
          <p:nvPr/>
        </p:nvSpPr>
        <p:spPr bwMode="auto">
          <a:xfrm>
            <a:off x="877664" y="4384349"/>
            <a:ext cx="1226343" cy="689372"/>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028700" eaLnBrk="0" hangingPunct="0">
              <a:defRPr/>
            </a:pPr>
            <a:endParaRPr lang="vi-VN" sz="2250">
              <a:solidFill>
                <a:prstClr val="black"/>
              </a:solidFill>
              <a:latin typeface=".VnTime" pitchFamily="34" charset="0"/>
            </a:endParaRPr>
          </a:p>
        </p:txBody>
      </p:sp>
      <p:sp>
        <p:nvSpPr>
          <p:cNvPr id="15" name="WordArt 226"/>
          <p:cNvSpPr>
            <a:spLocks noChangeArrowheads="1" noChangeShapeType="1" noTextEdit="1"/>
          </p:cNvSpPr>
          <p:nvPr/>
        </p:nvSpPr>
        <p:spPr bwMode="auto">
          <a:xfrm>
            <a:off x="1101339" y="4493371"/>
            <a:ext cx="690562" cy="435769"/>
          </a:xfrm>
          <a:prstGeom prst="rect">
            <a:avLst/>
          </a:prstGeom>
        </p:spPr>
        <p:txBody>
          <a:bodyPr wrap="none" fromWordArt="1">
            <a:prstTxWarp prst="textInflate">
              <a:avLst>
                <a:gd name="adj" fmla="val 13634"/>
              </a:avLst>
            </a:prstTxWarp>
          </a:bodyPr>
          <a:lstStyle/>
          <a:p>
            <a:pPr algn="ctr" defTabSz="1028700">
              <a:defRPr/>
            </a:pPr>
            <a:r>
              <a:rPr lang="en-US" sz="4050" kern="10" dirty="0">
                <a:ln w="9525">
                  <a:solidFill>
                    <a:srgbClr val="FFFF00"/>
                  </a:solidFill>
                  <a:round/>
                  <a:headEnd/>
                  <a:tailEnd/>
                </a:ln>
                <a:solidFill>
                  <a:srgbClr val="FFFF00"/>
                </a:solidFill>
                <a:latin typeface="Times New Roman" pitchFamily="18" charset="0"/>
                <a:cs typeface="Times New Roman" pitchFamily="18" charset="0"/>
              </a:rPr>
              <a:t>B</a:t>
            </a:r>
            <a:endParaRPr lang="vi-VN" sz="4050" kern="10" dirty="0">
              <a:ln w="9525">
                <a:solidFill>
                  <a:srgbClr val="FFFF00"/>
                </a:solidFill>
                <a:round/>
                <a:headEnd/>
                <a:tailEnd/>
              </a:ln>
              <a:solidFill>
                <a:srgbClr val="FFFF00"/>
              </a:solidFill>
              <a:latin typeface="Times New Roman" pitchFamily="18" charset="0"/>
              <a:cs typeface="Times New Roman" pitchFamily="18" charset="0"/>
            </a:endParaRPr>
          </a:p>
        </p:txBody>
      </p:sp>
      <p:sp>
        <p:nvSpPr>
          <p:cNvPr id="7195" name="AutoShape 27"/>
          <p:cNvSpPr>
            <a:spLocks noChangeArrowheads="1"/>
          </p:cNvSpPr>
          <p:nvPr/>
        </p:nvSpPr>
        <p:spPr bwMode="auto">
          <a:xfrm>
            <a:off x="772684" y="1189225"/>
            <a:ext cx="2314575" cy="1528763"/>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p>
            <a:pPr defTabSz="1028700">
              <a:defRPr/>
            </a:pPr>
            <a:endParaRPr lang="vi-VN" sz="2025">
              <a:solidFill>
                <a:prstClr val="black"/>
              </a:solidFill>
              <a:latin typeface="Arial" panose="020B0604020202020204" pitchFamily="34" charset="0"/>
            </a:endParaRPr>
          </a:p>
        </p:txBody>
      </p:sp>
      <p:sp>
        <p:nvSpPr>
          <p:cNvPr id="7196" name="WordArt 28"/>
          <p:cNvSpPr>
            <a:spLocks noChangeArrowheads="1" noChangeShapeType="1" noTextEdit="1"/>
          </p:cNvSpPr>
          <p:nvPr/>
        </p:nvSpPr>
        <p:spPr bwMode="auto">
          <a:xfrm>
            <a:off x="1443038" y="1603772"/>
            <a:ext cx="1028700" cy="685800"/>
          </a:xfrm>
          <a:prstGeom prst="rect">
            <a:avLst/>
          </a:prstGeom>
        </p:spPr>
        <p:txBody>
          <a:bodyPr wrap="none" fromWordArt="1">
            <a:prstTxWarp prst="textPlain">
              <a:avLst>
                <a:gd name="adj" fmla="val 50000"/>
              </a:avLst>
            </a:prstTxWarp>
          </a:bodyPr>
          <a:lstStyle/>
          <a:p>
            <a:pPr algn="ctr" defTabSz="1028700">
              <a:defRPr/>
            </a:pPr>
            <a:r>
              <a:rPr lang="vi-VN" sz="4050" b="1" kern="10" dirty="0">
                <a:ln w="19050">
                  <a:solidFill>
                    <a:srgbClr val="FFFF00"/>
                  </a:solidFill>
                  <a:round/>
                  <a:headEnd/>
                  <a:tailEnd/>
                </a:ln>
                <a:solidFill>
                  <a:srgbClr val="FFFF00"/>
                </a:solidFill>
                <a:effectLst>
                  <a:outerShdw dist="35921" dir="2700000" algn="ctr" rotWithShape="0">
                    <a:srgbClr val="990000"/>
                  </a:outerShdw>
                </a:effectLst>
                <a:latin typeface="Times New Roman" panose="02020603050405020304" pitchFamily="18" charset="0"/>
              </a:rPr>
              <a:t>Câu </a:t>
            </a:r>
            <a:r>
              <a:rPr lang="en-US" sz="4050" b="1" kern="10" dirty="0">
                <a:ln w="19050">
                  <a:solidFill>
                    <a:srgbClr val="FFFF00"/>
                  </a:solidFill>
                  <a:round/>
                  <a:headEnd/>
                  <a:tailEnd/>
                </a:ln>
                <a:solidFill>
                  <a:srgbClr val="FFFF00"/>
                </a:solidFill>
                <a:effectLst>
                  <a:outerShdw dist="35921" dir="2700000" algn="ctr" rotWithShape="0">
                    <a:srgbClr val="990000"/>
                  </a:outerShdw>
                </a:effectLst>
                <a:latin typeface="Calibri" panose="020F0502020204030204"/>
              </a:rPr>
              <a:t>3</a:t>
            </a:r>
            <a:endParaRPr lang="vi-VN" sz="4050" b="1" kern="10" dirty="0">
              <a:ln w="19050">
                <a:solidFill>
                  <a:srgbClr val="FFFF00"/>
                </a:solidFill>
                <a:round/>
                <a:headEnd/>
                <a:tailEnd/>
              </a:ln>
              <a:solidFill>
                <a:srgbClr val="FFFF00"/>
              </a:solidFill>
              <a:effectLst>
                <a:outerShdw dist="35921" dir="2700000" algn="ctr" rotWithShape="0">
                  <a:srgbClr val="990000"/>
                </a:outerShdw>
              </a:effectLst>
              <a:latin typeface="Arial" panose="020B0604020202020204" pitchFamily="34" charset="0"/>
            </a:endParaRPr>
          </a:p>
        </p:txBody>
      </p:sp>
      <p:pic>
        <p:nvPicPr>
          <p:cNvPr id="3093" name="Picture 29" descr="Picture1"/>
          <p:cNvPicPr>
            <a:picLocks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7142" y="878696"/>
            <a:ext cx="13716001" cy="105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4" name="WordArt 30"/>
          <p:cNvSpPr>
            <a:spLocks noChangeArrowheads="1" noChangeShapeType="1" noTextEdit="1"/>
          </p:cNvSpPr>
          <p:nvPr/>
        </p:nvSpPr>
        <p:spPr bwMode="auto">
          <a:xfrm>
            <a:off x="2457461" y="58937"/>
            <a:ext cx="8960644" cy="857250"/>
          </a:xfrm>
          <a:prstGeom prst="rect">
            <a:avLst/>
          </a:prstGeom>
        </p:spPr>
        <p:txBody>
          <a:bodyPr wrap="none" fromWordArt="1">
            <a:prstTxWarp prst="textPlain">
              <a:avLst>
                <a:gd name="adj" fmla="val 50000"/>
              </a:avLst>
            </a:prstTxWarp>
          </a:bodyPr>
          <a:lstStyle/>
          <a:p>
            <a:pPr algn="ctr" defTabSz="1028700">
              <a:defRPr/>
            </a:pPr>
            <a:r>
              <a:rPr lang="en-US" sz="405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itchFamily="18" charset="0"/>
                <a:cs typeface="Times New Roman" pitchFamily="18" charset="0"/>
              </a:rPr>
              <a:t>Rung </a:t>
            </a:r>
            <a:r>
              <a:rPr lang="en-US" sz="4050"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itchFamily="18" charset="0"/>
                <a:cs typeface="Times New Roman" pitchFamily="18" charset="0"/>
              </a:rPr>
              <a:t>chuông</a:t>
            </a:r>
            <a:r>
              <a:rPr lang="en-US" sz="405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itchFamily="18" charset="0"/>
                <a:cs typeface="Times New Roman" pitchFamily="18" charset="0"/>
              </a:rPr>
              <a:t> </a:t>
            </a:r>
            <a:r>
              <a:rPr lang="en-US" sz="4050"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itchFamily="18" charset="0"/>
                <a:cs typeface="Times New Roman" pitchFamily="18" charset="0"/>
              </a:rPr>
              <a:t>vàng</a:t>
            </a:r>
            <a:r>
              <a:rPr lang="vi-VN" sz="405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itchFamily="18" charset="0"/>
                <a:cs typeface="Times New Roman" pitchFamily="18" charset="0"/>
              </a:rPr>
              <a:t> </a:t>
            </a:r>
          </a:p>
        </p:txBody>
      </p:sp>
      <p:pic>
        <p:nvPicPr>
          <p:cNvPr id="3095" name="Picture 31" descr="people008"/>
          <p:cNvPicPr>
            <a:picLocks noChangeAspect="1" noChangeArrowheads="1" noCrop="1"/>
          </p:cNvPicPr>
          <p:nvPr/>
        </p:nvPicPr>
        <p:blipFill>
          <a:blip r:embed="rId12">
            <a:lum contrast="12000"/>
            <a:extLst>
              <a:ext uri="{28A0092B-C50C-407E-A947-70E740481C1C}">
                <a14:useLocalDpi xmlns:a14="http://schemas.microsoft.com/office/drawing/2010/main" val="0"/>
              </a:ext>
            </a:extLst>
          </a:blip>
          <a:srcRect/>
          <a:stretch>
            <a:fillRect/>
          </a:stretch>
        </p:blipFill>
        <p:spPr bwMode="auto">
          <a:xfrm>
            <a:off x="12258675" y="6457950"/>
            <a:ext cx="1457325"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6" name="Picture 32" descr="Bellcoll">
            <a:hlinkClick r:id="" action="ppaction://hlinkshowjump?jump=firstslide"/>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78582" y="-180380"/>
            <a:ext cx="2478882" cy="188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01" name="WordArt 33"/>
          <p:cNvSpPr>
            <a:spLocks noChangeArrowheads="1" noChangeShapeType="1" noTextEdit="1"/>
          </p:cNvSpPr>
          <p:nvPr/>
        </p:nvSpPr>
        <p:spPr bwMode="auto">
          <a:xfrm>
            <a:off x="11615738" y="3403997"/>
            <a:ext cx="1000125" cy="835819"/>
          </a:xfrm>
          <a:prstGeom prst="rect">
            <a:avLst/>
          </a:prstGeom>
        </p:spPr>
        <p:txBody>
          <a:bodyPr wrap="none" fromWordArt="1">
            <a:prstTxWarp prst="textPlain">
              <a:avLst>
                <a:gd name="adj" fmla="val 50000"/>
              </a:avLst>
            </a:prstTxWarp>
          </a:bodyPr>
          <a:lstStyle/>
          <a:p>
            <a:pPr algn="ctr" defTabSz="1028700">
              <a:defRPr/>
            </a:pPr>
            <a:r>
              <a:rPr lang="vi-VN" sz="4050" kern="10">
                <a:ln w="19050">
                  <a:solidFill>
                    <a:srgbClr val="99CCFF"/>
                  </a:solidFill>
                  <a:round/>
                  <a:headEnd/>
                  <a:tailEnd/>
                </a:ln>
                <a:solidFill>
                  <a:srgbClr val="0066CC"/>
                </a:solidFill>
                <a:effectLst>
                  <a:outerShdw dist="35921" dir="2700000" algn="ctr" rotWithShape="0">
                    <a:srgbClr val="990000"/>
                  </a:outerShdw>
                </a:effectLst>
                <a:latin typeface="Arial" panose="020B0604020202020204" pitchFamily="34" charset="0"/>
              </a:rPr>
              <a:t>0</a:t>
            </a:r>
          </a:p>
        </p:txBody>
      </p:sp>
      <p:sp>
        <p:nvSpPr>
          <p:cNvPr id="7202" name="WordArt 34"/>
          <p:cNvSpPr>
            <a:spLocks noChangeArrowheads="1" noChangeShapeType="1" noTextEdit="1"/>
          </p:cNvSpPr>
          <p:nvPr/>
        </p:nvSpPr>
        <p:spPr bwMode="auto">
          <a:xfrm>
            <a:off x="11615738" y="3403997"/>
            <a:ext cx="1000125" cy="835819"/>
          </a:xfrm>
          <a:prstGeom prst="rect">
            <a:avLst/>
          </a:prstGeom>
        </p:spPr>
        <p:txBody>
          <a:bodyPr wrap="none" fromWordArt="1">
            <a:prstTxWarp prst="textPlain">
              <a:avLst>
                <a:gd name="adj" fmla="val 50000"/>
              </a:avLst>
            </a:prstTxWarp>
          </a:bodyPr>
          <a:lstStyle/>
          <a:p>
            <a:pPr algn="ctr" defTabSz="1028700">
              <a:defRPr/>
            </a:pPr>
            <a:r>
              <a:rPr lang="vi-VN" sz="4050" kern="10">
                <a:ln w="19050">
                  <a:solidFill>
                    <a:srgbClr val="99CCFF"/>
                  </a:solidFill>
                  <a:round/>
                  <a:headEnd/>
                  <a:tailEnd/>
                </a:ln>
                <a:solidFill>
                  <a:srgbClr val="0066CC"/>
                </a:solidFill>
                <a:effectLst>
                  <a:outerShdw dist="35921" dir="2700000" algn="ctr" rotWithShape="0">
                    <a:srgbClr val="990000"/>
                  </a:outerShdw>
                </a:effectLst>
                <a:latin typeface="Arial" panose="020B0604020202020204" pitchFamily="34" charset="0"/>
              </a:rPr>
              <a:t>1</a:t>
            </a:r>
          </a:p>
        </p:txBody>
      </p:sp>
      <p:sp>
        <p:nvSpPr>
          <p:cNvPr id="7203" name="WordArt 35"/>
          <p:cNvSpPr>
            <a:spLocks noChangeArrowheads="1" noChangeShapeType="1" noTextEdit="1"/>
          </p:cNvSpPr>
          <p:nvPr/>
        </p:nvSpPr>
        <p:spPr bwMode="auto">
          <a:xfrm>
            <a:off x="11622882" y="3371850"/>
            <a:ext cx="1000125" cy="835819"/>
          </a:xfrm>
          <a:prstGeom prst="rect">
            <a:avLst/>
          </a:prstGeom>
        </p:spPr>
        <p:txBody>
          <a:bodyPr wrap="none" fromWordArt="1">
            <a:prstTxWarp prst="textPlain">
              <a:avLst>
                <a:gd name="adj" fmla="val 50000"/>
              </a:avLst>
            </a:prstTxWarp>
          </a:bodyPr>
          <a:lstStyle/>
          <a:p>
            <a:pPr algn="ctr" defTabSz="1028700">
              <a:defRPr/>
            </a:pPr>
            <a:r>
              <a:rPr lang="vi-VN" sz="4050" kern="10">
                <a:ln w="19050">
                  <a:solidFill>
                    <a:srgbClr val="99CCFF"/>
                  </a:solidFill>
                  <a:round/>
                  <a:headEnd/>
                  <a:tailEnd/>
                </a:ln>
                <a:solidFill>
                  <a:srgbClr val="0066CC"/>
                </a:solidFill>
                <a:effectLst>
                  <a:outerShdw dist="35921" dir="2700000" algn="ctr" rotWithShape="0">
                    <a:srgbClr val="990000"/>
                  </a:outerShdw>
                </a:effectLst>
                <a:latin typeface="Arial" panose="020B0604020202020204" pitchFamily="34" charset="0"/>
              </a:rPr>
              <a:t>2</a:t>
            </a:r>
          </a:p>
        </p:txBody>
      </p:sp>
      <p:sp>
        <p:nvSpPr>
          <p:cNvPr id="7204" name="WordArt 36"/>
          <p:cNvSpPr>
            <a:spLocks noChangeArrowheads="1" noChangeShapeType="1" noTextEdit="1"/>
          </p:cNvSpPr>
          <p:nvPr/>
        </p:nvSpPr>
        <p:spPr bwMode="auto">
          <a:xfrm>
            <a:off x="11615738" y="3403997"/>
            <a:ext cx="1000125" cy="835819"/>
          </a:xfrm>
          <a:prstGeom prst="rect">
            <a:avLst/>
          </a:prstGeom>
        </p:spPr>
        <p:txBody>
          <a:bodyPr wrap="none" fromWordArt="1">
            <a:prstTxWarp prst="textPlain">
              <a:avLst>
                <a:gd name="adj" fmla="val 50000"/>
              </a:avLst>
            </a:prstTxWarp>
          </a:bodyPr>
          <a:lstStyle/>
          <a:p>
            <a:pPr algn="ctr" defTabSz="1028700">
              <a:defRPr/>
            </a:pPr>
            <a:r>
              <a:rPr lang="vi-VN" sz="4050" kern="10">
                <a:ln w="19050">
                  <a:solidFill>
                    <a:srgbClr val="99CCFF"/>
                  </a:solidFill>
                  <a:round/>
                  <a:headEnd/>
                  <a:tailEnd/>
                </a:ln>
                <a:solidFill>
                  <a:srgbClr val="0066CC"/>
                </a:solidFill>
                <a:effectLst>
                  <a:outerShdw dist="35921" dir="2700000" algn="ctr" rotWithShape="0">
                    <a:srgbClr val="990000"/>
                  </a:outerShdw>
                </a:effectLst>
                <a:latin typeface="Arial" panose="020B0604020202020204" pitchFamily="34" charset="0"/>
              </a:rPr>
              <a:t>3</a:t>
            </a:r>
          </a:p>
        </p:txBody>
      </p:sp>
      <p:sp>
        <p:nvSpPr>
          <p:cNvPr id="7205" name="WordArt 37"/>
          <p:cNvSpPr>
            <a:spLocks noChangeArrowheads="1" noChangeShapeType="1" noTextEdit="1"/>
          </p:cNvSpPr>
          <p:nvPr/>
        </p:nvSpPr>
        <p:spPr bwMode="auto">
          <a:xfrm>
            <a:off x="11687175" y="3403997"/>
            <a:ext cx="1000125" cy="835819"/>
          </a:xfrm>
          <a:prstGeom prst="rect">
            <a:avLst/>
          </a:prstGeom>
        </p:spPr>
        <p:txBody>
          <a:bodyPr wrap="none" fromWordArt="1">
            <a:prstTxWarp prst="textPlain">
              <a:avLst>
                <a:gd name="adj" fmla="val 50000"/>
              </a:avLst>
            </a:prstTxWarp>
          </a:bodyPr>
          <a:lstStyle/>
          <a:p>
            <a:pPr algn="ctr" defTabSz="1028700">
              <a:defRPr/>
            </a:pPr>
            <a:r>
              <a:rPr lang="vi-VN" sz="4050" kern="10" dirty="0">
                <a:ln w="19050">
                  <a:solidFill>
                    <a:srgbClr val="99CCFF"/>
                  </a:solidFill>
                  <a:round/>
                  <a:headEnd/>
                  <a:tailEnd/>
                </a:ln>
                <a:solidFill>
                  <a:srgbClr val="0066CC"/>
                </a:solidFill>
                <a:effectLst>
                  <a:outerShdw dist="35921" dir="2700000" algn="ctr" rotWithShape="0">
                    <a:srgbClr val="990000"/>
                  </a:outerShdw>
                </a:effectLst>
                <a:latin typeface="Arial" panose="020B0604020202020204" pitchFamily="34" charset="0"/>
              </a:rPr>
              <a:t>4</a:t>
            </a:r>
          </a:p>
        </p:txBody>
      </p:sp>
      <p:sp>
        <p:nvSpPr>
          <p:cNvPr id="7206" name="WordArt 38"/>
          <p:cNvSpPr>
            <a:spLocks noChangeArrowheads="1" noChangeShapeType="1" noTextEdit="1"/>
          </p:cNvSpPr>
          <p:nvPr/>
        </p:nvSpPr>
        <p:spPr bwMode="auto">
          <a:xfrm>
            <a:off x="11605013" y="3416266"/>
            <a:ext cx="1000125" cy="835819"/>
          </a:xfrm>
          <a:prstGeom prst="rect">
            <a:avLst/>
          </a:prstGeom>
        </p:spPr>
        <p:txBody>
          <a:bodyPr wrap="none" fromWordArt="1">
            <a:prstTxWarp prst="textPlain">
              <a:avLst>
                <a:gd name="adj" fmla="val 50000"/>
              </a:avLst>
            </a:prstTxWarp>
          </a:bodyPr>
          <a:lstStyle/>
          <a:p>
            <a:pPr algn="ctr" defTabSz="1028700">
              <a:defRPr/>
            </a:pPr>
            <a:r>
              <a:rPr lang="vi-VN" sz="4050" kern="10" dirty="0">
                <a:ln w="19050">
                  <a:solidFill>
                    <a:srgbClr val="99CCFF"/>
                  </a:solidFill>
                  <a:round/>
                  <a:headEnd/>
                  <a:tailEnd/>
                </a:ln>
                <a:solidFill>
                  <a:srgbClr val="0066CC"/>
                </a:solidFill>
                <a:effectLst>
                  <a:outerShdw dist="35921" dir="2700000" algn="ctr" rotWithShape="0">
                    <a:srgbClr val="990000"/>
                  </a:outerShdw>
                </a:effectLst>
                <a:latin typeface="Arial" panose="020B0604020202020204" pitchFamily="34" charset="0"/>
              </a:rPr>
              <a:t>5</a:t>
            </a:r>
          </a:p>
        </p:txBody>
      </p:sp>
      <p:grpSp>
        <p:nvGrpSpPr>
          <p:cNvPr id="25" name="Group 49"/>
          <p:cNvGrpSpPr>
            <a:grpSpLocks/>
          </p:cNvGrpSpPr>
          <p:nvPr/>
        </p:nvGrpSpPr>
        <p:grpSpPr bwMode="auto">
          <a:xfrm>
            <a:off x="10629900" y="4659512"/>
            <a:ext cx="2628900" cy="1971675"/>
            <a:chOff x="4320" y="2928"/>
            <a:chExt cx="1104" cy="1104"/>
          </a:xfrm>
        </p:grpSpPr>
        <p:sp>
          <p:nvSpPr>
            <p:cNvPr id="3114" name="AutoShape 50"/>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algn="ctr" defTabSz="1028700">
                <a:defRPr/>
              </a:pPr>
              <a:endParaRPr lang="vi-VN" sz="6750" b="1">
                <a:solidFill>
                  <a:srgbClr val="FF0066"/>
                </a:solidFill>
                <a:latin typeface=".VnHelvetInsH" pitchFamily="34" charset="0"/>
              </a:endParaRPr>
            </a:p>
          </p:txBody>
        </p:sp>
        <p:sp>
          <p:nvSpPr>
            <p:cNvPr id="3115" name="WordArt 51"/>
            <p:cNvSpPr>
              <a:spLocks noChangeArrowheads="1" noChangeShapeType="1" noTextEdit="1"/>
            </p:cNvSpPr>
            <p:nvPr/>
          </p:nvSpPr>
          <p:spPr bwMode="auto">
            <a:xfrm>
              <a:off x="4563" y="3309"/>
              <a:ext cx="672" cy="576"/>
            </a:xfrm>
            <a:prstGeom prst="rect">
              <a:avLst/>
            </a:prstGeom>
          </p:spPr>
          <p:txBody>
            <a:bodyPr wrap="none" fromWordArt="1">
              <a:prstTxWarp prst="textPlain">
                <a:avLst>
                  <a:gd name="adj" fmla="val 50000"/>
                </a:avLst>
              </a:prstTxWarp>
            </a:bodyPr>
            <a:lstStyle/>
            <a:p>
              <a:pPr algn="ctr" defTabSz="1028700">
                <a:defRPr/>
              </a:pPr>
              <a:r>
                <a:rPr lang="vi-VN" sz="4050" kern="10" dirty="0">
                  <a:ln w="9525">
                    <a:solidFill>
                      <a:srgbClr val="000000"/>
                    </a:solidFill>
                    <a:round/>
                    <a:headEnd/>
                    <a:tailEnd/>
                  </a:ln>
                  <a:solidFill>
                    <a:srgbClr val="000000"/>
                  </a:solidFill>
                  <a:latin typeface="Times New Roman"/>
                  <a:cs typeface="Times New Roman"/>
                </a:rPr>
                <a:t>Hết giờ</a:t>
              </a:r>
            </a:p>
          </p:txBody>
        </p:sp>
      </p:grpSp>
      <p:pic>
        <p:nvPicPr>
          <p:cNvPr id="2" name="Picture 1">
            <a:extLst>
              <a:ext uri="{FF2B5EF4-FFF2-40B4-BE49-F238E27FC236}">
                <a16:creationId xmlns:a16="http://schemas.microsoft.com/office/drawing/2014/main" id="{8DF12DE0-361A-81B3-F673-C1B1643BC9D5}"/>
              </a:ext>
            </a:extLst>
          </p:cNvPr>
          <p:cNvPicPr>
            <a:picLocks noChangeAspect="1"/>
          </p:cNvPicPr>
          <p:nvPr/>
        </p:nvPicPr>
        <p:blipFill>
          <a:blip r:embed="rId14"/>
          <a:stretch>
            <a:fillRect/>
          </a:stretch>
        </p:blipFill>
        <p:spPr>
          <a:xfrm>
            <a:off x="9663274" y="7277105"/>
            <a:ext cx="2523963" cy="390178"/>
          </a:xfrm>
          <a:prstGeom prst="rect">
            <a:avLst/>
          </a:prstGeom>
        </p:spPr>
      </p:pic>
      <p:pic>
        <p:nvPicPr>
          <p:cNvPr id="17" name="Picture 16" descr="A circle with a line in the middle&#10;&#10;Description automatically generated">
            <a:extLst>
              <a:ext uri="{FF2B5EF4-FFF2-40B4-BE49-F238E27FC236}">
                <a16:creationId xmlns:a16="http://schemas.microsoft.com/office/drawing/2014/main" id="{20C29703-1482-EF2A-F6D6-517CBFF605D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175082" y="2378511"/>
            <a:ext cx="3428999" cy="2236353"/>
          </a:xfrm>
          <a:prstGeom prst="rect">
            <a:avLst/>
          </a:prstGeom>
        </p:spPr>
      </p:pic>
    </p:spTree>
    <p:custDataLst>
      <p:tags r:id="rId1"/>
    </p:custDataLst>
    <p:extLst>
      <p:ext uri="{BB962C8B-B14F-4D97-AF65-F5344CB8AC3E}">
        <p14:creationId xmlns:p14="http://schemas.microsoft.com/office/powerpoint/2010/main" val="33948309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7195"/>
                                        </p:tgtEl>
                                        <p:attrNameLst>
                                          <p:attrName>style.visibility</p:attrName>
                                        </p:attrNameLst>
                                      </p:cBhvr>
                                      <p:to>
                                        <p:strVal val="visible"/>
                                      </p:to>
                                    </p:set>
                                    <p:anim calcmode="lin" valueType="num">
                                      <p:cBhvr>
                                        <p:cTn id="7" dur="500" fill="hold"/>
                                        <p:tgtEl>
                                          <p:spTgt spid="7195"/>
                                        </p:tgtEl>
                                        <p:attrNameLst>
                                          <p:attrName>ppt_w</p:attrName>
                                        </p:attrNameLst>
                                      </p:cBhvr>
                                      <p:tavLst>
                                        <p:tav tm="0">
                                          <p:val>
                                            <p:fltVal val="0"/>
                                          </p:val>
                                        </p:tav>
                                        <p:tav tm="100000">
                                          <p:val>
                                            <p:strVal val="#ppt_w"/>
                                          </p:val>
                                        </p:tav>
                                      </p:tavLst>
                                    </p:anim>
                                    <p:anim calcmode="lin" valueType="num">
                                      <p:cBhvr>
                                        <p:cTn id="8" dur="500" fill="hold"/>
                                        <p:tgtEl>
                                          <p:spTgt spid="7195"/>
                                        </p:tgtEl>
                                        <p:attrNameLst>
                                          <p:attrName>ppt_h</p:attrName>
                                        </p:attrNameLst>
                                      </p:cBhvr>
                                      <p:tavLst>
                                        <p:tav tm="0">
                                          <p:val>
                                            <p:fltVal val="0"/>
                                          </p:val>
                                        </p:tav>
                                        <p:tav tm="100000">
                                          <p:val>
                                            <p:strVal val="#ppt_h"/>
                                          </p:val>
                                        </p:tav>
                                      </p:tavLst>
                                    </p:anim>
                                    <p:animEffect transition="in" filter="fade">
                                      <p:cBhvr>
                                        <p:cTn id="9" dur="500"/>
                                        <p:tgtEl>
                                          <p:spTgt spid="7195"/>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7196"/>
                                        </p:tgtEl>
                                        <p:attrNameLst>
                                          <p:attrName>style.visibility</p:attrName>
                                        </p:attrNameLst>
                                      </p:cBhvr>
                                      <p:to>
                                        <p:strVal val="visible"/>
                                      </p:to>
                                    </p:set>
                                    <p:anim calcmode="lin" valueType="num">
                                      <p:cBhvr>
                                        <p:cTn id="12" dur="500" fill="hold"/>
                                        <p:tgtEl>
                                          <p:spTgt spid="7196"/>
                                        </p:tgtEl>
                                        <p:attrNameLst>
                                          <p:attrName>ppt_w</p:attrName>
                                        </p:attrNameLst>
                                      </p:cBhvr>
                                      <p:tavLst>
                                        <p:tav tm="0">
                                          <p:val>
                                            <p:fltVal val="0"/>
                                          </p:val>
                                        </p:tav>
                                        <p:tav tm="100000">
                                          <p:val>
                                            <p:strVal val="#ppt_w"/>
                                          </p:val>
                                        </p:tav>
                                      </p:tavLst>
                                    </p:anim>
                                    <p:anim calcmode="lin" valueType="num">
                                      <p:cBhvr>
                                        <p:cTn id="13" dur="500" fill="hold"/>
                                        <p:tgtEl>
                                          <p:spTgt spid="7196"/>
                                        </p:tgtEl>
                                        <p:attrNameLst>
                                          <p:attrName>ppt_h</p:attrName>
                                        </p:attrNameLst>
                                      </p:cBhvr>
                                      <p:tavLst>
                                        <p:tav tm="0">
                                          <p:val>
                                            <p:fltVal val="0"/>
                                          </p:val>
                                        </p:tav>
                                        <p:tav tm="100000">
                                          <p:val>
                                            <p:strVal val="#ppt_h"/>
                                          </p:val>
                                        </p:tav>
                                      </p:tavLst>
                                    </p:anim>
                                    <p:animEffect transition="in" filter="fade">
                                      <p:cBhvr>
                                        <p:cTn id="14" dur="500"/>
                                        <p:tgtEl>
                                          <p:spTgt spid="7196"/>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7195"/>
                                        </p:tgtEl>
                                        <p:attrNameLst>
                                          <p:attrName>r</p:attrName>
                                        </p:attrNameLst>
                                      </p:cBhvr>
                                    </p:animRot>
                                  </p:childTnLst>
                                </p:cTn>
                              </p:par>
                              <p:par>
                                <p:cTn id="17" presetID="2" presetClass="entr" presetSubtype="8" fill="hold" grpId="0"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par>
                                <p:cTn id="21" presetID="5" presetClass="entr" presetSubtype="10" fill="hold" nodeType="withEffect">
                                  <p:stCondLst>
                                    <p:cond delay="2000"/>
                                  </p:stCondLst>
                                  <p:childTnLst>
                                    <p:set>
                                      <p:cBhvr>
                                        <p:cTn id="22" dur="1" fill="hold">
                                          <p:stCondLst>
                                            <p:cond delay="0"/>
                                          </p:stCondLst>
                                        </p:cTn>
                                        <p:tgtEl>
                                          <p:spTgt spid="39"/>
                                        </p:tgtEl>
                                        <p:attrNameLst>
                                          <p:attrName>style.visibility</p:attrName>
                                        </p:attrNameLst>
                                      </p:cBhvr>
                                      <p:to>
                                        <p:strVal val="visible"/>
                                      </p:to>
                                    </p:set>
                                    <p:animEffect transition="in" filter="checkerboard(across)">
                                      <p:cBhvr>
                                        <p:cTn id="23" dur="500"/>
                                        <p:tgtEl>
                                          <p:spTgt spid="39"/>
                                        </p:tgtEl>
                                      </p:cBhvr>
                                    </p:animEffect>
                                  </p:childTnLst>
                                </p:cTn>
                              </p:par>
                              <p:par>
                                <p:cTn id="24" presetID="5" presetClass="entr" presetSubtype="10" fill="hold" nodeType="withEffect">
                                  <p:stCondLst>
                                    <p:cond delay="2000"/>
                                  </p:stCondLst>
                                  <p:childTnLst>
                                    <p:set>
                                      <p:cBhvr>
                                        <p:cTn id="25" dur="1" fill="hold">
                                          <p:stCondLst>
                                            <p:cond delay="0"/>
                                          </p:stCondLst>
                                        </p:cTn>
                                        <p:tgtEl>
                                          <p:spTgt spid="40"/>
                                        </p:tgtEl>
                                        <p:attrNameLst>
                                          <p:attrName>style.visibility</p:attrName>
                                        </p:attrNameLst>
                                      </p:cBhvr>
                                      <p:to>
                                        <p:strVal val="visible"/>
                                      </p:to>
                                    </p:set>
                                    <p:animEffect transition="in" filter="checkerboard(across)">
                                      <p:cBhvr>
                                        <p:cTn id="26" dur="500"/>
                                        <p:tgtEl>
                                          <p:spTgt spid="40"/>
                                        </p:tgtEl>
                                      </p:cBhvr>
                                    </p:animEffect>
                                  </p:childTnLst>
                                  <p:subTnLst>
                                    <p:audio>
                                      <p:cMediaNode>
                                        <p:cTn display="0" masterRel="sameClick">
                                          <p:stCondLst>
                                            <p:cond evt="begin" delay="0">
                                              <p:tn val="24"/>
                                            </p:cond>
                                          </p:stCondLst>
                                          <p:endCondLst>
                                            <p:cond evt="onStopAudio" delay="0">
                                              <p:tgtEl>
                                                <p:sldTgt/>
                                              </p:tgtEl>
                                            </p:cond>
                                          </p:endCondLst>
                                        </p:cTn>
                                        <p:tgtEl>
                                          <p:sndTgt r:embed="rId4" name="Chimes 3-CL (2).wav"/>
                                        </p:tgtEl>
                                      </p:cMediaNode>
                                    </p:audio>
                                  </p:subTnLst>
                                </p:cTn>
                              </p:par>
                              <p:par>
                                <p:cTn id="27" presetID="5" presetClass="entr" presetSubtype="10" fill="hold" grpId="0" nodeType="withEffect">
                                  <p:stCondLst>
                                    <p:cond delay="2000"/>
                                  </p:stCondLst>
                                  <p:childTnLst>
                                    <p:set>
                                      <p:cBhvr>
                                        <p:cTn id="28" dur="1" fill="hold">
                                          <p:stCondLst>
                                            <p:cond delay="0"/>
                                          </p:stCondLst>
                                        </p:cTn>
                                        <p:tgtEl>
                                          <p:spTgt spid="1043"/>
                                        </p:tgtEl>
                                        <p:attrNameLst>
                                          <p:attrName>style.visibility</p:attrName>
                                        </p:attrNameLst>
                                      </p:cBhvr>
                                      <p:to>
                                        <p:strVal val="visible"/>
                                      </p:to>
                                    </p:set>
                                    <p:animEffect transition="in" filter="checkerboard(across)">
                                      <p:cBhvr>
                                        <p:cTn id="29" dur="500"/>
                                        <p:tgtEl>
                                          <p:spTgt spid="1043"/>
                                        </p:tgtEl>
                                      </p:cBhvr>
                                    </p:animEffect>
                                  </p:childTnLst>
                                </p:cTn>
                              </p:par>
                              <p:par>
                                <p:cTn id="30" presetID="5" presetClass="entr" presetSubtype="10" fill="hold" grpId="0" nodeType="withEffect">
                                  <p:stCondLst>
                                    <p:cond delay="2000"/>
                                  </p:stCondLst>
                                  <p:childTnLst>
                                    <p:set>
                                      <p:cBhvr>
                                        <p:cTn id="31" dur="1" fill="hold">
                                          <p:stCondLst>
                                            <p:cond delay="0"/>
                                          </p:stCondLst>
                                        </p:cTn>
                                        <p:tgtEl>
                                          <p:spTgt spid="1044"/>
                                        </p:tgtEl>
                                        <p:attrNameLst>
                                          <p:attrName>style.visibility</p:attrName>
                                        </p:attrNameLst>
                                      </p:cBhvr>
                                      <p:to>
                                        <p:strVal val="visible"/>
                                      </p:to>
                                    </p:set>
                                    <p:animEffect transition="in" filter="checkerboard(across)">
                                      <p:cBhvr>
                                        <p:cTn id="32" dur="500"/>
                                        <p:tgtEl>
                                          <p:spTgt spid="1044"/>
                                        </p:tgtEl>
                                      </p:cBhvr>
                                    </p:animEffect>
                                  </p:childTnLst>
                                </p:cTn>
                              </p:par>
                              <p:par>
                                <p:cTn id="33" presetID="22" presetClass="entr" presetSubtype="8" fill="hold" nodeType="withEffect">
                                  <p:stCondLst>
                                    <p:cond delay="2000"/>
                                  </p:stCondLst>
                                  <p:iterate type="lt">
                                    <p:tmPct val="0"/>
                                  </p:iterate>
                                  <p:childTnLst>
                                    <p:set>
                                      <p:cBhvr>
                                        <p:cTn id="34" dur="1" fill="hold">
                                          <p:stCondLst>
                                            <p:cond delay="0"/>
                                          </p:stCondLst>
                                        </p:cTn>
                                        <p:tgtEl>
                                          <p:spTgt spid="3"/>
                                        </p:tgtEl>
                                        <p:attrNameLst>
                                          <p:attrName>style.visibility</p:attrName>
                                        </p:attrNameLst>
                                      </p:cBhvr>
                                      <p:to>
                                        <p:strVal val="visible"/>
                                      </p:to>
                                    </p:set>
                                    <p:animEffect transition="in" filter="wipe(left)">
                                      <p:cBhvr>
                                        <p:cTn id="35" dur="500"/>
                                        <p:tgtEl>
                                          <p:spTgt spid="3"/>
                                        </p:tgtEl>
                                      </p:cBhvr>
                                    </p:animEffect>
                                  </p:childTnLst>
                                </p:cTn>
                              </p:par>
                              <p:par>
                                <p:cTn id="36" presetID="5" presetClass="entr" presetSubtype="10" fill="hold" nodeType="withEffect">
                                  <p:stCondLst>
                                    <p:cond delay="3000"/>
                                  </p:stCondLst>
                                  <p:childTnLst>
                                    <p:set>
                                      <p:cBhvr>
                                        <p:cTn id="37" dur="1" fill="hold">
                                          <p:stCondLst>
                                            <p:cond delay="0"/>
                                          </p:stCondLst>
                                        </p:cTn>
                                        <p:tgtEl>
                                          <p:spTgt spid="5"/>
                                        </p:tgtEl>
                                        <p:attrNameLst>
                                          <p:attrName>style.visibility</p:attrName>
                                        </p:attrNameLst>
                                      </p:cBhvr>
                                      <p:to>
                                        <p:strVal val="visible"/>
                                      </p:to>
                                    </p:set>
                                    <p:animEffect transition="in" filter="checkerboard(across)">
                                      <p:cBhvr>
                                        <p:cTn id="38" dur="500"/>
                                        <p:tgtEl>
                                          <p:spTgt spid="5"/>
                                        </p:tgtEl>
                                      </p:cBhvr>
                                    </p:animEffect>
                                  </p:childTnLst>
                                </p:cTn>
                              </p:par>
                              <p:par>
                                <p:cTn id="39" presetID="5" presetClass="entr" presetSubtype="10" fill="hold" nodeType="withEffect">
                                  <p:stCondLst>
                                    <p:cond delay="3000"/>
                                  </p:stCondLst>
                                  <p:childTnLst>
                                    <p:set>
                                      <p:cBhvr>
                                        <p:cTn id="40" dur="1" fill="hold">
                                          <p:stCondLst>
                                            <p:cond delay="0"/>
                                          </p:stCondLst>
                                        </p:cTn>
                                        <p:tgtEl>
                                          <p:spTgt spid="6"/>
                                        </p:tgtEl>
                                        <p:attrNameLst>
                                          <p:attrName>style.visibility</p:attrName>
                                        </p:attrNameLst>
                                      </p:cBhvr>
                                      <p:to>
                                        <p:strVal val="visible"/>
                                      </p:to>
                                    </p:set>
                                    <p:animEffect transition="in" filter="checkerboard(across)">
                                      <p:cBhvr>
                                        <p:cTn id="41" dur="500"/>
                                        <p:tgtEl>
                                          <p:spTgt spid="6"/>
                                        </p:tgtEl>
                                      </p:cBhvr>
                                    </p:animEffect>
                                  </p:childTnLst>
                                  <p:subTnLst>
                                    <p:audio>
                                      <p:cMediaNode>
                                        <p:cTn display="0" masterRel="sameClick">
                                          <p:stCondLst>
                                            <p:cond evt="begin" delay="0">
                                              <p:tn val="39"/>
                                            </p:cond>
                                          </p:stCondLst>
                                          <p:endCondLst>
                                            <p:cond evt="onStopAudio" delay="0">
                                              <p:tgtEl>
                                                <p:sldTgt/>
                                              </p:tgtEl>
                                            </p:cond>
                                          </p:endCondLst>
                                        </p:cTn>
                                        <p:tgtEl>
                                          <p:sndTgt r:embed="rId4" name="Chimes 3-CL (2).wav"/>
                                        </p:tgtEl>
                                      </p:cMediaNode>
                                    </p:audio>
                                  </p:subTnLst>
                                </p:cTn>
                              </p:par>
                              <p:par>
                                <p:cTn id="42" presetID="5" presetClass="entr" presetSubtype="10" fill="hold" grpId="0" nodeType="withEffect">
                                  <p:stCondLst>
                                    <p:cond delay="3000"/>
                                  </p:stCondLst>
                                  <p:childTnLst>
                                    <p:set>
                                      <p:cBhvr>
                                        <p:cTn id="43" dur="1" fill="hold">
                                          <p:stCondLst>
                                            <p:cond delay="0"/>
                                          </p:stCondLst>
                                        </p:cTn>
                                        <p:tgtEl>
                                          <p:spTgt spid="7"/>
                                        </p:tgtEl>
                                        <p:attrNameLst>
                                          <p:attrName>style.visibility</p:attrName>
                                        </p:attrNameLst>
                                      </p:cBhvr>
                                      <p:to>
                                        <p:strVal val="visible"/>
                                      </p:to>
                                    </p:set>
                                    <p:animEffect transition="in" filter="checkerboard(across)">
                                      <p:cBhvr>
                                        <p:cTn id="44" dur="500"/>
                                        <p:tgtEl>
                                          <p:spTgt spid="7"/>
                                        </p:tgtEl>
                                      </p:cBhvr>
                                    </p:animEffect>
                                  </p:childTnLst>
                                </p:cTn>
                              </p:par>
                              <p:par>
                                <p:cTn id="45" presetID="5" presetClass="entr" presetSubtype="10" fill="hold" grpId="0" nodeType="withEffect">
                                  <p:stCondLst>
                                    <p:cond delay="3000"/>
                                  </p:stCondLst>
                                  <p:childTnLst>
                                    <p:set>
                                      <p:cBhvr>
                                        <p:cTn id="46" dur="1" fill="hold">
                                          <p:stCondLst>
                                            <p:cond delay="0"/>
                                          </p:stCondLst>
                                        </p:cTn>
                                        <p:tgtEl>
                                          <p:spTgt spid="8"/>
                                        </p:tgtEl>
                                        <p:attrNameLst>
                                          <p:attrName>style.visibility</p:attrName>
                                        </p:attrNameLst>
                                      </p:cBhvr>
                                      <p:to>
                                        <p:strVal val="visible"/>
                                      </p:to>
                                    </p:set>
                                    <p:animEffect transition="in" filter="checkerboard(across)">
                                      <p:cBhvr>
                                        <p:cTn id="47" dur="500"/>
                                        <p:tgtEl>
                                          <p:spTgt spid="8"/>
                                        </p:tgtEl>
                                      </p:cBhvr>
                                    </p:animEffect>
                                  </p:childTnLst>
                                </p:cTn>
                              </p:par>
                              <p:par>
                                <p:cTn id="48" presetID="22" presetClass="entr" presetSubtype="8" fill="hold" nodeType="withEffect">
                                  <p:stCondLst>
                                    <p:cond delay="3000"/>
                                  </p:stCondLst>
                                  <p:iterate type="lt">
                                    <p:tmPct val="0"/>
                                  </p:iterate>
                                  <p:childTnLst>
                                    <p:set>
                                      <p:cBhvr>
                                        <p:cTn id="49" dur="1" fill="hold">
                                          <p:stCondLst>
                                            <p:cond delay="0"/>
                                          </p:stCondLst>
                                        </p:cTn>
                                        <p:tgtEl>
                                          <p:spTgt spid="4"/>
                                        </p:tgtEl>
                                        <p:attrNameLst>
                                          <p:attrName>style.visibility</p:attrName>
                                        </p:attrNameLst>
                                      </p:cBhvr>
                                      <p:to>
                                        <p:strVal val="visible"/>
                                      </p:to>
                                    </p:set>
                                    <p:animEffect transition="in" filter="wipe(left)">
                                      <p:cBhvr>
                                        <p:cTn id="50" dur="500"/>
                                        <p:tgtEl>
                                          <p:spTgt spid="4"/>
                                        </p:tgtEl>
                                      </p:cBhvr>
                                    </p:animEffect>
                                  </p:childTnLst>
                                </p:cTn>
                              </p:par>
                              <p:par>
                                <p:cTn id="51" presetID="5" presetClass="entr" presetSubtype="10" fill="hold" nodeType="withEffect">
                                  <p:stCondLst>
                                    <p:cond delay="4000"/>
                                  </p:stCondLst>
                                  <p:childTnLst>
                                    <p:set>
                                      <p:cBhvr>
                                        <p:cTn id="52" dur="1" fill="hold">
                                          <p:stCondLst>
                                            <p:cond delay="0"/>
                                          </p:stCondLst>
                                        </p:cTn>
                                        <p:tgtEl>
                                          <p:spTgt spid="11"/>
                                        </p:tgtEl>
                                        <p:attrNameLst>
                                          <p:attrName>style.visibility</p:attrName>
                                        </p:attrNameLst>
                                      </p:cBhvr>
                                      <p:to>
                                        <p:strVal val="visible"/>
                                      </p:to>
                                    </p:set>
                                    <p:animEffect transition="in" filter="checkerboard(across)">
                                      <p:cBhvr>
                                        <p:cTn id="53" dur="500"/>
                                        <p:tgtEl>
                                          <p:spTgt spid="11"/>
                                        </p:tgtEl>
                                      </p:cBhvr>
                                    </p:animEffect>
                                  </p:childTnLst>
                                </p:cTn>
                              </p:par>
                              <p:par>
                                <p:cTn id="54" presetID="5" presetClass="entr" presetSubtype="10" fill="hold" nodeType="withEffect">
                                  <p:stCondLst>
                                    <p:cond delay="4000"/>
                                  </p:stCondLst>
                                  <p:childTnLst>
                                    <p:set>
                                      <p:cBhvr>
                                        <p:cTn id="55" dur="1" fill="hold">
                                          <p:stCondLst>
                                            <p:cond delay="0"/>
                                          </p:stCondLst>
                                        </p:cTn>
                                        <p:tgtEl>
                                          <p:spTgt spid="12"/>
                                        </p:tgtEl>
                                        <p:attrNameLst>
                                          <p:attrName>style.visibility</p:attrName>
                                        </p:attrNameLst>
                                      </p:cBhvr>
                                      <p:to>
                                        <p:strVal val="visible"/>
                                      </p:to>
                                    </p:set>
                                    <p:animEffect transition="in" filter="checkerboard(across)">
                                      <p:cBhvr>
                                        <p:cTn id="56" dur="500"/>
                                        <p:tgtEl>
                                          <p:spTgt spid="12"/>
                                        </p:tgtEl>
                                      </p:cBhvr>
                                    </p:animEffect>
                                  </p:childTnLst>
                                  <p:subTnLst>
                                    <p:audio>
                                      <p:cMediaNode>
                                        <p:cTn display="0" masterRel="sameClick">
                                          <p:stCondLst>
                                            <p:cond evt="begin" delay="0">
                                              <p:tn val="54"/>
                                            </p:cond>
                                          </p:stCondLst>
                                          <p:endCondLst>
                                            <p:cond evt="onStopAudio" delay="0">
                                              <p:tgtEl>
                                                <p:sldTgt/>
                                              </p:tgtEl>
                                            </p:cond>
                                          </p:endCondLst>
                                        </p:cTn>
                                        <p:tgtEl>
                                          <p:sndTgt r:embed="rId4" name="Chimes 3-CL (2).wav"/>
                                        </p:tgtEl>
                                      </p:cMediaNode>
                                    </p:audio>
                                  </p:subTnLst>
                                </p:cTn>
                              </p:par>
                              <p:par>
                                <p:cTn id="57" presetID="5" presetClass="entr" presetSubtype="10" fill="hold" grpId="0" nodeType="withEffect">
                                  <p:stCondLst>
                                    <p:cond delay="4000"/>
                                  </p:stCondLst>
                                  <p:childTnLst>
                                    <p:set>
                                      <p:cBhvr>
                                        <p:cTn id="58" dur="1" fill="hold">
                                          <p:stCondLst>
                                            <p:cond delay="0"/>
                                          </p:stCondLst>
                                        </p:cTn>
                                        <p:tgtEl>
                                          <p:spTgt spid="13"/>
                                        </p:tgtEl>
                                        <p:attrNameLst>
                                          <p:attrName>style.visibility</p:attrName>
                                        </p:attrNameLst>
                                      </p:cBhvr>
                                      <p:to>
                                        <p:strVal val="visible"/>
                                      </p:to>
                                    </p:set>
                                    <p:animEffect transition="in" filter="checkerboard(across)">
                                      <p:cBhvr>
                                        <p:cTn id="59" dur="500"/>
                                        <p:tgtEl>
                                          <p:spTgt spid="13"/>
                                        </p:tgtEl>
                                      </p:cBhvr>
                                    </p:animEffect>
                                  </p:childTnLst>
                                </p:cTn>
                              </p:par>
                              <p:par>
                                <p:cTn id="60" presetID="5" presetClass="entr" presetSubtype="10" fill="hold" grpId="0" nodeType="withEffect">
                                  <p:stCondLst>
                                    <p:cond delay="4000"/>
                                  </p:stCondLst>
                                  <p:childTnLst>
                                    <p:set>
                                      <p:cBhvr>
                                        <p:cTn id="61" dur="1" fill="hold">
                                          <p:stCondLst>
                                            <p:cond delay="0"/>
                                          </p:stCondLst>
                                        </p:cTn>
                                        <p:tgtEl>
                                          <p:spTgt spid="15"/>
                                        </p:tgtEl>
                                        <p:attrNameLst>
                                          <p:attrName>style.visibility</p:attrName>
                                        </p:attrNameLst>
                                      </p:cBhvr>
                                      <p:to>
                                        <p:strVal val="visible"/>
                                      </p:to>
                                    </p:set>
                                    <p:animEffect transition="in" filter="checkerboard(across)">
                                      <p:cBhvr>
                                        <p:cTn id="62" dur="500"/>
                                        <p:tgtEl>
                                          <p:spTgt spid="15"/>
                                        </p:tgtEl>
                                      </p:cBhvr>
                                    </p:animEffect>
                                  </p:childTnLst>
                                </p:cTn>
                              </p:par>
                              <p:par>
                                <p:cTn id="63" presetID="22" presetClass="entr" presetSubtype="8" fill="hold" nodeType="withEffect">
                                  <p:stCondLst>
                                    <p:cond delay="4000"/>
                                  </p:stCondLst>
                                  <p:childTnLst>
                                    <p:set>
                                      <p:cBhvr>
                                        <p:cTn id="64" dur="1" fill="hold">
                                          <p:stCondLst>
                                            <p:cond delay="0"/>
                                          </p:stCondLst>
                                        </p:cTn>
                                        <p:tgtEl>
                                          <p:spTgt spid="9"/>
                                        </p:tgtEl>
                                        <p:attrNameLst>
                                          <p:attrName>style.visibility</p:attrName>
                                        </p:attrNameLst>
                                      </p:cBhvr>
                                      <p:to>
                                        <p:strVal val="visible"/>
                                      </p:to>
                                    </p:set>
                                    <p:animEffect transition="in" filter="wipe(left)">
                                      <p:cBhvr>
                                        <p:cTn id="65" dur="500"/>
                                        <p:tgtEl>
                                          <p:spTgt spid="9"/>
                                        </p:tgtEl>
                                      </p:cBhvr>
                                    </p:animEffect>
                                  </p:childTnLst>
                                </p:cTn>
                              </p:par>
                            </p:childTnLst>
                          </p:cTn>
                        </p:par>
                      </p:childTnLst>
                    </p:cTn>
                  </p:par>
                  <p:par>
                    <p:cTn id="66" fill="hold">
                      <p:stCondLst>
                        <p:cond delay="indefinite"/>
                      </p:stCondLst>
                      <p:childTnLst>
                        <p:par>
                          <p:cTn id="67" fill="hold" nodeType="afterGroup">
                            <p:stCondLst>
                              <p:cond delay="0"/>
                            </p:stCondLst>
                            <p:childTnLst>
                              <p:par>
                                <p:cTn id="68" presetID="9" presetClass="entr" presetSubtype="0" fill="hold" grpId="0" nodeType="clickEffect">
                                  <p:stCondLst>
                                    <p:cond delay="0"/>
                                  </p:stCondLst>
                                  <p:childTnLst>
                                    <p:set>
                                      <p:cBhvr>
                                        <p:cTn id="69" dur="1" fill="hold">
                                          <p:stCondLst>
                                            <p:cond delay="0"/>
                                          </p:stCondLst>
                                        </p:cTn>
                                        <p:tgtEl>
                                          <p:spTgt spid="7206"/>
                                        </p:tgtEl>
                                        <p:attrNameLst>
                                          <p:attrName>style.visibility</p:attrName>
                                        </p:attrNameLst>
                                      </p:cBhvr>
                                      <p:to>
                                        <p:strVal val="visible"/>
                                      </p:to>
                                    </p:set>
                                    <p:animEffect transition="in" filter="dissolve">
                                      <p:cBhvr>
                                        <p:cTn id="70" dur="500"/>
                                        <p:tgtEl>
                                          <p:spTgt spid="7206"/>
                                        </p:tgtEl>
                                      </p:cBhvr>
                                    </p:animEffect>
                                  </p:childTnLst>
                                  <p:subTnLst>
                                    <p:audio>
                                      <p:cMediaNode>
                                        <p:cTn display="0" masterRel="sameClick">
                                          <p:stCondLst>
                                            <p:cond evt="begin" delay="0">
                                              <p:tn val="68"/>
                                            </p:cond>
                                          </p:stCondLst>
                                          <p:endCondLst>
                                            <p:cond evt="onStopAudio" delay="0">
                                              <p:tgtEl>
                                                <p:sldTgt/>
                                              </p:tgtEl>
                                            </p:cond>
                                          </p:endCondLst>
                                        </p:cTn>
                                        <p:tgtEl>
                                          <p:sndTgt r:embed="rId5" name="camera.wav"/>
                                        </p:tgtEl>
                                      </p:cMediaNode>
                                    </p:audio>
                                  </p:subTnLst>
                                </p:cTn>
                              </p:par>
                            </p:childTnLst>
                          </p:cTn>
                        </p:par>
                        <p:par>
                          <p:cTn id="71" fill="hold" nodeType="afterGroup">
                            <p:stCondLst>
                              <p:cond delay="500"/>
                            </p:stCondLst>
                            <p:childTnLst>
                              <p:par>
                                <p:cTn id="72" presetID="53" presetClass="exit" presetSubtype="0" fill="hold" grpId="1" nodeType="afterEffect">
                                  <p:stCondLst>
                                    <p:cond delay="0"/>
                                  </p:stCondLst>
                                  <p:childTnLst>
                                    <p:anim calcmode="lin" valueType="num">
                                      <p:cBhvr>
                                        <p:cTn id="73" dur="500"/>
                                        <p:tgtEl>
                                          <p:spTgt spid="7206"/>
                                        </p:tgtEl>
                                        <p:attrNameLst>
                                          <p:attrName>ppt_w</p:attrName>
                                        </p:attrNameLst>
                                      </p:cBhvr>
                                      <p:tavLst>
                                        <p:tav tm="0">
                                          <p:val>
                                            <p:strVal val="ppt_w"/>
                                          </p:val>
                                        </p:tav>
                                        <p:tav tm="100000">
                                          <p:val>
                                            <p:fltVal val="0"/>
                                          </p:val>
                                        </p:tav>
                                      </p:tavLst>
                                    </p:anim>
                                    <p:anim calcmode="lin" valueType="num">
                                      <p:cBhvr>
                                        <p:cTn id="74" dur="500"/>
                                        <p:tgtEl>
                                          <p:spTgt spid="7206"/>
                                        </p:tgtEl>
                                        <p:attrNameLst>
                                          <p:attrName>ppt_h</p:attrName>
                                        </p:attrNameLst>
                                      </p:cBhvr>
                                      <p:tavLst>
                                        <p:tav tm="0">
                                          <p:val>
                                            <p:strVal val="ppt_h"/>
                                          </p:val>
                                        </p:tav>
                                        <p:tav tm="100000">
                                          <p:val>
                                            <p:fltVal val="0"/>
                                          </p:val>
                                        </p:tav>
                                      </p:tavLst>
                                    </p:anim>
                                    <p:animEffect transition="out" filter="fade">
                                      <p:cBhvr>
                                        <p:cTn id="75" dur="500"/>
                                        <p:tgtEl>
                                          <p:spTgt spid="7206"/>
                                        </p:tgtEl>
                                      </p:cBhvr>
                                    </p:animEffect>
                                    <p:set>
                                      <p:cBhvr>
                                        <p:cTn id="76" dur="1" fill="hold">
                                          <p:stCondLst>
                                            <p:cond delay="499"/>
                                          </p:stCondLst>
                                        </p:cTn>
                                        <p:tgtEl>
                                          <p:spTgt spid="7206"/>
                                        </p:tgtEl>
                                        <p:attrNameLst>
                                          <p:attrName>style.visibility</p:attrName>
                                        </p:attrNameLst>
                                      </p:cBhvr>
                                      <p:to>
                                        <p:strVal val="hidden"/>
                                      </p:to>
                                    </p:set>
                                  </p:childTnLst>
                                </p:cTn>
                              </p:par>
                            </p:childTnLst>
                          </p:cTn>
                        </p:par>
                        <p:par>
                          <p:cTn id="77" fill="hold" nodeType="afterGroup">
                            <p:stCondLst>
                              <p:cond delay="1000"/>
                            </p:stCondLst>
                            <p:childTnLst>
                              <p:par>
                                <p:cTn id="78" presetID="9" presetClass="entr" presetSubtype="0" fill="hold" grpId="0" nodeType="afterEffect">
                                  <p:stCondLst>
                                    <p:cond delay="0"/>
                                  </p:stCondLst>
                                  <p:childTnLst>
                                    <p:set>
                                      <p:cBhvr>
                                        <p:cTn id="79" dur="1" fill="hold">
                                          <p:stCondLst>
                                            <p:cond delay="0"/>
                                          </p:stCondLst>
                                        </p:cTn>
                                        <p:tgtEl>
                                          <p:spTgt spid="7205"/>
                                        </p:tgtEl>
                                        <p:attrNameLst>
                                          <p:attrName>style.visibility</p:attrName>
                                        </p:attrNameLst>
                                      </p:cBhvr>
                                      <p:to>
                                        <p:strVal val="visible"/>
                                      </p:to>
                                    </p:set>
                                    <p:animEffect transition="in" filter="dissolve">
                                      <p:cBhvr>
                                        <p:cTn id="80" dur="500"/>
                                        <p:tgtEl>
                                          <p:spTgt spid="7205"/>
                                        </p:tgtEl>
                                      </p:cBhvr>
                                    </p:animEffect>
                                  </p:childTnLst>
                                  <p:subTnLst>
                                    <p:audio>
                                      <p:cMediaNode>
                                        <p:cTn display="0" masterRel="sameClick">
                                          <p:stCondLst>
                                            <p:cond evt="begin" delay="0">
                                              <p:tn val="78"/>
                                            </p:cond>
                                          </p:stCondLst>
                                          <p:endCondLst>
                                            <p:cond evt="onStopAudio" delay="0">
                                              <p:tgtEl>
                                                <p:sldTgt/>
                                              </p:tgtEl>
                                            </p:cond>
                                          </p:endCondLst>
                                        </p:cTn>
                                        <p:tgtEl>
                                          <p:sndTgt r:embed="rId5" name="camera.wav"/>
                                        </p:tgtEl>
                                      </p:cMediaNode>
                                    </p:audio>
                                  </p:subTnLst>
                                </p:cTn>
                              </p:par>
                            </p:childTnLst>
                          </p:cTn>
                        </p:par>
                        <p:par>
                          <p:cTn id="81" fill="hold" nodeType="afterGroup">
                            <p:stCondLst>
                              <p:cond delay="1500"/>
                            </p:stCondLst>
                            <p:childTnLst>
                              <p:par>
                                <p:cTn id="82" presetID="53" presetClass="exit" presetSubtype="0" fill="hold" grpId="1" nodeType="afterEffect">
                                  <p:stCondLst>
                                    <p:cond delay="0"/>
                                  </p:stCondLst>
                                  <p:childTnLst>
                                    <p:anim calcmode="lin" valueType="num">
                                      <p:cBhvr>
                                        <p:cTn id="83" dur="500"/>
                                        <p:tgtEl>
                                          <p:spTgt spid="7205"/>
                                        </p:tgtEl>
                                        <p:attrNameLst>
                                          <p:attrName>ppt_w</p:attrName>
                                        </p:attrNameLst>
                                      </p:cBhvr>
                                      <p:tavLst>
                                        <p:tav tm="0">
                                          <p:val>
                                            <p:strVal val="ppt_w"/>
                                          </p:val>
                                        </p:tav>
                                        <p:tav tm="100000">
                                          <p:val>
                                            <p:fltVal val="0"/>
                                          </p:val>
                                        </p:tav>
                                      </p:tavLst>
                                    </p:anim>
                                    <p:anim calcmode="lin" valueType="num">
                                      <p:cBhvr>
                                        <p:cTn id="84" dur="500"/>
                                        <p:tgtEl>
                                          <p:spTgt spid="7205"/>
                                        </p:tgtEl>
                                        <p:attrNameLst>
                                          <p:attrName>ppt_h</p:attrName>
                                        </p:attrNameLst>
                                      </p:cBhvr>
                                      <p:tavLst>
                                        <p:tav tm="0">
                                          <p:val>
                                            <p:strVal val="ppt_h"/>
                                          </p:val>
                                        </p:tav>
                                        <p:tav tm="100000">
                                          <p:val>
                                            <p:fltVal val="0"/>
                                          </p:val>
                                        </p:tav>
                                      </p:tavLst>
                                    </p:anim>
                                    <p:animEffect transition="out" filter="fade">
                                      <p:cBhvr>
                                        <p:cTn id="85" dur="500"/>
                                        <p:tgtEl>
                                          <p:spTgt spid="7205"/>
                                        </p:tgtEl>
                                      </p:cBhvr>
                                    </p:animEffect>
                                    <p:set>
                                      <p:cBhvr>
                                        <p:cTn id="86" dur="1" fill="hold">
                                          <p:stCondLst>
                                            <p:cond delay="499"/>
                                          </p:stCondLst>
                                        </p:cTn>
                                        <p:tgtEl>
                                          <p:spTgt spid="7205"/>
                                        </p:tgtEl>
                                        <p:attrNameLst>
                                          <p:attrName>style.visibility</p:attrName>
                                        </p:attrNameLst>
                                      </p:cBhvr>
                                      <p:to>
                                        <p:strVal val="hidden"/>
                                      </p:to>
                                    </p:set>
                                  </p:childTnLst>
                                </p:cTn>
                              </p:par>
                            </p:childTnLst>
                          </p:cTn>
                        </p:par>
                        <p:par>
                          <p:cTn id="87" fill="hold" nodeType="afterGroup">
                            <p:stCondLst>
                              <p:cond delay="2000"/>
                            </p:stCondLst>
                            <p:childTnLst>
                              <p:par>
                                <p:cTn id="88" presetID="9" presetClass="entr" presetSubtype="0" fill="hold" grpId="0" nodeType="afterEffect">
                                  <p:stCondLst>
                                    <p:cond delay="0"/>
                                  </p:stCondLst>
                                  <p:childTnLst>
                                    <p:set>
                                      <p:cBhvr>
                                        <p:cTn id="89" dur="1" fill="hold">
                                          <p:stCondLst>
                                            <p:cond delay="0"/>
                                          </p:stCondLst>
                                        </p:cTn>
                                        <p:tgtEl>
                                          <p:spTgt spid="7204"/>
                                        </p:tgtEl>
                                        <p:attrNameLst>
                                          <p:attrName>style.visibility</p:attrName>
                                        </p:attrNameLst>
                                      </p:cBhvr>
                                      <p:to>
                                        <p:strVal val="visible"/>
                                      </p:to>
                                    </p:set>
                                    <p:animEffect transition="in" filter="dissolve">
                                      <p:cBhvr>
                                        <p:cTn id="90" dur="500"/>
                                        <p:tgtEl>
                                          <p:spTgt spid="7204"/>
                                        </p:tgtEl>
                                      </p:cBhvr>
                                    </p:animEffect>
                                  </p:childTnLst>
                                  <p:subTnLst>
                                    <p:audio>
                                      <p:cMediaNode>
                                        <p:cTn display="0" masterRel="sameClick">
                                          <p:stCondLst>
                                            <p:cond evt="begin" delay="0">
                                              <p:tn val="88"/>
                                            </p:cond>
                                          </p:stCondLst>
                                          <p:endCondLst>
                                            <p:cond evt="onStopAudio" delay="0">
                                              <p:tgtEl>
                                                <p:sldTgt/>
                                              </p:tgtEl>
                                            </p:cond>
                                          </p:endCondLst>
                                        </p:cTn>
                                        <p:tgtEl>
                                          <p:sndTgt r:embed="rId5" name="camera.wav"/>
                                        </p:tgtEl>
                                      </p:cMediaNode>
                                    </p:audio>
                                  </p:subTnLst>
                                </p:cTn>
                              </p:par>
                            </p:childTnLst>
                          </p:cTn>
                        </p:par>
                        <p:par>
                          <p:cTn id="91" fill="hold" nodeType="afterGroup">
                            <p:stCondLst>
                              <p:cond delay="2500"/>
                            </p:stCondLst>
                            <p:childTnLst>
                              <p:par>
                                <p:cTn id="92" presetID="53" presetClass="exit" presetSubtype="0" fill="hold" grpId="1" nodeType="afterEffect">
                                  <p:stCondLst>
                                    <p:cond delay="0"/>
                                  </p:stCondLst>
                                  <p:childTnLst>
                                    <p:anim calcmode="lin" valueType="num">
                                      <p:cBhvr>
                                        <p:cTn id="93" dur="500"/>
                                        <p:tgtEl>
                                          <p:spTgt spid="7204"/>
                                        </p:tgtEl>
                                        <p:attrNameLst>
                                          <p:attrName>ppt_w</p:attrName>
                                        </p:attrNameLst>
                                      </p:cBhvr>
                                      <p:tavLst>
                                        <p:tav tm="0">
                                          <p:val>
                                            <p:strVal val="ppt_w"/>
                                          </p:val>
                                        </p:tav>
                                        <p:tav tm="100000">
                                          <p:val>
                                            <p:fltVal val="0"/>
                                          </p:val>
                                        </p:tav>
                                      </p:tavLst>
                                    </p:anim>
                                    <p:anim calcmode="lin" valueType="num">
                                      <p:cBhvr>
                                        <p:cTn id="94" dur="500"/>
                                        <p:tgtEl>
                                          <p:spTgt spid="7204"/>
                                        </p:tgtEl>
                                        <p:attrNameLst>
                                          <p:attrName>ppt_h</p:attrName>
                                        </p:attrNameLst>
                                      </p:cBhvr>
                                      <p:tavLst>
                                        <p:tav tm="0">
                                          <p:val>
                                            <p:strVal val="ppt_h"/>
                                          </p:val>
                                        </p:tav>
                                        <p:tav tm="100000">
                                          <p:val>
                                            <p:fltVal val="0"/>
                                          </p:val>
                                        </p:tav>
                                      </p:tavLst>
                                    </p:anim>
                                    <p:animEffect transition="out" filter="fade">
                                      <p:cBhvr>
                                        <p:cTn id="95" dur="500"/>
                                        <p:tgtEl>
                                          <p:spTgt spid="7204"/>
                                        </p:tgtEl>
                                      </p:cBhvr>
                                    </p:animEffect>
                                    <p:set>
                                      <p:cBhvr>
                                        <p:cTn id="96" dur="1" fill="hold">
                                          <p:stCondLst>
                                            <p:cond delay="499"/>
                                          </p:stCondLst>
                                        </p:cTn>
                                        <p:tgtEl>
                                          <p:spTgt spid="7204"/>
                                        </p:tgtEl>
                                        <p:attrNameLst>
                                          <p:attrName>style.visibility</p:attrName>
                                        </p:attrNameLst>
                                      </p:cBhvr>
                                      <p:to>
                                        <p:strVal val="hidden"/>
                                      </p:to>
                                    </p:set>
                                  </p:childTnLst>
                                </p:cTn>
                              </p:par>
                            </p:childTnLst>
                          </p:cTn>
                        </p:par>
                        <p:par>
                          <p:cTn id="97" fill="hold" nodeType="afterGroup">
                            <p:stCondLst>
                              <p:cond delay="3000"/>
                            </p:stCondLst>
                            <p:childTnLst>
                              <p:par>
                                <p:cTn id="98" presetID="9" presetClass="entr" presetSubtype="0" fill="hold" grpId="0" nodeType="afterEffect">
                                  <p:stCondLst>
                                    <p:cond delay="0"/>
                                  </p:stCondLst>
                                  <p:childTnLst>
                                    <p:set>
                                      <p:cBhvr>
                                        <p:cTn id="99" dur="1" fill="hold">
                                          <p:stCondLst>
                                            <p:cond delay="0"/>
                                          </p:stCondLst>
                                        </p:cTn>
                                        <p:tgtEl>
                                          <p:spTgt spid="7203"/>
                                        </p:tgtEl>
                                        <p:attrNameLst>
                                          <p:attrName>style.visibility</p:attrName>
                                        </p:attrNameLst>
                                      </p:cBhvr>
                                      <p:to>
                                        <p:strVal val="visible"/>
                                      </p:to>
                                    </p:set>
                                    <p:animEffect transition="in" filter="dissolve">
                                      <p:cBhvr>
                                        <p:cTn id="100" dur="500"/>
                                        <p:tgtEl>
                                          <p:spTgt spid="7203"/>
                                        </p:tgtEl>
                                      </p:cBhvr>
                                    </p:animEffect>
                                  </p:childTnLst>
                                  <p:subTnLst>
                                    <p:audio>
                                      <p:cMediaNode>
                                        <p:cTn display="0" masterRel="sameClick">
                                          <p:stCondLst>
                                            <p:cond evt="begin" delay="0">
                                              <p:tn val="98"/>
                                            </p:cond>
                                          </p:stCondLst>
                                          <p:endCondLst>
                                            <p:cond evt="onStopAudio" delay="0">
                                              <p:tgtEl>
                                                <p:sldTgt/>
                                              </p:tgtEl>
                                            </p:cond>
                                          </p:endCondLst>
                                        </p:cTn>
                                        <p:tgtEl>
                                          <p:sndTgt r:embed="rId5" name="camera.wav"/>
                                        </p:tgtEl>
                                      </p:cMediaNode>
                                    </p:audio>
                                  </p:subTnLst>
                                </p:cTn>
                              </p:par>
                            </p:childTnLst>
                          </p:cTn>
                        </p:par>
                        <p:par>
                          <p:cTn id="101" fill="hold" nodeType="afterGroup">
                            <p:stCondLst>
                              <p:cond delay="3500"/>
                            </p:stCondLst>
                            <p:childTnLst>
                              <p:par>
                                <p:cTn id="102" presetID="53" presetClass="exit" presetSubtype="0" fill="hold" grpId="1" nodeType="afterEffect">
                                  <p:stCondLst>
                                    <p:cond delay="0"/>
                                  </p:stCondLst>
                                  <p:childTnLst>
                                    <p:anim calcmode="lin" valueType="num">
                                      <p:cBhvr>
                                        <p:cTn id="103" dur="500"/>
                                        <p:tgtEl>
                                          <p:spTgt spid="7203"/>
                                        </p:tgtEl>
                                        <p:attrNameLst>
                                          <p:attrName>ppt_w</p:attrName>
                                        </p:attrNameLst>
                                      </p:cBhvr>
                                      <p:tavLst>
                                        <p:tav tm="0">
                                          <p:val>
                                            <p:strVal val="ppt_w"/>
                                          </p:val>
                                        </p:tav>
                                        <p:tav tm="100000">
                                          <p:val>
                                            <p:fltVal val="0"/>
                                          </p:val>
                                        </p:tav>
                                      </p:tavLst>
                                    </p:anim>
                                    <p:anim calcmode="lin" valueType="num">
                                      <p:cBhvr>
                                        <p:cTn id="104" dur="500"/>
                                        <p:tgtEl>
                                          <p:spTgt spid="7203"/>
                                        </p:tgtEl>
                                        <p:attrNameLst>
                                          <p:attrName>ppt_h</p:attrName>
                                        </p:attrNameLst>
                                      </p:cBhvr>
                                      <p:tavLst>
                                        <p:tav tm="0">
                                          <p:val>
                                            <p:strVal val="ppt_h"/>
                                          </p:val>
                                        </p:tav>
                                        <p:tav tm="100000">
                                          <p:val>
                                            <p:fltVal val="0"/>
                                          </p:val>
                                        </p:tav>
                                      </p:tavLst>
                                    </p:anim>
                                    <p:animEffect transition="out" filter="fade">
                                      <p:cBhvr>
                                        <p:cTn id="105" dur="500"/>
                                        <p:tgtEl>
                                          <p:spTgt spid="7203"/>
                                        </p:tgtEl>
                                      </p:cBhvr>
                                    </p:animEffect>
                                    <p:set>
                                      <p:cBhvr>
                                        <p:cTn id="106" dur="1" fill="hold">
                                          <p:stCondLst>
                                            <p:cond delay="499"/>
                                          </p:stCondLst>
                                        </p:cTn>
                                        <p:tgtEl>
                                          <p:spTgt spid="7203"/>
                                        </p:tgtEl>
                                        <p:attrNameLst>
                                          <p:attrName>style.visibility</p:attrName>
                                        </p:attrNameLst>
                                      </p:cBhvr>
                                      <p:to>
                                        <p:strVal val="hidden"/>
                                      </p:to>
                                    </p:set>
                                  </p:childTnLst>
                                </p:cTn>
                              </p:par>
                            </p:childTnLst>
                          </p:cTn>
                        </p:par>
                        <p:par>
                          <p:cTn id="107" fill="hold" nodeType="afterGroup">
                            <p:stCondLst>
                              <p:cond delay="4000"/>
                            </p:stCondLst>
                            <p:childTnLst>
                              <p:par>
                                <p:cTn id="108" presetID="9" presetClass="entr" presetSubtype="0" fill="hold" grpId="0" nodeType="afterEffect">
                                  <p:stCondLst>
                                    <p:cond delay="0"/>
                                  </p:stCondLst>
                                  <p:childTnLst>
                                    <p:set>
                                      <p:cBhvr>
                                        <p:cTn id="109" dur="1" fill="hold">
                                          <p:stCondLst>
                                            <p:cond delay="0"/>
                                          </p:stCondLst>
                                        </p:cTn>
                                        <p:tgtEl>
                                          <p:spTgt spid="7202"/>
                                        </p:tgtEl>
                                        <p:attrNameLst>
                                          <p:attrName>style.visibility</p:attrName>
                                        </p:attrNameLst>
                                      </p:cBhvr>
                                      <p:to>
                                        <p:strVal val="visible"/>
                                      </p:to>
                                    </p:set>
                                    <p:animEffect transition="in" filter="dissolve">
                                      <p:cBhvr>
                                        <p:cTn id="110" dur="500"/>
                                        <p:tgtEl>
                                          <p:spTgt spid="7202"/>
                                        </p:tgtEl>
                                      </p:cBhvr>
                                    </p:animEffect>
                                  </p:childTnLst>
                                  <p:subTnLst>
                                    <p:audio>
                                      <p:cMediaNode>
                                        <p:cTn display="0" masterRel="sameClick">
                                          <p:stCondLst>
                                            <p:cond evt="begin" delay="0">
                                              <p:tn val="108"/>
                                            </p:cond>
                                          </p:stCondLst>
                                          <p:endCondLst>
                                            <p:cond evt="onStopAudio" delay="0">
                                              <p:tgtEl>
                                                <p:sldTgt/>
                                              </p:tgtEl>
                                            </p:cond>
                                          </p:endCondLst>
                                        </p:cTn>
                                        <p:tgtEl>
                                          <p:sndTgt r:embed="rId5" name="camera.wav"/>
                                        </p:tgtEl>
                                      </p:cMediaNode>
                                    </p:audio>
                                  </p:subTnLst>
                                </p:cTn>
                              </p:par>
                            </p:childTnLst>
                          </p:cTn>
                        </p:par>
                        <p:par>
                          <p:cTn id="111" fill="hold" nodeType="afterGroup">
                            <p:stCondLst>
                              <p:cond delay="4500"/>
                            </p:stCondLst>
                            <p:childTnLst>
                              <p:par>
                                <p:cTn id="112" presetID="53" presetClass="exit" presetSubtype="0" fill="hold" grpId="1" nodeType="afterEffect">
                                  <p:stCondLst>
                                    <p:cond delay="0"/>
                                  </p:stCondLst>
                                  <p:childTnLst>
                                    <p:anim calcmode="lin" valueType="num">
                                      <p:cBhvr>
                                        <p:cTn id="113" dur="500"/>
                                        <p:tgtEl>
                                          <p:spTgt spid="7202"/>
                                        </p:tgtEl>
                                        <p:attrNameLst>
                                          <p:attrName>ppt_w</p:attrName>
                                        </p:attrNameLst>
                                      </p:cBhvr>
                                      <p:tavLst>
                                        <p:tav tm="0">
                                          <p:val>
                                            <p:strVal val="ppt_w"/>
                                          </p:val>
                                        </p:tav>
                                        <p:tav tm="100000">
                                          <p:val>
                                            <p:fltVal val="0"/>
                                          </p:val>
                                        </p:tav>
                                      </p:tavLst>
                                    </p:anim>
                                    <p:anim calcmode="lin" valueType="num">
                                      <p:cBhvr>
                                        <p:cTn id="114" dur="500"/>
                                        <p:tgtEl>
                                          <p:spTgt spid="7202"/>
                                        </p:tgtEl>
                                        <p:attrNameLst>
                                          <p:attrName>ppt_h</p:attrName>
                                        </p:attrNameLst>
                                      </p:cBhvr>
                                      <p:tavLst>
                                        <p:tav tm="0">
                                          <p:val>
                                            <p:strVal val="ppt_h"/>
                                          </p:val>
                                        </p:tav>
                                        <p:tav tm="100000">
                                          <p:val>
                                            <p:fltVal val="0"/>
                                          </p:val>
                                        </p:tav>
                                      </p:tavLst>
                                    </p:anim>
                                    <p:animEffect transition="out" filter="fade">
                                      <p:cBhvr>
                                        <p:cTn id="115" dur="500"/>
                                        <p:tgtEl>
                                          <p:spTgt spid="7202"/>
                                        </p:tgtEl>
                                      </p:cBhvr>
                                    </p:animEffect>
                                    <p:set>
                                      <p:cBhvr>
                                        <p:cTn id="116" dur="1" fill="hold">
                                          <p:stCondLst>
                                            <p:cond delay="499"/>
                                          </p:stCondLst>
                                        </p:cTn>
                                        <p:tgtEl>
                                          <p:spTgt spid="7202"/>
                                        </p:tgtEl>
                                        <p:attrNameLst>
                                          <p:attrName>style.visibility</p:attrName>
                                        </p:attrNameLst>
                                      </p:cBhvr>
                                      <p:to>
                                        <p:strVal val="hidden"/>
                                      </p:to>
                                    </p:set>
                                  </p:childTnLst>
                                </p:cTn>
                              </p:par>
                            </p:childTnLst>
                          </p:cTn>
                        </p:par>
                        <p:par>
                          <p:cTn id="117" fill="hold" nodeType="afterGroup">
                            <p:stCondLst>
                              <p:cond delay="5000"/>
                            </p:stCondLst>
                            <p:childTnLst>
                              <p:par>
                                <p:cTn id="118" presetID="9" presetClass="entr" presetSubtype="0" fill="hold" grpId="0" nodeType="afterEffect">
                                  <p:stCondLst>
                                    <p:cond delay="0"/>
                                  </p:stCondLst>
                                  <p:childTnLst>
                                    <p:set>
                                      <p:cBhvr>
                                        <p:cTn id="119" dur="1" fill="hold">
                                          <p:stCondLst>
                                            <p:cond delay="0"/>
                                          </p:stCondLst>
                                        </p:cTn>
                                        <p:tgtEl>
                                          <p:spTgt spid="7201"/>
                                        </p:tgtEl>
                                        <p:attrNameLst>
                                          <p:attrName>style.visibility</p:attrName>
                                        </p:attrNameLst>
                                      </p:cBhvr>
                                      <p:to>
                                        <p:strVal val="visible"/>
                                      </p:to>
                                    </p:set>
                                    <p:animEffect transition="in" filter="dissolve">
                                      <p:cBhvr>
                                        <p:cTn id="120" dur="500"/>
                                        <p:tgtEl>
                                          <p:spTgt spid="7201"/>
                                        </p:tgtEl>
                                      </p:cBhvr>
                                    </p:animEffect>
                                  </p:childTnLst>
                                  <p:subTnLst>
                                    <p:audio>
                                      <p:cMediaNode>
                                        <p:cTn display="0" masterRel="sameClick">
                                          <p:stCondLst>
                                            <p:cond evt="begin" delay="0">
                                              <p:tn val="118"/>
                                            </p:cond>
                                          </p:stCondLst>
                                          <p:endCondLst>
                                            <p:cond evt="onStopAudio" delay="0">
                                              <p:tgtEl>
                                                <p:sldTgt/>
                                              </p:tgtEl>
                                            </p:cond>
                                          </p:endCondLst>
                                        </p:cTn>
                                        <p:tgtEl>
                                          <p:sndTgt r:embed="rId5" name="camera.wav"/>
                                        </p:tgtEl>
                                      </p:cMediaNode>
                                    </p:audio>
                                  </p:subTnLst>
                                </p:cTn>
                              </p:par>
                            </p:childTnLst>
                          </p:cTn>
                        </p:par>
                        <p:par>
                          <p:cTn id="121" fill="hold" nodeType="afterGroup">
                            <p:stCondLst>
                              <p:cond delay="5500"/>
                            </p:stCondLst>
                            <p:childTnLst>
                              <p:par>
                                <p:cTn id="122" presetID="53" presetClass="exit" presetSubtype="0" fill="hold" grpId="1" nodeType="afterEffect">
                                  <p:stCondLst>
                                    <p:cond delay="0"/>
                                  </p:stCondLst>
                                  <p:childTnLst>
                                    <p:anim calcmode="lin" valueType="num">
                                      <p:cBhvr>
                                        <p:cTn id="123" dur="500"/>
                                        <p:tgtEl>
                                          <p:spTgt spid="7201"/>
                                        </p:tgtEl>
                                        <p:attrNameLst>
                                          <p:attrName>ppt_w</p:attrName>
                                        </p:attrNameLst>
                                      </p:cBhvr>
                                      <p:tavLst>
                                        <p:tav tm="0">
                                          <p:val>
                                            <p:strVal val="ppt_w"/>
                                          </p:val>
                                        </p:tav>
                                        <p:tav tm="100000">
                                          <p:val>
                                            <p:fltVal val="0"/>
                                          </p:val>
                                        </p:tav>
                                      </p:tavLst>
                                    </p:anim>
                                    <p:anim calcmode="lin" valueType="num">
                                      <p:cBhvr>
                                        <p:cTn id="124" dur="500"/>
                                        <p:tgtEl>
                                          <p:spTgt spid="7201"/>
                                        </p:tgtEl>
                                        <p:attrNameLst>
                                          <p:attrName>ppt_h</p:attrName>
                                        </p:attrNameLst>
                                      </p:cBhvr>
                                      <p:tavLst>
                                        <p:tav tm="0">
                                          <p:val>
                                            <p:strVal val="ppt_h"/>
                                          </p:val>
                                        </p:tav>
                                        <p:tav tm="100000">
                                          <p:val>
                                            <p:fltVal val="0"/>
                                          </p:val>
                                        </p:tav>
                                      </p:tavLst>
                                    </p:anim>
                                    <p:animEffect transition="out" filter="fade">
                                      <p:cBhvr>
                                        <p:cTn id="125" dur="500"/>
                                        <p:tgtEl>
                                          <p:spTgt spid="7201"/>
                                        </p:tgtEl>
                                      </p:cBhvr>
                                    </p:animEffect>
                                    <p:set>
                                      <p:cBhvr>
                                        <p:cTn id="126" dur="1" fill="hold">
                                          <p:stCondLst>
                                            <p:cond delay="499"/>
                                          </p:stCondLst>
                                        </p:cTn>
                                        <p:tgtEl>
                                          <p:spTgt spid="7201"/>
                                        </p:tgtEl>
                                        <p:attrNameLst>
                                          <p:attrName>style.visibility</p:attrName>
                                        </p:attrNameLst>
                                      </p:cBhvr>
                                      <p:to>
                                        <p:strVal val="hidden"/>
                                      </p:to>
                                    </p:set>
                                  </p:childTnLst>
                                </p:cTn>
                              </p:par>
                              <p:par>
                                <p:cTn id="127" presetID="53" presetClass="entr" presetSubtype="0" fill="hold" nodeType="withEffect">
                                  <p:stCondLst>
                                    <p:cond delay="0"/>
                                  </p:stCondLst>
                                  <p:childTnLst>
                                    <p:set>
                                      <p:cBhvr>
                                        <p:cTn id="128" dur="1" fill="hold">
                                          <p:stCondLst>
                                            <p:cond delay="0"/>
                                          </p:stCondLst>
                                        </p:cTn>
                                        <p:tgtEl>
                                          <p:spTgt spid="25"/>
                                        </p:tgtEl>
                                        <p:attrNameLst>
                                          <p:attrName>style.visibility</p:attrName>
                                        </p:attrNameLst>
                                      </p:cBhvr>
                                      <p:to>
                                        <p:strVal val="visible"/>
                                      </p:to>
                                    </p:set>
                                    <p:anim calcmode="lin" valueType="num">
                                      <p:cBhvr>
                                        <p:cTn id="129" dur="500" fill="hold"/>
                                        <p:tgtEl>
                                          <p:spTgt spid="25"/>
                                        </p:tgtEl>
                                        <p:attrNameLst>
                                          <p:attrName>ppt_w</p:attrName>
                                        </p:attrNameLst>
                                      </p:cBhvr>
                                      <p:tavLst>
                                        <p:tav tm="0">
                                          <p:val>
                                            <p:fltVal val="0"/>
                                          </p:val>
                                        </p:tav>
                                        <p:tav tm="100000">
                                          <p:val>
                                            <p:strVal val="#ppt_w"/>
                                          </p:val>
                                        </p:tav>
                                      </p:tavLst>
                                    </p:anim>
                                    <p:anim calcmode="lin" valueType="num">
                                      <p:cBhvr>
                                        <p:cTn id="130" dur="500" fill="hold"/>
                                        <p:tgtEl>
                                          <p:spTgt spid="25"/>
                                        </p:tgtEl>
                                        <p:attrNameLst>
                                          <p:attrName>ppt_h</p:attrName>
                                        </p:attrNameLst>
                                      </p:cBhvr>
                                      <p:tavLst>
                                        <p:tav tm="0">
                                          <p:val>
                                            <p:fltVal val="0"/>
                                          </p:val>
                                        </p:tav>
                                        <p:tav tm="100000">
                                          <p:val>
                                            <p:strVal val="#ppt_h"/>
                                          </p:val>
                                        </p:tav>
                                      </p:tavLst>
                                    </p:anim>
                                    <p:animEffect transition="in" filter="fade">
                                      <p:cBhvr>
                                        <p:cTn id="131" dur="500"/>
                                        <p:tgtEl>
                                          <p:spTgt spid="25"/>
                                        </p:tgtEl>
                                      </p:cBhvr>
                                    </p:animEffect>
                                  </p:childTnLst>
                                  <p:subTnLst>
                                    <p:audio>
                                      <p:cMediaNode>
                                        <p:cTn display="0" masterRel="sameClick">
                                          <p:stCondLst>
                                            <p:cond evt="begin" delay="0">
                                              <p:tn val="127"/>
                                            </p:cond>
                                          </p:stCondLst>
                                          <p:endCondLst>
                                            <p:cond evt="onStopAudio" delay="0">
                                              <p:tgtEl>
                                                <p:sldTgt/>
                                              </p:tgtEl>
                                            </p:cond>
                                          </p:endCondLst>
                                        </p:cTn>
                                        <p:tgtEl>
                                          <p:sndTgt r:embed="rId6" name="chimes.wav"/>
                                        </p:tgtEl>
                                      </p:cMediaNode>
                                    </p:audio>
                                  </p:subTnLst>
                                </p:cTn>
                              </p:par>
                            </p:childTnLst>
                          </p:cTn>
                        </p:par>
                      </p:childTnLst>
                    </p:cTn>
                  </p:par>
                  <p:par>
                    <p:cTn id="132" fill="hold" nodeType="clickPar">
                      <p:stCondLst>
                        <p:cond delay="indefinite"/>
                      </p:stCondLst>
                      <p:childTnLst>
                        <p:par>
                          <p:cTn id="133" fill="hold" nodeType="withGroup">
                            <p:stCondLst>
                              <p:cond delay="0"/>
                            </p:stCondLst>
                            <p:childTnLst>
                              <p:par>
                                <p:cTn id="134" presetID="2" presetClass="exit" presetSubtype="2" fill="hold" nodeType="clickEffect">
                                  <p:stCondLst>
                                    <p:cond delay="0"/>
                                  </p:stCondLst>
                                  <p:childTnLst>
                                    <p:anim calcmode="lin" valueType="num">
                                      <p:cBhvr additive="base">
                                        <p:cTn id="135" dur="500"/>
                                        <p:tgtEl>
                                          <p:spTgt spid="25"/>
                                        </p:tgtEl>
                                        <p:attrNameLst>
                                          <p:attrName>ppt_x</p:attrName>
                                        </p:attrNameLst>
                                      </p:cBhvr>
                                      <p:tavLst>
                                        <p:tav tm="0">
                                          <p:val>
                                            <p:strVal val="ppt_x"/>
                                          </p:val>
                                        </p:tav>
                                        <p:tav tm="100000">
                                          <p:val>
                                            <p:strVal val="1+ppt_w/2"/>
                                          </p:val>
                                        </p:tav>
                                      </p:tavLst>
                                    </p:anim>
                                    <p:anim calcmode="lin" valueType="num">
                                      <p:cBhvr additive="base">
                                        <p:cTn id="136" dur="500"/>
                                        <p:tgtEl>
                                          <p:spTgt spid="25"/>
                                        </p:tgtEl>
                                        <p:attrNameLst>
                                          <p:attrName>ppt_y</p:attrName>
                                        </p:attrNameLst>
                                      </p:cBhvr>
                                      <p:tavLst>
                                        <p:tav tm="0">
                                          <p:val>
                                            <p:strVal val="ppt_y"/>
                                          </p:val>
                                        </p:tav>
                                        <p:tav tm="100000">
                                          <p:val>
                                            <p:strVal val="ppt_y"/>
                                          </p:val>
                                        </p:tav>
                                      </p:tavLst>
                                    </p:anim>
                                    <p:set>
                                      <p:cBhvr>
                                        <p:cTn id="137" dur="1" fill="hold">
                                          <p:stCondLst>
                                            <p:cond delay="499"/>
                                          </p:stCondLst>
                                        </p:cTn>
                                        <p:tgtEl>
                                          <p:spTgt spid="25"/>
                                        </p:tgtEl>
                                        <p:attrNameLst>
                                          <p:attrName>style.visibility</p:attrName>
                                        </p:attrNameLst>
                                      </p:cBhvr>
                                      <p:to>
                                        <p:strVal val="hidden"/>
                                      </p:to>
                                    </p:se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23" presetClass="emph" presetSubtype="0" fill="hold" grpId="0" nodeType="clickEffect">
                                  <p:stCondLst>
                                    <p:cond delay="0"/>
                                  </p:stCondLst>
                                  <p:iterate type="lt">
                                    <p:tmPct val="0"/>
                                  </p:iterate>
                                  <p:childTnLst>
                                    <p:animClr clrSpc="hsl" dir="cw">
                                      <p:cBhvr override="childStyle">
                                        <p:cTn id="141" dur="500" fill="hold"/>
                                        <p:tgtEl>
                                          <p:spTgt spid="4"/>
                                        </p:tgtEl>
                                        <p:attrNameLst>
                                          <p:attrName>style.color</p:attrName>
                                        </p:attrNameLst>
                                      </p:cBhvr>
                                      <p:by>
                                        <p:hsl h="10842353" s="0" l="0"/>
                                      </p:by>
                                    </p:animClr>
                                    <p:animClr clrSpc="hsl" dir="cw">
                                      <p:cBhvr>
                                        <p:cTn id="142" dur="500" fill="hold"/>
                                        <p:tgtEl>
                                          <p:spTgt spid="4"/>
                                        </p:tgtEl>
                                        <p:attrNameLst>
                                          <p:attrName>fillcolor</p:attrName>
                                        </p:attrNameLst>
                                      </p:cBhvr>
                                      <p:by>
                                        <p:hsl h="10842353" s="0" l="0"/>
                                      </p:by>
                                    </p:animClr>
                                    <p:animClr clrSpc="hsl" dir="cw">
                                      <p:cBhvr>
                                        <p:cTn id="143" dur="500" fill="hold"/>
                                        <p:tgtEl>
                                          <p:spTgt spid="4"/>
                                        </p:tgtEl>
                                        <p:attrNameLst>
                                          <p:attrName>stroke.color</p:attrName>
                                        </p:attrNameLst>
                                      </p:cBhvr>
                                      <p:by>
                                        <p:hsl h="10842353" s="0" l="0"/>
                                      </p:by>
                                    </p:animClr>
                                    <p:set>
                                      <p:cBhvr>
                                        <p:cTn id="144" dur="500" fill="hold"/>
                                        <p:tgtEl>
                                          <p:spTgt spid="4"/>
                                        </p:tgtEl>
                                        <p:attrNameLst>
                                          <p:attrName>fill.type</p:attrName>
                                        </p:attrNameLst>
                                      </p:cBhvr>
                                      <p:to>
                                        <p:strVal val="solid"/>
                                      </p:to>
                                    </p:set>
                                  </p:childTnLst>
                                  <p:subTnLst>
                                    <p:audio>
                                      <p:cMediaNode>
                                        <p:cTn display="0" masterRel="sameClick">
                                          <p:stCondLst>
                                            <p:cond evt="begin" delay="0">
                                              <p:tn val="140"/>
                                            </p:cond>
                                          </p:stCondLst>
                                          <p:endCondLst>
                                            <p:cond evt="onStopAudio" delay="0">
                                              <p:tgtEl>
                                                <p:sldTgt/>
                                              </p:tgtEl>
                                            </p:cond>
                                          </p:endCondLst>
                                        </p:cTn>
                                        <p:tgtEl>
                                          <p:sndTgt r:embed="rId7" name="FELIZ2.WAV"/>
                                        </p:tgtEl>
                                      </p:cMediaNode>
                                    </p:audio>
                                  </p:subTnLst>
                                </p:cTn>
                              </p:par>
                              <p:par>
                                <p:cTn id="145" presetID="34" presetClass="emph" presetSubtype="0" fill="hold" grpId="1" nodeType="withEffect">
                                  <p:stCondLst>
                                    <p:cond delay="0"/>
                                  </p:stCondLst>
                                  <p:iterate type="lt">
                                    <p:tmPct val="10000"/>
                                  </p:iterate>
                                  <p:childTnLst>
                                    <p:animMotion origin="layout" path="M -4.58333E-6 1.48148E-6 L -4.58333E-6 -0.07222 " pathEditMode="relative" rAng="0" ptsTypes="AA">
                                      <p:cBhvr>
                                        <p:cTn id="146" dur="250" accel="50000" decel="50000" autoRev="1" fill="hold">
                                          <p:stCondLst>
                                            <p:cond delay="0"/>
                                          </p:stCondLst>
                                        </p:cTn>
                                        <p:tgtEl>
                                          <p:spTgt spid="4"/>
                                        </p:tgtEl>
                                        <p:attrNameLst>
                                          <p:attrName>ppt_x</p:attrName>
                                          <p:attrName>ppt_y</p:attrName>
                                        </p:attrNameLst>
                                      </p:cBhvr>
                                      <p:rCtr x="0" y="-3611"/>
                                    </p:animMotion>
                                    <p:animRot by="1500000">
                                      <p:cBhvr>
                                        <p:cTn id="147" dur="125" fill="hold">
                                          <p:stCondLst>
                                            <p:cond delay="0"/>
                                          </p:stCondLst>
                                        </p:cTn>
                                        <p:tgtEl>
                                          <p:spTgt spid="4"/>
                                        </p:tgtEl>
                                        <p:attrNameLst>
                                          <p:attrName>r</p:attrName>
                                        </p:attrNameLst>
                                      </p:cBhvr>
                                    </p:animRot>
                                    <p:animRot by="-1500000">
                                      <p:cBhvr>
                                        <p:cTn id="148" dur="125" fill="hold">
                                          <p:stCondLst>
                                            <p:cond delay="125"/>
                                          </p:stCondLst>
                                        </p:cTn>
                                        <p:tgtEl>
                                          <p:spTgt spid="4"/>
                                        </p:tgtEl>
                                        <p:attrNameLst>
                                          <p:attrName>r</p:attrName>
                                        </p:attrNameLst>
                                      </p:cBhvr>
                                    </p:animRot>
                                    <p:animRot by="-1500000">
                                      <p:cBhvr>
                                        <p:cTn id="149" dur="125" fill="hold">
                                          <p:stCondLst>
                                            <p:cond delay="250"/>
                                          </p:stCondLst>
                                        </p:cTn>
                                        <p:tgtEl>
                                          <p:spTgt spid="4"/>
                                        </p:tgtEl>
                                        <p:attrNameLst>
                                          <p:attrName>r</p:attrName>
                                        </p:attrNameLst>
                                      </p:cBhvr>
                                    </p:animRot>
                                    <p:animRot by="1500000">
                                      <p:cBhvr>
                                        <p:cTn id="15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043" grpId="0" animBg="1"/>
      <p:bldP spid="1044" grpId="0" animBg="1"/>
      <p:bldP spid="4" grpId="0" animBg="1"/>
      <p:bldP spid="4" grpId="1" animBg="1"/>
      <p:bldP spid="7" grpId="0" animBg="1"/>
      <p:bldP spid="8" grpId="0" animBg="1"/>
      <p:bldP spid="13" grpId="0" animBg="1"/>
      <p:bldP spid="15" grpId="0" animBg="1"/>
      <p:bldP spid="7195" grpId="0" animBg="1"/>
      <p:bldP spid="7195" grpId="1" animBg="1"/>
      <p:bldP spid="7196" grpId="0" animBg="1"/>
      <p:bldP spid="7201" grpId="0" animBg="1"/>
      <p:bldP spid="7201" grpId="1" animBg="1"/>
      <p:bldP spid="7202" grpId="0" animBg="1"/>
      <p:bldP spid="7202" grpId="1" animBg="1"/>
      <p:bldP spid="7203" grpId="0" animBg="1"/>
      <p:bldP spid="7203" grpId="1" animBg="1"/>
      <p:bldP spid="7204" grpId="0" animBg="1"/>
      <p:bldP spid="7204" grpId="1" animBg="1"/>
      <p:bldP spid="7205" grpId="0" animBg="1"/>
      <p:bldP spid="7205" grpId="1" animBg="1"/>
      <p:bldP spid="7206" grpId="0" animBg="1"/>
      <p:bldP spid="7206"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D08D9DB-1953-4869-AE0C-53B98176750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01277">
            <a:off x="6124128" y="837554"/>
            <a:ext cx="6247987" cy="4648200"/>
          </a:xfrm>
          <a:prstGeom prst="rect">
            <a:avLst/>
          </a:prstGeom>
        </p:spPr>
      </p:pic>
      <p:pic>
        <p:nvPicPr>
          <p:cNvPr id="3" name="Picture 4">
            <a:extLst>
              <a:ext uri="{FF2B5EF4-FFF2-40B4-BE49-F238E27FC236}">
                <a16:creationId xmlns:a16="http://schemas.microsoft.com/office/drawing/2014/main" id="{FD963157-4152-4041-BD1C-CD200840173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52600" y="2362200"/>
            <a:ext cx="4769005" cy="4909084"/>
          </a:xfrm>
          <a:prstGeom prst="rect">
            <a:avLst/>
          </a:prstGeom>
        </p:spPr>
      </p:pic>
      <p:pic>
        <p:nvPicPr>
          <p:cNvPr id="5" name="Picture 4">
            <a:extLst>
              <a:ext uri="{FF2B5EF4-FFF2-40B4-BE49-F238E27FC236}">
                <a16:creationId xmlns:a16="http://schemas.microsoft.com/office/drawing/2014/main" id="{1A55FBF9-0B64-4501-BCBC-945B148C348D}"/>
              </a:ext>
            </a:extLst>
          </p:cNvPr>
          <p:cNvPicPr>
            <a:picLocks noChangeAspect="1"/>
          </p:cNvPicPr>
          <p:nvPr/>
        </p:nvPicPr>
        <p:blipFill>
          <a:blip r:embed="rId6"/>
          <a:stretch>
            <a:fillRect/>
          </a:stretch>
        </p:blipFill>
        <p:spPr>
          <a:xfrm>
            <a:off x="6769158" y="2514600"/>
            <a:ext cx="5194242" cy="1999661"/>
          </a:xfrm>
          <a:prstGeom prst="rect">
            <a:avLst/>
          </a:prstGeom>
        </p:spPr>
      </p:pic>
    </p:spTree>
    <p:extLst>
      <p:ext uri="{BB962C8B-B14F-4D97-AF65-F5344CB8AC3E}">
        <p14:creationId xmlns:p14="http://schemas.microsoft.com/office/powerpoint/2010/main" val="2602573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02412041218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781800" y="-68884"/>
            <a:ext cx="22860000" cy="7841284"/>
          </a:xfrm>
          <a:prstGeom prst="rect">
            <a:avLst/>
          </a:prstGeom>
        </p:spPr>
      </p:pic>
    </p:spTree>
    <p:extLst>
      <p:ext uri="{BB962C8B-B14F-4D97-AF65-F5344CB8AC3E}">
        <p14:creationId xmlns:p14="http://schemas.microsoft.com/office/powerpoint/2010/main" val="31502531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Box 27">
            <a:extLst>
              <a:ext uri="{FF2B5EF4-FFF2-40B4-BE49-F238E27FC236}">
                <a16:creationId xmlns:a16="http://schemas.microsoft.com/office/drawing/2014/main" id="{976AD1AE-579A-45A1-A2A9-0A9404CA2822}"/>
              </a:ext>
            </a:extLst>
          </p:cNvPr>
          <p:cNvSpPr txBox="1">
            <a:spLocks noChangeArrowheads="1"/>
          </p:cNvSpPr>
          <p:nvPr/>
        </p:nvSpPr>
        <p:spPr bwMode="auto">
          <a:xfrm>
            <a:off x="1066800" y="1371600"/>
            <a:ext cx="11734800" cy="4863744"/>
          </a:xfrm>
          <a:prstGeom prst="rect">
            <a:avLst/>
          </a:prstGeom>
          <a:solidFill>
            <a:schemeClr val="accent5">
              <a:lumMod val="20000"/>
              <a:lumOff val="80000"/>
            </a:schemeClr>
          </a:solidFill>
          <a:ln w="9525">
            <a:noFill/>
            <a:miter lim="800000"/>
            <a:headEnd/>
            <a:tailEnd/>
          </a:ln>
          <a:effectLst/>
        </p:spPr>
        <p:txBody>
          <a:bodyPr wrap="square" lIns="122786" tIns="61393" rIns="122786" bIns="61393">
            <a:spAutoFit/>
          </a:bodyPr>
          <a:lstStyle/>
          <a:p>
            <a:pPr>
              <a:spcBef>
                <a:spcPct val="50000"/>
              </a:spcBef>
            </a:pPr>
            <a:r>
              <a:rPr lang="vi-VN" sz="2800" b="1" dirty="0">
                <a:solidFill>
                  <a:srgbClr val="002060"/>
                </a:solidFill>
                <a:latin typeface="Cambria" panose="02040503050406030204" pitchFamily="18" charset="0"/>
                <a:ea typeface="Cambria" panose="02040503050406030204" pitchFamily="18" charset="0"/>
                <a:cs typeface="Times New Roman" pitchFamily="18" charset="0"/>
              </a:rPr>
              <a:t>Muốn tính chu vi hình tròn, ta lấy số 3,14 nhân với đường kính.</a:t>
            </a:r>
          </a:p>
          <a:p>
            <a:pPr algn="just">
              <a:spcBef>
                <a:spcPct val="50000"/>
              </a:spcBef>
            </a:pPr>
            <a:r>
              <a:rPr lang="vi-VN" sz="2800" b="1" dirty="0">
                <a:solidFill>
                  <a:srgbClr val="002060"/>
                </a:solidFill>
                <a:latin typeface="Cambria" panose="02040503050406030204" pitchFamily="18" charset="0"/>
                <a:ea typeface="Cambria" panose="02040503050406030204" pitchFamily="18" charset="0"/>
                <a:cs typeface="Times New Roman" pitchFamily="18" charset="0"/>
              </a:rPr>
              <a:t>Hoặc: Muốn tính chu vi hình tròn, ta lấy số 3,14 nhân với bán kính rồi nhân với 2.</a:t>
            </a:r>
            <a:endParaRPr lang="en-US" sz="2800" b="1" dirty="0">
              <a:solidFill>
                <a:srgbClr val="002060"/>
              </a:solidFill>
              <a:latin typeface="Cambria" panose="02040503050406030204" pitchFamily="18" charset="0"/>
              <a:ea typeface="Cambria" panose="02040503050406030204" pitchFamily="18" charset="0"/>
              <a:cs typeface="Times New Roman" pitchFamily="18" charset="0"/>
            </a:endParaRPr>
          </a:p>
          <a:p>
            <a:pPr>
              <a:spcBef>
                <a:spcPct val="50000"/>
              </a:spcBef>
            </a:pPr>
            <a:endParaRPr lang="en-US" sz="2800" b="1" dirty="0">
              <a:solidFill>
                <a:srgbClr val="002060"/>
              </a:solidFill>
              <a:latin typeface="Cambria" panose="02040503050406030204" pitchFamily="18" charset="0"/>
              <a:ea typeface="Cambria" panose="02040503050406030204" pitchFamily="18" charset="0"/>
              <a:cs typeface="Times New Roman" pitchFamily="18" charset="0"/>
            </a:endParaRPr>
          </a:p>
          <a:p>
            <a:pPr>
              <a:spcBef>
                <a:spcPct val="50000"/>
              </a:spcBef>
            </a:pPr>
            <a:endParaRPr lang="vi-VN" sz="2800" b="1" dirty="0">
              <a:solidFill>
                <a:srgbClr val="002060"/>
              </a:solidFill>
              <a:latin typeface="Cambria" panose="02040503050406030204" pitchFamily="18" charset="0"/>
              <a:ea typeface="Cambria" panose="02040503050406030204" pitchFamily="18" charset="0"/>
              <a:cs typeface="Times New Roman" pitchFamily="18" charset="0"/>
            </a:endParaRPr>
          </a:p>
          <a:p>
            <a:pPr>
              <a:spcBef>
                <a:spcPct val="50000"/>
              </a:spcBef>
            </a:pPr>
            <a:r>
              <a:rPr lang="vi-VN" sz="2800" b="1" dirty="0">
                <a:solidFill>
                  <a:srgbClr val="002060"/>
                </a:solidFill>
                <a:latin typeface="Cambria" panose="02040503050406030204" pitchFamily="18" charset="0"/>
                <a:ea typeface="Cambria" panose="02040503050406030204" pitchFamily="18" charset="0"/>
                <a:cs typeface="Times New Roman" pitchFamily="18" charset="0"/>
              </a:rPr>
              <a:t>Trong đó: C là chu vi hình tròn,</a:t>
            </a:r>
          </a:p>
          <a:p>
            <a:pPr>
              <a:spcBef>
                <a:spcPct val="50000"/>
              </a:spcBef>
            </a:pPr>
            <a:r>
              <a:rPr lang="vi-VN" sz="2800" b="1" dirty="0">
                <a:solidFill>
                  <a:srgbClr val="002060"/>
                </a:solidFill>
                <a:latin typeface="Cambria" panose="02040503050406030204" pitchFamily="18" charset="0"/>
                <a:ea typeface="Cambria" panose="02040503050406030204" pitchFamily="18" charset="0"/>
                <a:cs typeface="Times New Roman" pitchFamily="18" charset="0"/>
              </a:rPr>
              <a:t>d là đường kính hình tròn,</a:t>
            </a:r>
          </a:p>
          <a:p>
            <a:pPr>
              <a:spcBef>
                <a:spcPct val="50000"/>
              </a:spcBef>
            </a:pPr>
            <a:r>
              <a:rPr lang="vi-VN" sz="2800" b="1" dirty="0">
                <a:solidFill>
                  <a:srgbClr val="002060"/>
                </a:solidFill>
                <a:latin typeface="Cambria" panose="02040503050406030204" pitchFamily="18" charset="0"/>
                <a:ea typeface="Cambria" panose="02040503050406030204" pitchFamily="18" charset="0"/>
                <a:cs typeface="Times New Roman" pitchFamily="18" charset="0"/>
              </a:rPr>
              <a:t>r là bán kính hình tròn.</a:t>
            </a:r>
          </a:p>
        </p:txBody>
      </p:sp>
      <p:sp>
        <p:nvSpPr>
          <p:cNvPr id="6" name="Rectangle: Rounded Corners 5">
            <a:extLst>
              <a:ext uri="{FF2B5EF4-FFF2-40B4-BE49-F238E27FC236}">
                <a16:creationId xmlns:a16="http://schemas.microsoft.com/office/drawing/2014/main" id="{7905FB78-8246-BB38-7CA8-C62B21F418E6}"/>
              </a:ext>
            </a:extLst>
          </p:cNvPr>
          <p:cNvSpPr/>
          <p:nvPr/>
        </p:nvSpPr>
        <p:spPr>
          <a:xfrm>
            <a:off x="2590800" y="3124200"/>
            <a:ext cx="8305800" cy="914400"/>
          </a:xfrm>
          <a:prstGeom prst="roundRect">
            <a:avLst/>
          </a:prstGeom>
          <a:ln>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latin typeface="Cambria" panose="02040503050406030204" pitchFamily="18" charset="0"/>
                <a:ea typeface="Cambria" panose="02040503050406030204" pitchFamily="18" charset="0"/>
              </a:rPr>
              <a:t>C = 3,14 x d </a:t>
            </a:r>
            <a:r>
              <a:rPr lang="en-US" sz="4000" dirty="0" err="1">
                <a:latin typeface="Cambria" panose="02040503050406030204" pitchFamily="18" charset="0"/>
                <a:ea typeface="Cambria" panose="02040503050406030204" pitchFamily="18" charset="0"/>
              </a:rPr>
              <a:t>hoặc</a:t>
            </a:r>
            <a:r>
              <a:rPr lang="en-US" sz="4000" dirty="0">
                <a:latin typeface="Cambria" panose="02040503050406030204" pitchFamily="18" charset="0"/>
                <a:ea typeface="Cambria" panose="02040503050406030204" pitchFamily="18" charset="0"/>
              </a:rPr>
              <a:t> C = 3,14 x r x 2.</a:t>
            </a:r>
          </a:p>
        </p:txBody>
      </p:sp>
    </p:spTree>
    <p:extLst>
      <p:ext uri="{BB962C8B-B14F-4D97-AF65-F5344CB8AC3E}">
        <p14:creationId xmlns:p14="http://schemas.microsoft.com/office/powerpoint/2010/main" val="2540440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TIMING" val="|6.5|2.4|0.5|0.5|0.5|0.4"/>
</p:tagLst>
</file>

<file path=ppt/tags/tag4.xml><?xml version="1.0" encoding="utf-8"?>
<p:tagLst xmlns:a="http://schemas.openxmlformats.org/drawingml/2006/main" xmlns:r="http://schemas.openxmlformats.org/officeDocument/2006/relationships" xmlns:p="http://schemas.openxmlformats.org/presentationml/2006/main">
  <p:tag name="TIMING" val="|6.5|2.4|0.5|0.5|0.5|0.4"/>
</p:tagLst>
</file>

<file path=ppt/tags/tag5.xml><?xml version="1.0" encoding="utf-8"?>
<p:tagLst xmlns:a="http://schemas.openxmlformats.org/drawingml/2006/main" xmlns:r="http://schemas.openxmlformats.org/officeDocument/2006/relationships" xmlns:p="http://schemas.openxmlformats.org/presentationml/2006/main">
  <p:tag name="TIMING" val="|6.5|2.4|0.5|0.5|0.5|0.4"/>
</p:tagLst>
</file>

<file path=ppt/theme/theme1.xml><?xml version="1.0" encoding="utf-8"?>
<a:theme xmlns:a="http://schemas.openxmlformats.org/drawingml/2006/main" name="Chủ đề của Office">
  <a:themeElements>
    <a:clrScheme name="Văn phòng">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1A669C69-4CA7-492D-8CBA-CAE3A0492F42}">
  <we:reference id="wa104178141" version="4.3.3.0" store="en-US" storeType="OMEX"/>
  <we:alternateReferences>
    <we:reference id="wa104178141" version="4.3.3.0" store="WA104178141"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1503</TotalTime>
  <Words>533</Words>
  <Application>Microsoft Office PowerPoint</Application>
  <PresentationFormat>Custom</PresentationFormat>
  <Paragraphs>128</Paragraphs>
  <Slides>20</Slides>
  <Notes>0</Notes>
  <HiddenSlides>0</HiddenSlides>
  <MMClips>3</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20</vt:i4>
      </vt:variant>
    </vt:vector>
  </HeadingPairs>
  <TitlesOfParts>
    <vt:vector size="33" baseType="lpstr">
      <vt:lpstr>宋体</vt:lpstr>
      <vt:lpstr>.VnHelvetInsH</vt:lpstr>
      <vt:lpstr>.VnTime</vt:lpstr>
      <vt:lpstr>Arial</vt:lpstr>
      <vt:lpstr>Calibri</vt:lpstr>
      <vt:lpstr>Calibri Light</vt:lpstr>
      <vt:lpstr>Cambria</vt:lpstr>
      <vt:lpstr>ITC Avant Garde Std Bk</vt:lpstr>
      <vt:lpstr>Times New Roman</vt:lpstr>
      <vt:lpstr>Chủ đề của Office</vt:lpstr>
      <vt:lpstr>Office Theme</vt:lpstr>
      <vt:lpstr>1_Office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EduFive</dc:title>
  <dc:creator>EduFive</dc:creator>
  <cp:lastModifiedBy>Administrator</cp:lastModifiedBy>
  <cp:revision>123</cp:revision>
  <dcterms:created xsi:type="dcterms:W3CDTF">2018-01-11T09:44:45Z</dcterms:created>
  <dcterms:modified xsi:type="dcterms:W3CDTF">2024-12-14T14:49:29Z</dcterms:modified>
</cp:coreProperties>
</file>