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2" r:id="rId5"/>
  </p:sldMasterIdLst>
  <p:notesMasterIdLst>
    <p:notesMasterId r:id="rId37"/>
  </p:notesMasterIdLst>
  <p:sldIdLst>
    <p:sldId id="802" r:id="rId6"/>
    <p:sldId id="801" r:id="rId7"/>
    <p:sldId id="790" r:id="rId8"/>
    <p:sldId id="722" r:id="rId9"/>
    <p:sldId id="750" r:id="rId10"/>
    <p:sldId id="768" r:id="rId11"/>
    <p:sldId id="794" r:id="rId12"/>
    <p:sldId id="770" r:id="rId13"/>
    <p:sldId id="771" r:id="rId14"/>
    <p:sldId id="772" r:id="rId15"/>
    <p:sldId id="795" r:id="rId16"/>
    <p:sldId id="774" r:id="rId17"/>
    <p:sldId id="775" r:id="rId18"/>
    <p:sldId id="776" r:id="rId19"/>
    <p:sldId id="777" r:id="rId20"/>
    <p:sldId id="779" r:id="rId21"/>
    <p:sldId id="778" r:id="rId22"/>
    <p:sldId id="781" r:id="rId23"/>
    <p:sldId id="780" r:id="rId24"/>
    <p:sldId id="782" r:id="rId25"/>
    <p:sldId id="787" r:id="rId26"/>
    <p:sldId id="760" r:id="rId27"/>
    <p:sldId id="761" r:id="rId28"/>
    <p:sldId id="365" r:id="rId29"/>
    <p:sldId id="785" r:id="rId30"/>
    <p:sldId id="765" r:id="rId31"/>
    <p:sldId id="786" r:id="rId32"/>
    <p:sldId id="792" r:id="rId33"/>
    <p:sldId id="342" r:id="rId34"/>
    <p:sldId id="407" r:id="rId35"/>
    <p:sldId id="40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EBA21-1093-4E1E-A712-892B185DF085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76DA8-46DD-436C-9218-8F3DD563E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2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62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036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589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5587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8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025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2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4777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5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3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2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4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9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0767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6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8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910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2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956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78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71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308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742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805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7006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2885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282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1252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45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082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1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4330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66483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2024/6/18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8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261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69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183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18/06/2024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86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jpg"/><Relationship Id="rId11" Type="http://schemas.openxmlformats.org/officeDocument/2006/relationships/image" Target="../media/image26.jpeg"/><Relationship Id="rId5" Type="http://schemas.openxmlformats.org/officeDocument/2006/relationships/theme" Target="../theme/theme5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7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81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4C6B60B6-4A0A-4558-ADEC-0943567827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2024/6/18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453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id="{B4FA5C3D-261E-4CED-B838-0806AEDAE1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5415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1" name="Picture 20" descr="A picture containing shape&#10;&#10;Description automatically generated">
            <a:extLst>
              <a:ext uri="{FF2B5EF4-FFF2-40B4-BE49-F238E27FC236}">
                <a16:creationId xmlns:a16="http://schemas.microsoft.com/office/drawing/2014/main" id="{F23325BB-F4F8-4F28-9ABB-69D98C6336E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9" y="439993"/>
            <a:ext cx="1368527" cy="13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6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75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1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microsoft.com/office/2007/relationships/hdphoto" Target="../media/hdphoto2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3.jpe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52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0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49" y="901449"/>
            <a:ext cx="914400" cy="721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394" y="3986818"/>
            <a:ext cx="482958" cy="1149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338" y="3793635"/>
            <a:ext cx="1278229" cy="1463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17" y="1449477"/>
            <a:ext cx="658433" cy="30758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570" y="1185966"/>
            <a:ext cx="658433" cy="30758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66161" y="962545"/>
            <a:ext cx="5920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vi-VN" sz="2800" dirty="0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TRƯỜNG TIỂU HỌC 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TRẤN D</a:t>
            </a:r>
            <a:r>
              <a:rPr lang="vi-VN" sz="2800" dirty="0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Ư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ƠNG</a:t>
            </a:r>
            <a:endParaRPr lang="en-US" sz="2800" dirty="0">
              <a:solidFill>
                <a:srgbClr val="FF0000"/>
              </a:solidFill>
              <a:latin typeface="Calibri Light"/>
              <a:cs typeface="Arial"/>
              <a:sym typeface="Arial"/>
            </a:endParaRPr>
          </a:p>
        </p:txBody>
      </p:sp>
      <p:sp>
        <p:nvSpPr>
          <p:cNvPr id="12" name="Double Wave 11"/>
          <p:cNvSpPr/>
          <p:nvPr/>
        </p:nvSpPr>
        <p:spPr>
          <a:xfrm>
            <a:off x="2621124" y="1830594"/>
            <a:ext cx="6467340" cy="2027767"/>
          </a:xfrm>
          <a:prstGeom prst="doubleWave">
            <a:avLst>
              <a:gd name="adj1" fmla="val 6250"/>
              <a:gd name="adj2" fmla="val 76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378">
              <a:defRPr/>
            </a:pPr>
            <a:r>
              <a:rPr lang="vi-VN" sz="3200" dirty="0">
                <a:solidFill>
                  <a:srgbClr val="FF0000"/>
                </a:solidFill>
                <a:latin typeface="Times New Roman"/>
                <a:sym typeface="Arial"/>
              </a:rPr>
              <a:t>NHIỆT LIỆT CHÀO MỪNG QUÝ THẦY CÔ VỀ DỰ </a:t>
            </a:r>
            <a:r>
              <a:rPr lang="en-US" sz="3200" dirty="0">
                <a:solidFill>
                  <a:srgbClr val="FF0000"/>
                </a:solidFill>
                <a:latin typeface="Times New Roman"/>
                <a:sym typeface="Arial"/>
              </a:rPr>
              <a:t>GIỜ</a:t>
            </a:r>
            <a:endParaRPr lang="en-US" sz="3200" dirty="0">
              <a:solidFill>
                <a:srgbClr val="FF0000"/>
              </a:solidFill>
              <a:latin typeface="Calibri Light"/>
              <a:sym typeface="Arial"/>
            </a:endParaRPr>
          </a:p>
          <a:p>
            <a:pPr algn="ctr" defTabSz="914378">
              <a:defRPr/>
            </a:pPr>
            <a:endParaRPr lang="en-US" sz="2800" dirty="0">
              <a:solidFill>
                <a:srgbClr val="FF0000"/>
              </a:solidFill>
              <a:latin typeface="Calibri Ligh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19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670" y="-1"/>
            <a:ext cx="12758669" cy="741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28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42911" t="54395" r="28078" b="31509"/>
          <a:stretch/>
        </p:blipFill>
        <p:spPr bwMode="auto">
          <a:xfrm>
            <a:off x="0" y="373487"/>
            <a:ext cx="12325082" cy="4958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7410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99323" cy="6032873"/>
          </a:xfrm>
          <a:prstGeom prst="rect">
            <a:avLst/>
          </a:prstGeom>
        </p:spPr>
      </p:pic>
      <p:sp>
        <p:nvSpPr>
          <p:cNvPr id="3" name="矩形 17">
            <a:extLst>
              <a:ext uri="{FF2B5EF4-FFF2-40B4-BE49-F238E27FC236}">
                <a16:creationId xmlns:a16="http://schemas.microsoft.com/office/drawing/2014/main" id="{159A72E2-D396-43AB-A786-8F91ADA3289D}"/>
              </a:ext>
            </a:extLst>
          </p:cNvPr>
          <p:cNvSpPr/>
          <p:nvPr/>
        </p:nvSpPr>
        <p:spPr>
          <a:xfrm>
            <a:off x="0" y="5988676"/>
            <a:ext cx="12254248" cy="869324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E2AF3-CC6D-4855-85B3-13B744ED456E}"/>
              </a:ext>
            </a:extLst>
          </p:cNvPr>
          <p:cNvSpPr txBox="1"/>
          <p:nvPr/>
        </p:nvSpPr>
        <p:spPr>
          <a:xfrm>
            <a:off x="167425" y="6032874"/>
            <a:ext cx="11874321" cy="78483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Làng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tạc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262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159A72E2-D396-43AB-A786-8F91ADA3289D}"/>
              </a:ext>
            </a:extLst>
          </p:cNvPr>
          <p:cNvSpPr/>
          <p:nvPr/>
        </p:nvSpPr>
        <p:spPr>
          <a:xfrm>
            <a:off x="0" y="5988676"/>
            <a:ext cx="12254248" cy="869324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E2AF3-CC6D-4855-85B3-13B744ED456E}"/>
              </a:ext>
            </a:extLst>
          </p:cNvPr>
          <p:cNvSpPr txBox="1"/>
          <p:nvPr/>
        </p:nvSpPr>
        <p:spPr>
          <a:xfrm>
            <a:off x="2034863" y="6032874"/>
            <a:ext cx="8989452" cy="70545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cói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Trấn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54248" cy="60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09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159A72E2-D396-43AB-A786-8F91ADA3289D}"/>
              </a:ext>
            </a:extLst>
          </p:cNvPr>
          <p:cNvSpPr/>
          <p:nvPr/>
        </p:nvSpPr>
        <p:spPr>
          <a:xfrm>
            <a:off x="0" y="5988676"/>
            <a:ext cx="12254248" cy="869324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E2AF3-CC6D-4855-85B3-13B744ED456E}"/>
              </a:ext>
            </a:extLst>
          </p:cNvPr>
          <p:cNvSpPr txBox="1"/>
          <p:nvPr/>
        </p:nvSpPr>
        <p:spPr>
          <a:xfrm>
            <a:off x="450762" y="6032874"/>
            <a:ext cx="11803486" cy="78483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Múa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rối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làng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3718" cy="59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8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159A72E2-D396-43AB-A786-8F91ADA3289D}"/>
              </a:ext>
            </a:extLst>
          </p:cNvPr>
          <p:cNvSpPr/>
          <p:nvPr/>
        </p:nvSpPr>
        <p:spPr>
          <a:xfrm>
            <a:off x="-141669" y="5988676"/>
            <a:ext cx="12466749" cy="869324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E2AF3-CC6D-4855-85B3-13B744ED456E}"/>
              </a:ext>
            </a:extLst>
          </p:cNvPr>
          <p:cNvSpPr txBox="1"/>
          <p:nvPr/>
        </p:nvSpPr>
        <p:spPr>
          <a:xfrm>
            <a:off x="2034863" y="6032874"/>
            <a:ext cx="8989452" cy="70545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Múa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rối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68" y="0"/>
            <a:ext cx="12466748" cy="60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82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159A72E2-D396-43AB-A786-8F91ADA3289D}"/>
              </a:ext>
            </a:extLst>
          </p:cNvPr>
          <p:cNvSpPr/>
          <p:nvPr/>
        </p:nvSpPr>
        <p:spPr>
          <a:xfrm>
            <a:off x="0" y="5988676"/>
            <a:ext cx="12286445" cy="869324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E2AF3-CC6D-4855-85B3-13B744ED456E}"/>
              </a:ext>
            </a:extLst>
          </p:cNvPr>
          <p:cNvSpPr txBox="1"/>
          <p:nvPr/>
        </p:nvSpPr>
        <p:spPr>
          <a:xfrm>
            <a:off x="2034863" y="6032874"/>
            <a:ext cx="8989452" cy="78483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Tân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6445" cy="60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22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159A72E2-D396-43AB-A786-8F91ADA3289D}"/>
              </a:ext>
            </a:extLst>
          </p:cNvPr>
          <p:cNvSpPr/>
          <p:nvPr/>
        </p:nvSpPr>
        <p:spPr>
          <a:xfrm>
            <a:off x="0" y="5988676"/>
            <a:ext cx="12325080" cy="869324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E2AF3-CC6D-4855-85B3-13B744ED456E}"/>
              </a:ext>
            </a:extLst>
          </p:cNvPr>
          <p:cNvSpPr txBox="1"/>
          <p:nvPr/>
        </p:nvSpPr>
        <p:spPr>
          <a:xfrm>
            <a:off x="386366" y="6032875"/>
            <a:ext cx="11805634" cy="152349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miếu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Cựu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endParaRPr lang="en-US" sz="4000" b="1" noProof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25079" cy="60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51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159A72E2-D396-43AB-A786-8F91ADA3289D}"/>
              </a:ext>
            </a:extLst>
          </p:cNvPr>
          <p:cNvSpPr/>
          <p:nvPr/>
        </p:nvSpPr>
        <p:spPr>
          <a:xfrm>
            <a:off x="0" y="6130344"/>
            <a:ext cx="12325080" cy="727656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E2AF3-CC6D-4855-85B3-13B744ED456E}"/>
              </a:ext>
            </a:extLst>
          </p:cNvPr>
          <p:cNvSpPr txBox="1"/>
          <p:nvPr/>
        </p:nvSpPr>
        <p:spPr>
          <a:xfrm>
            <a:off x="2034863" y="6032874"/>
            <a:ext cx="8989452" cy="152349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Chè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Thắng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endParaRPr lang="en-US" sz="4000" b="1" noProof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080" cy="61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50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159A72E2-D396-43AB-A786-8F91ADA3289D}"/>
              </a:ext>
            </a:extLst>
          </p:cNvPr>
          <p:cNvSpPr/>
          <p:nvPr/>
        </p:nvSpPr>
        <p:spPr>
          <a:xfrm>
            <a:off x="0" y="6130344"/>
            <a:ext cx="12325080" cy="727656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E2AF3-CC6D-4855-85B3-13B744ED456E}"/>
              </a:ext>
            </a:extLst>
          </p:cNvPr>
          <p:cNvSpPr txBox="1"/>
          <p:nvPr/>
        </p:nvSpPr>
        <p:spPr>
          <a:xfrm>
            <a:off x="1983347" y="6096253"/>
            <a:ext cx="8989452" cy="152349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trôi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 </a:t>
            </a:r>
            <a:endParaRPr lang="en-US" sz="4000" b="1" noProof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018"/>
            <a:ext cx="12325080" cy="575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40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3F7445-C52D-437F-9DD2-54E2EA47A9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9390" y="1888572"/>
            <a:ext cx="4883319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159A72E2-D396-43AB-A786-8F91ADA3289D}"/>
              </a:ext>
            </a:extLst>
          </p:cNvPr>
          <p:cNvSpPr/>
          <p:nvPr/>
        </p:nvSpPr>
        <p:spPr>
          <a:xfrm>
            <a:off x="0" y="6130344"/>
            <a:ext cx="12325080" cy="727656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E2AF3-CC6D-4855-85B3-13B744ED456E}"/>
              </a:ext>
            </a:extLst>
          </p:cNvPr>
          <p:cNvSpPr txBox="1"/>
          <p:nvPr/>
        </p:nvSpPr>
        <p:spPr>
          <a:xfrm>
            <a:off x="528034" y="6130344"/>
            <a:ext cx="11539470" cy="152349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Chuối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nem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giò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endParaRPr lang="en-US" sz="4000" b="1" noProof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09" y="1"/>
            <a:ext cx="12307909" cy="61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6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7E2AF3-CC6D-4855-85B3-13B744ED456E}"/>
              </a:ext>
            </a:extLst>
          </p:cNvPr>
          <p:cNvSpPr txBox="1"/>
          <p:nvPr/>
        </p:nvSpPr>
        <p:spPr>
          <a:xfrm>
            <a:off x="283336" y="2079939"/>
            <a:ext cx="11784168" cy="373948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hùng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40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02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B87786-87C0-48C9-BDCE-3BBA82B054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2553" y="1704168"/>
            <a:ext cx="5252794" cy="12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7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5CD5DF3B-6BAF-4C2D-AC65-077FDDDA4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9B4BED68-4152-4E7B-A271-DAAA8AB99A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7"/>
          <a:stretch/>
        </p:blipFill>
        <p:spPr>
          <a:xfrm>
            <a:off x="0" y="-583095"/>
            <a:ext cx="12192000" cy="7441096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9D1E6CA-27C8-4860-8190-7ECBFF487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10"/>
            <a:ext cx="12192000" cy="4474841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A3340168-FF4E-4943-9181-6BFB1BCAF8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166" y="1095612"/>
            <a:ext cx="2313834" cy="5021761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B3CF6D0A-7E0C-42A4-9819-9ABA75A1D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44"/>
            <a:ext cx="2767451" cy="5021761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917B11C9-E401-4DD8-85D1-07FA28BDF7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448" y="1656936"/>
            <a:ext cx="3209628" cy="5021762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6212CD0-9434-4B34-9690-B03B2232A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850"/>
            <a:ext cx="7524750" cy="3981150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5241D81C-C203-4DEF-B284-88A5EB16E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74" y="2240769"/>
            <a:ext cx="7895326" cy="4617231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F7524020-9C73-4946-82E2-2AD2A836A5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FAD08BA-C4A5-474B-8995-AB12438A0E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040EF9E-3DA2-47B9-A025-8C1995F50D4A}"/>
              </a:ext>
            </a:extLst>
          </p:cNvPr>
          <p:cNvGrpSpPr/>
          <p:nvPr/>
        </p:nvGrpSpPr>
        <p:grpSpPr>
          <a:xfrm>
            <a:off x="5534026" y="2018602"/>
            <a:ext cx="6372224" cy="2458148"/>
            <a:chOff x="903320" y="1985271"/>
            <a:chExt cx="4290531" cy="6528182"/>
          </a:xfrm>
        </p:grpSpPr>
        <p:sp>
          <p:nvSpPr>
            <p:cNvPr id="21" name="矩形 17">
              <a:extLst>
                <a:ext uri="{FF2B5EF4-FFF2-40B4-BE49-F238E27FC236}">
                  <a16:creationId xmlns:a16="http://schemas.microsoft.com/office/drawing/2014/main" id="{159A72E2-D396-43AB-A786-8F91ADA3289D}"/>
                </a:ext>
              </a:extLst>
            </p:cNvPr>
            <p:cNvSpPr/>
            <p:nvPr/>
          </p:nvSpPr>
          <p:spPr>
            <a:xfrm>
              <a:off x="903320" y="1985271"/>
              <a:ext cx="4290531" cy="652818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7E2AF3-CC6D-4855-85B3-13B744ED456E}"/>
                </a:ext>
              </a:extLst>
            </p:cNvPr>
            <p:cNvSpPr txBox="1"/>
            <p:nvPr/>
          </p:nvSpPr>
          <p:spPr>
            <a:xfrm>
              <a:off x="1056566" y="2204576"/>
              <a:ext cx="4084363" cy="600768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 kế hoạch tìm hiểu một số nét truyền thống tại địa phươ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054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495300"/>
            <a:ext cx="7691120" cy="536702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200400" y="1923473"/>
            <a:ext cx="6172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975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1925"/>
            <a:ext cx="12192000" cy="7019925"/>
          </a:xfrm>
          <a:prstGeom prst="rect">
            <a:avLst/>
          </a:prstGeom>
        </p:spPr>
      </p:pic>
      <p:sp>
        <p:nvSpPr>
          <p:cNvPr id="4" name="矩形 17">
            <a:extLst>
              <a:ext uri="{FF2B5EF4-FFF2-40B4-BE49-F238E27FC236}">
                <a16:creationId xmlns:a16="http://schemas.microsoft.com/office/drawing/2014/main" id="{159A72E2-D396-43AB-A786-8F91ADA3289D}"/>
              </a:ext>
            </a:extLst>
          </p:cNvPr>
          <p:cNvSpPr/>
          <p:nvPr/>
        </p:nvSpPr>
        <p:spPr>
          <a:xfrm>
            <a:off x="3398355" y="2228045"/>
            <a:ext cx="5731099" cy="882203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7E2AF3-CC6D-4855-85B3-13B744ED456E}"/>
              </a:ext>
            </a:extLst>
          </p:cNvPr>
          <p:cNvSpPr txBox="1"/>
          <p:nvPr/>
        </p:nvSpPr>
        <p:spPr>
          <a:xfrm>
            <a:off x="3340392" y="2281486"/>
            <a:ext cx="5983908" cy="78483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NÉT ĐẸP QUÊ 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86444" cy="70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8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FD3E8B56-2CEF-F77D-19AB-81374978C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54571" y="527594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510413" y="1235996"/>
            <a:ext cx="3003871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654571" y="1382883"/>
            <a:ext cx="2794404" cy="54772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F8D784-8463-49D6-A2A6-E3F5B20DC9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27376" y="1024018"/>
            <a:ext cx="4041998" cy="2523963"/>
          </a:xfrm>
          <a:prstGeom prst="rect">
            <a:avLst/>
          </a:prstGeom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711920C4-0970-4C94-957C-4BDC7779C5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0171" y="415247"/>
            <a:ext cx="1429178" cy="142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6" name="图片 46">
            <a:extLst>
              <a:ext uri="{FF2B5EF4-FFF2-40B4-BE49-F238E27FC236}">
                <a16:creationId xmlns:a16="http://schemas.microsoft.com/office/drawing/2014/main" id="{1325A9C4-E106-4C06-8F77-4A69B1AF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51">
            <a:extLst>
              <a:ext uri="{FF2B5EF4-FFF2-40B4-BE49-F238E27FC236}">
                <a16:creationId xmlns:a16="http://schemas.microsoft.com/office/drawing/2014/main" id="{614A7971-49E5-4DEE-865D-9BF857A269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B7333CFD-DAE7-4732-9513-52D28D8C37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6E8F38-55B0-41D5-96A3-59055A91C1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3656" y="1261967"/>
            <a:ext cx="6366870" cy="1337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5644AA-D40E-4D39-88F8-FC6D25E819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3992" y="2119105"/>
            <a:ext cx="2816596" cy="1072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80DE82-6ED1-4D32-8A6A-1510154749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752" y="3093667"/>
            <a:ext cx="848027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67118" y="484651"/>
            <a:ext cx="11530362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671564-7460-2AE9-2CF7-B415EB46213C}"/>
              </a:ext>
            </a:extLst>
          </p:cNvPr>
          <p:cNvSpPr/>
          <p:nvPr/>
        </p:nvSpPr>
        <p:spPr>
          <a:xfrm>
            <a:off x="7938719" y="2863868"/>
            <a:ext cx="2865480" cy="2021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27">
            <a:extLst>
              <a:ext uri="{FF2B5EF4-FFF2-40B4-BE49-F238E27FC236}">
                <a16:creationId xmlns:a16="http://schemas.microsoft.com/office/drawing/2014/main" id="{12F872A9-36D3-46B1-9D90-DE1C3B165032}"/>
              </a:ext>
            </a:extLst>
          </p:cNvPr>
          <p:cNvGrpSpPr/>
          <p:nvPr/>
        </p:nvGrpSpPr>
        <p:grpSpPr>
          <a:xfrm>
            <a:off x="438150" y="400052"/>
            <a:ext cx="10382249" cy="2952748"/>
            <a:chOff x="5718583" y="3029819"/>
            <a:chExt cx="2991776" cy="902673"/>
          </a:xfrm>
        </p:grpSpPr>
        <p:pic>
          <p:nvPicPr>
            <p:cNvPr id="8" name="Picture 28" descr="Shape, rectangle&#10;&#10;Description automatically generated">
              <a:extLst>
                <a:ext uri="{FF2B5EF4-FFF2-40B4-BE49-F238E27FC236}">
                  <a16:creationId xmlns:a16="http://schemas.microsoft.com/office/drawing/2014/main" id="{C8D1AEB8-4657-4F22-AFC3-C1C0D4F9D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5718583" y="3029819"/>
              <a:ext cx="2991776" cy="902673"/>
            </a:xfrm>
            <a:prstGeom prst="rect">
              <a:avLst/>
            </a:prstGeom>
          </p:spPr>
        </p:pic>
        <p:sp>
          <p:nvSpPr>
            <p:cNvPr id="9" name="TextBox 29">
              <a:extLst>
                <a:ext uri="{FF2B5EF4-FFF2-40B4-BE49-F238E27FC236}">
                  <a16:creationId xmlns:a16="http://schemas.microsoft.com/office/drawing/2014/main" id="{F89ADCCB-2BB2-4323-A33E-B2F4AF78181E}"/>
                </a:ext>
              </a:extLst>
            </p:cNvPr>
            <p:cNvSpPr txBox="1"/>
            <p:nvPr/>
          </p:nvSpPr>
          <p:spPr>
            <a:xfrm>
              <a:off x="5891910" y="3175693"/>
              <a:ext cx="2656828" cy="555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 defTabSz="685800">
                <a:buClrTx/>
                <a:buFont typeface="Arial" panose="020B0604020202020204" pitchFamily="34" charset="0"/>
                <a:buChar char="•"/>
              </a:pPr>
              <a:r>
                <a:rPr lang="vi-VN" sz="28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Thực hiện kế </a:t>
              </a:r>
              <a:r>
                <a:rPr lang="vi-VN" sz="2800" b="1" i="1" kern="120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hoạch của </a:t>
              </a:r>
              <a:r>
                <a:rPr lang="vi-VN" sz="28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nhóm: Nhờ người thân hỗ trợ tìm hiểu về truyền thống của địa phương mà em đã lựa chọn.</a:t>
              </a:r>
            </a:p>
            <a:p>
              <a:pPr marL="342900" indent="-342900" algn="just" defTabSz="685800">
                <a:buClrTx/>
                <a:buFont typeface="Arial" panose="020B0604020202020204" pitchFamily="34" charset="0"/>
                <a:buChar char="•"/>
              </a:pPr>
              <a:r>
                <a:rPr lang="vi-VN" sz="28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Chuẩn bị nội dung: </a:t>
              </a:r>
              <a:r>
                <a:rPr lang="en-US" sz="28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28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ạo cụ cho việc trình bày thu hoạch.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682612-1C7A-4CC6-8A0F-0A4EC90BFD16}"/>
              </a:ext>
            </a:extLst>
          </p:cNvPr>
          <p:cNvGrpSpPr/>
          <p:nvPr/>
        </p:nvGrpSpPr>
        <p:grpSpPr>
          <a:xfrm>
            <a:off x="3495675" y="3205162"/>
            <a:ext cx="4743450" cy="3294960"/>
            <a:chOff x="3495675" y="3205162"/>
            <a:chExt cx="4743450" cy="32949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E3E877-3A87-48E6-9FD0-3469C4BB9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0437" y="3205162"/>
              <a:ext cx="4738688" cy="32949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10A884-100A-4557-8193-4F4B5C278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5675" y="4219575"/>
              <a:ext cx="809625" cy="1809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0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-1110536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23656" y="-44614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96F1A-44FF-48F1-8FA9-9395B652E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329" y="740604"/>
            <a:ext cx="5529551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5CD5DF3B-6BAF-4C2D-AC65-077FDDDA4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9B4BED68-4152-4E7B-A271-DAAA8AB99A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7"/>
          <a:stretch/>
        </p:blipFill>
        <p:spPr>
          <a:xfrm>
            <a:off x="0" y="-583095"/>
            <a:ext cx="12192000" cy="7441096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9D1E6CA-27C8-4860-8190-7ECBFF487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10"/>
            <a:ext cx="12192000" cy="4474841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A3340168-FF4E-4943-9181-6BFB1BCAF8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166" y="1095612"/>
            <a:ext cx="2313834" cy="5021761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B3CF6D0A-7E0C-42A4-9819-9ABA75A1D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44"/>
            <a:ext cx="2767451" cy="5021761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917B11C9-E401-4DD8-85D1-07FA28BDF7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448" y="1656936"/>
            <a:ext cx="3209628" cy="5021762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6212CD0-9434-4B34-9690-B03B2232A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850"/>
            <a:ext cx="7524750" cy="3981150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5241D81C-C203-4DEF-B284-88A5EB16E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74" y="2240769"/>
            <a:ext cx="7895326" cy="4617231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F7524020-9C73-4946-82E2-2AD2A836A5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FAD08BA-C4A5-474B-8995-AB12438A0E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040EF9E-3DA2-47B9-A025-8C1995F50D4A}"/>
              </a:ext>
            </a:extLst>
          </p:cNvPr>
          <p:cNvGrpSpPr/>
          <p:nvPr/>
        </p:nvGrpSpPr>
        <p:grpSpPr>
          <a:xfrm>
            <a:off x="6043266" y="2018602"/>
            <a:ext cx="5862983" cy="1532334"/>
            <a:chOff x="903320" y="1985271"/>
            <a:chExt cx="4290531" cy="4069468"/>
          </a:xfrm>
        </p:grpSpPr>
        <p:sp>
          <p:nvSpPr>
            <p:cNvPr id="21" name="矩形 17">
              <a:extLst>
                <a:ext uri="{FF2B5EF4-FFF2-40B4-BE49-F238E27FC236}">
                  <a16:creationId xmlns:a16="http://schemas.microsoft.com/office/drawing/2014/main" id="{159A72E2-D396-43AB-A786-8F91ADA3289D}"/>
                </a:ext>
              </a:extLst>
            </p:cNvPr>
            <p:cNvSpPr/>
            <p:nvPr/>
          </p:nvSpPr>
          <p:spPr>
            <a:xfrm>
              <a:off x="903320" y="1985271"/>
              <a:ext cx="4290531" cy="398391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7E2AF3-CC6D-4855-85B3-13B744ED456E}"/>
                </a:ext>
              </a:extLst>
            </p:cNvPr>
            <p:cNvSpPr txBox="1"/>
            <p:nvPr/>
          </p:nvSpPr>
          <p:spPr>
            <a:xfrm>
              <a:off x="1056566" y="2204576"/>
              <a:ext cx="4084363" cy="3850163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sẻ truyền thống quê hương 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38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3483734"/>
            <a:ext cx="6130344" cy="3889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55" y="-133830"/>
            <a:ext cx="6102594" cy="3744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9" y="3610701"/>
            <a:ext cx="6077881" cy="36962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830"/>
            <a:ext cx="6156179" cy="361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55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699" y="0"/>
            <a:ext cx="12659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61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62" y="206062"/>
            <a:ext cx="12634175" cy="710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8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334" y="231820"/>
            <a:ext cx="12608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52222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238</Words>
  <Application>Microsoft Office PowerPoint</Application>
  <PresentationFormat>Widescreen</PresentationFormat>
  <Paragraphs>24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等线</vt:lpstr>
      <vt:lpstr>等线 Light</vt:lpstr>
      <vt:lpstr>微软雅黑</vt:lpstr>
      <vt:lpstr>Arial</vt:lpstr>
      <vt:lpstr>Calibri</vt:lpstr>
      <vt:lpstr>Calibri Light</vt:lpstr>
      <vt:lpstr>Tahoma</vt:lpstr>
      <vt:lpstr>Times New Roman</vt:lpstr>
      <vt:lpstr>Wingdings</vt:lpstr>
      <vt:lpstr>字魂64号-萌趣软糖体</vt:lpstr>
      <vt:lpstr>小考拉体</vt:lpstr>
      <vt:lpstr>思源黑体 CN Regular</vt:lpstr>
      <vt:lpstr>3_Office Theme</vt:lpstr>
      <vt:lpstr>2_Office Theme</vt:lpstr>
      <vt:lpstr>2_Office 主题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78</cp:revision>
  <dcterms:created xsi:type="dcterms:W3CDTF">2022-11-15T11:25:00Z</dcterms:created>
  <dcterms:modified xsi:type="dcterms:W3CDTF">2024-06-18T05:04:04Z</dcterms:modified>
</cp:coreProperties>
</file>