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0"/>
  </p:notesMasterIdLst>
  <p:sldIdLst>
    <p:sldId id="267" r:id="rId4"/>
    <p:sldId id="271" r:id="rId5"/>
    <p:sldId id="256" r:id="rId6"/>
    <p:sldId id="586" r:id="rId7"/>
    <p:sldId id="274" r:id="rId8"/>
    <p:sldId id="268" r:id="rId9"/>
    <p:sldId id="277" r:id="rId10"/>
    <p:sldId id="544" r:id="rId11"/>
    <p:sldId id="547" r:id="rId12"/>
    <p:sldId id="589" r:id="rId13"/>
    <p:sldId id="588" r:id="rId14"/>
    <p:sldId id="312" r:id="rId15"/>
    <p:sldId id="592" r:id="rId16"/>
    <p:sldId id="336" r:id="rId17"/>
    <p:sldId id="590" r:id="rId18"/>
    <p:sldId id="549" r:id="rId19"/>
    <p:sldId id="334" r:id="rId20"/>
    <p:sldId id="552" r:id="rId21"/>
    <p:sldId id="276" r:id="rId22"/>
    <p:sldId id="551" r:id="rId23"/>
    <p:sldId id="591" r:id="rId24"/>
    <p:sldId id="550" r:id="rId25"/>
    <p:sldId id="553" r:id="rId26"/>
    <p:sldId id="555" r:id="rId27"/>
    <p:sldId id="562" r:id="rId28"/>
    <p:sldId id="565" r:id="rId29"/>
    <p:sldId id="559" r:id="rId30"/>
    <p:sldId id="563" r:id="rId31"/>
    <p:sldId id="284" r:id="rId32"/>
    <p:sldId id="556" r:id="rId33"/>
    <p:sldId id="567" r:id="rId34"/>
    <p:sldId id="299" r:id="rId35"/>
    <p:sldId id="300" r:id="rId36"/>
    <p:sldId id="301" r:id="rId37"/>
    <p:sldId id="566" r:id="rId38"/>
    <p:sldId id="557" r:id="rId39"/>
    <p:sldId id="568" r:id="rId40"/>
    <p:sldId id="569" r:id="rId41"/>
    <p:sldId id="561" r:id="rId42"/>
    <p:sldId id="570" r:id="rId43"/>
    <p:sldId id="558" r:id="rId44"/>
    <p:sldId id="571" r:id="rId45"/>
    <p:sldId id="572" r:id="rId46"/>
    <p:sldId id="554" r:id="rId47"/>
    <p:sldId id="584" r:id="rId48"/>
    <p:sldId id="266" r:id="rId49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FF"/>
    <a:srgbClr val="93DBFF"/>
    <a:srgbClr val="0000FF"/>
    <a:srgbClr val="AFE4FF"/>
    <a:srgbClr val="F22CF7"/>
    <a:srgbClr val="D846B9"/>
    <a:srgbClr val="B2DE82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090" y="2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24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8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94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92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45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20" Type="http://schemas.openxmlformats.org/officeDocument/2006/relationships/image" Target="../media/image12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3.png"/><Relationship Id="rId17" Type="http://schemas.openxmlformats.org/officeDocument/2006/relationships/image" Target="../media/image12.gif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image" Target="../media/image7.png"/><Relationship Id="rId5" Type="http://schemas.openxmlformats.org/officeDocument/2006/relationships/audio" Target="../media/media2.mp3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3.png"/><Relationship Id="rId17" Type="http://schemas.openxmlformats.org/officeDocument/2006/relationships/image" Target="../media/image12.gif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7.png"/><Relationship Id="rId5" Type="http://schemas.openxmlformats.org/officeDocument/2006/relationships/audio" Target="../media/media2.mp3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wmf"/><Relationship Id="rId9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gif"/><Relationship Id="rId1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2.gif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7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2B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Trong khu rừng nọ, có chú nhím nâu hiền lành,</a:t>
            </a:r>
            <a:r>
              <a:rPr lang="en-US" sz="36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Một buổi sáng, chú đang kiếm</a:t>
            </a:r>
            <a:r>
              <a:rPr lang="en-US" sz="36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quả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ây thì thấy nhím trắng chạy tới. Nhím trắng</a:t>
            </a:r>
            <a:r>
              <a:rPr lang="en-US" sz="36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: “Chào bạn! Rất vui được gặp bạn!”. Nhím nâu lúng túng, nói lí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nhí: “Chào bạn!”, rồi nấp vào bụi cây. Chú cuộn tròn người lại mà vẫn sợ hãi.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NHÍM NÂU KẾT 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389792" y="539414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BDA59D-B67A-4941-AA36-8FB4C877C4B6}"/>
              </a:ext>
            </a:extLst>
          </p:cNvPr>
          <p:cNvCxnSpPr/>
          <p:nvPr/>
        </p:nvCxnSpPr>
        <p:spPr>
          <a:xfrm>
            <a:off x="2857500" y="3171825"/>
            <a:ext cx="5524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0A4F07-8865-4BFF-ACEB-242E4BA8597E}"/>
              </a:ext>
            </a:extLst>
          </p:cNvPr>
          <p:cNvCxnSpPr>
            <a:cxnSpLocks/>
          </p:cNvCxnSpPr>
          <p:nvPr/>
        </p:nvCxnSpPr>
        <p:spPr>
          <a:xfrm>
            <a:off x="3638550" y="3171825"/>
            <a:ext cx="170497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8F202F-8BB0-4723-912F-8E08524CE7B1}"/>
              </a:ext>
            </a:extLst>
          </p:cNvPr>
          <p:cNvCxnSpPr/>
          <p:nvPr/>
        </p:nvCxnSpPr>
        <p:spPr>
          <a:xfrm>
            <a:off x="5755481" y="3171825"/>
            <a:ext cx="51196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59BFB9-1854-4E0D-8FE4-962B9523CEF6}"/>
              </a:ext>
            </a:extLst>
          </p:cNvPr>
          <p:cNvCxnSpPr/>
          <p:nvPr/>
        </p:nvCxnSpPr>
        <p:spPr>
          <a:xfrm>
            <a:off x="6553200" y="3171825"/>
            <a:ext cx="9239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DC19-E444-48F8-8438-F8718CE7835F}"/>
              </a:ext>
            </a:extLst>
          </p:cNvPr>
          <p:cNvCxnSpPr/>
          <p:nvPr/>
        </p:nvCxnSpPr>
        <p:spPr>
          <a:xfrm>
            <a:off x="11153775" y="3171825"/>
            <a:ext cx="64843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32DF4BBA-221B-48D6-9F09-41CA8C3C28EF}"/>
              </a:ext>
            </a:extLst>
          </p:cNvPr>
          <p:cNvSpPr/>
          <p:nvPr/>
        </p:nvSpPr>
        <p:spPr>
          <a:xfrm>
            <a:off x="2419179" y="4009291"/>
            <a:ext cx="7890430" cy="26016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0" u="none" strike="noStrike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vồn</a:t>
            </a:r>
            <a:r>
              <a:rPr lang="en-US" sz="4000" b="0" u="none" strike="noStrike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u="none" strike="noStrike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vã</a:t>
            </a:r>
            <a:endParaRPr lang="en-US" sz="4000" b="0" u="none" strike="noStrike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nhiệt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b="0" i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endParaRPr lang="en-US" altLang="vi-VN" sz="32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5103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3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218207" y="1676768"/>
            <a:ext cx="115269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     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Mùa đông đến, nhím nâu đi tìm nơi để</a:t>
            </a:r>
            <a:r>
              <a:rPr lang="en-US" sz="3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Bất chợt, mưa kéo đến. Nhím nâu vội bước vào cái hang nhỏ. Thì ra là nhà nhím trắng. Nhím nâu run run: “Xin lỗi, tôi không biết đây là nhà của bạn”. Nhím trắng tươi cười: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“Đừng ngại! Gặp lại bạn, tôi rất vui. Tôi 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 đây một mình, buồn lắm. Bạn ở lại cùng tôi nhé!”.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NHÍM NÂU KẾT 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696463" y="133883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9FD620-2F72-45CC-9E58-4E1EEE13D511}"/>
              </a:ext>
            </a:extLst>
          </p:cNvPr>
          <p:cNvCxnSpPr/>
          <p:nvPr/>
        </p:nvCxnSpPr>
        <p:spPr>
          <a:xfrm>
            <a:off x="8482149" y="2229394"/>
            <a:ext cx="12453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63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0A798-66CC-4A4A-AD1D-4992CA527BD5}"/>
              </a:ext>
            </a:extLst>
          </p:cNvPr>
          <p:cNvGrpSpPr/>
          <p:nvPr/>
        </p:nvGrpSpPr>
        <p:grpSpPr>
          <a:xfrm>
            <a:off x="200967" y="2367581"/>
            <a:ext cx="11680956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7D47-26F2-4BE6-8348-6148483B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DBE36-EB3D-4BB4-BBA2-4D94BBF87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9BD617-3A04-4C49-B7D7-DF3547A063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B9D96-3C1E-442F-9695-A217D07089FE}"/>
              </a:ext>
            </a:extLst>
          </p:cNvPr>
          <p:cNvSpPr txBox="1"/>
          <p:nvPr/>
        </p:nvSpPr>
        <p:spPr>
          <a:xfrm>
            <a:off x="331595" y="1567543"/>
            <a:ext cx="115053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Mùa đông đến, nhím nâu đi tìm nơi để</a:t>
            </a:r>
            <a:r>
              <a:rPr lang="en-US" sz="3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Bất chợt, mưa kéo đến. Nhím nâu vội bước vào cái hang nhỏ. Thì ra là nhà nhím trắng. Nhím nâu run run: “Xin lỗi, tôi không biết đây là nhà của bạn”. Nhím trắng tươi cười: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“Đừng ngại! Gặp lại bạn, tôi rất vui. Tôi 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 đây một mình, buồn lắm. Bạn ở lại cùng tôi nhé!”.</a:t>
            </a:r>
            <a:endParaRPr lang="en-US" sz="3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FF90CE-1C6B-46D9-B2CA-8A7E43EBE91D}"/>
              </a:ext>
            </a:extLst>
          </p:cNvPr>
          <p:cNvSpPr/>
          <p:nvPr/>
        </p:nvSpPr>
        <p:spPr>
          <a:xfrm>
            <a:off x="696463" y="133883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12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B9BC07-02EF-4EEB-A8D4-573A0BB0CD4A}"/>
              </a:ext>
            </a:extLst>
          </p:cNvPr>
          <p:cNvSpPr/>
          <p:nvPr/>
        </p:nvSpPr>
        <p:spPr>
          <a:xfrm>
            <a:off x="0" y="-15073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khu rừng nọ, có chú nhím nâu hiền lành,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buổi sáng, 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đang kiếm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 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ây thì thấy nhím trắng chạy tới. Nhím trắng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đông đến, nhím nâu đi tìm nơi để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“Đừng ngại! Gặp lại bạn, tôi rất vui. Tôi 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đây một mình, buồn lắm. Bạn ở lại cùng tôi nhé!”.</a:t>
            </a:r>
            <a:endParaRPr lang="vi-VN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“Nhím trắng tốt bụng qu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Bạn ấy nói đúng, không có bạn bè thì 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hật buồn.”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 thế, nhím 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mạnh dạn hẳn lên. Chú nhận lời kết bạn với nhím trắng. Cả hai cùng thu dọn,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 ở cho đẹp.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5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800" i="0" u="none" strike="noStrike" dirty="0">
                <a:effectLst/>
                <a:latin typeface="+mj-lt"/>
              </a:rPr>
              <a:t>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800" i="0" u="none" strike="noStrike" dirty="0">
                <a:effectLst/>
                <a:latin typeface="+mj-lt"/>
              </a:rPr>
              <a:t>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600" i="0" u="none" strike="noStrike" dirty="0">
                <a:effectLst/>
                <a:latin typeface="+mj-lt"/>
              </a:rPr>
              <a:t>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5CF76B-D944-455B-97E6-BC60B78481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57791-5A7D-4327-8792-1E9D43083953}"/>
              </a:ext>
            </a:extLst>
          </p:cNvPr>
          <p:cNvSpPr txBox="1"/>
          <p:nvPr/>
        </p:nvSpPr>
        <p:spPr>
          <a:xfrm>
            <a:off x="870857" y="823965"/>
            <a:ext cx="104636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đông đến, nhím nâu đi tìm nơi để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Bất chợt, mưa kéo đến. Nhím nâu vội bước vào cái hang nhỏ. Thì ra là nhà nhím trắng. Nhím nâu </a:t>
            </a:r>
            <a:r>
              <a:rPr lang="vi-VN" sz="280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 run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“Xin lỗi, tôi không biết đây là nhà của bạn.”. Nhím trắng tươi cười: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Đừng ngại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Gặp lại bạn, tôi rất vui. Tôi 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đây một mình, buồn lắm. Bạn ở lại cùng tôi nhé!”.</a:t>
            </a:r>
            <a:endParaRPr lang="vi-VN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“Nhím trắng tốt bụng qu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Bạn ấy nói đúng, không có bạn bè thì 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hật buồn.”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 thế, nhím 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 mạnh dạn hẳn lên. Chú nhận lời kết bạn với nhím trắng. Cả hai cùng thu dọn,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 ở cho đẹp.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15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5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64227" y="1840546"/>
            <a:ext cx="2902857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4611896" y="2452176"/>
              <a:ext cx="4135176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8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– </a:t>
              </a:r>
              <a:r>
                <a:rPr lang="en-US" sz="8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8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005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F85A8B-CCFB-47C9-9301-72B01388FA3C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2CDC2B-32F2-4192-9CCA-959DAF7BACDA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E5144-5DC9-4703-8CFD-39214B8AAFF4}"/>
              </a:ext>
            </a:extLst>
          </p:cNvPr>
          <p:cNvSpPr/>
          <p:nvPr/>
        </p:nvSpPr>
        <p:spPr>
          <a:xfrm>
            <a:off x="2743291" y="5284621"/>
            <a:ext cx="83019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34B249-2074-4480-BD2C-FFBDF7FE48E5}"/>
              </a:ext>
            </a:extLst>
          </p:cNvPr>
          <p:cNvSpPr/>
          <p:nvPr/>
        </p:nvSpPr>
        <p:spPr>
          <a:xfrm>
            <a:off x="2743291" y="5284621"/>
            <a:ext cx="92163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nhím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7BAA7E-C2A1-46CD-89DC-EB5E5492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184" y="149788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DFEF4B-CAD1-4AF6-A945-CA8B7441A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928" y="2188833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C11BC1-49D5-4842-A689-3417D658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12" y="288335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64B02C-787C-49F7-A579-4E8C09E3EA77}"/>
              </a:ext>
            </a:extLst>
          </p:cNvPr>
          <p:cNvSpPr txBox="1"/>
          <p:nvPr/>
        </p:nvSpPr>
        <p:spPr>
          <a:xfrm>
            <a:off x="522515" y="767278"/>
            <a:ext cx="11234056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endParaRPr lang="en-US" sz="4000" b="1" i="0" u="none" strike="noStrike" dirty="0">
              <a:solidFill>
                <a:srgbClr val="0000FF"/>
              </a:solidFill>
              <a:effectLst/>
              <a:latin typeface="HP001 4H" panose="020B0603050302020204" pitchFamily="34" charset="0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2400" b="1" dirty="0">
              <a:solidFill>
                <a:srgbClr val="0000FF"/>
              </a:solidFill>
              <a:latin typeface="HP001 4H" panose="020B060305030202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  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hấy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tốt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bụng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nhận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lời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hai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cùng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trang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trí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chỗ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ở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cho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đẹp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Chúng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qua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ngày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vui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vẻ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ấm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áp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vì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không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phải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sống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một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mình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giữa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mùa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lạnh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giá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E4F51A-3F48-4CBB-A875-FFBBDE2F2429}"/>
              </a:ext>
            </a:extLst>
          </p:cNvPr>
          <p:cNvSpPr txBox="1"/>
          <p:nvPr/>
        </p:nvSpPr>
        <p:spPr>
          <a:xfrm>
            <a:off x="3512457" y="767278"/>
            <a:ext cx="89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3ED2D-946E-4108-B486-4187FCB9C308}"/>
              </a:ext>
            </a:extLst>
          </p:cNvPr>
          <p:cNvSpPr txBox="1"/>
          <p:nvPr/>
        </p:nvSpPr>
        <p:spPr>
          <a:xfrm>
            <a:off x="1016000" y="1923003"/>
            <a:ext cx="1015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E127DA-32D3-4734-8D40-D6A71531FE95}"/>
              </a:ext>
            </a:extLst>
          </p:cNvPr>
          <p:cNvSpPr txBox="1"/>
          <p:nvPr/>
        </p:nvSpPr>
        <p:spPr>
          <a:xfrm>
            <a:off x="4615543" y="2535363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C7AEB-CFD9-496E-9629-B045045584E8}"/>
              </a:ext>
            </a:extLst>
          </p:cNvPr>
          <p:cNvSpPr txBox="1"/>
          <p:nvPr/>
        </p:nvSpPr>
        <p:spPr>
          <a:xfrm>
            <a:off x="1422400" y="3151298"/>
            <a:ext cx="132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12" grpId="0" animBg="1"/>
      <p:bldP spid="12" grpId="1" animBg="1"/>
      <p:bldP spid="13" grpId="0"/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86;p32">
            <a:extLst>
              <a:ext uri="{FF2B5EF4-FFF2-40B4-BE49-F238E27FC236}">
                <a16:creationId xmlns:a16="http://schemas.microsoft.com/office/drawing/2014/main" id="{8CD7DD5A-7595-48D2-A9D2-291AC140B4F8}"/>
              </a:ext>
            </a:extLst>
          </p:cNvPr>
          <p:cNvSpPr txBox="1">
            <a:spLocks/>
          </p:cNvSpPr>
          <p:nvPr/>
        </p:nvSpPr>
        <p:spPr>
          <a:xfrm>
            <a:off x="134372" y="432117"/>
            <a:ext cx="7166760" cy="84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C524ED3-22EB-4466-ADEB-15FE51E38EF5}"/>
              </a:ext>
            </a:extLst>
          </p:cNvPr>
          <p:cNvSpPr txBox="1"/>
          <p:nvPr/>
        </p:nvSpPr>
        <p:spPr>
          <a:xfrm>
            <a:off x="363354" y="1269298"/>
            <a:ext cx="505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óp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Bao)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56BAEB3-1263-4A50-9075-E54DDE993CF3}"/>
              </a:ext>
            </a:extLst>
          </p:cNvPr>
          <p:cNvSpPr txBox="1"/>
          <p:nvPr/>
        </p:nvSpPr>
        <p:spPr>
          <a:xfrm>
            <a:off x="6554974" y="1269298"/>
            <a:ext cx="531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EBB5619-1676-4C4E-A4D6-A85010065142}"/>
              </a:ext>
            </a:extLst>
          </p:cNvPr>
          <p:cNvSpPr txBox="1"/>
          <p:nvPr/>
        </p:nvSpPr>
        <p:spPr>
          <a:xfrm>
            <a:off x="6554974" y="3429000"/>
            <a:ext cx="485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51AE6-18E7-4711-BA2A-4982A55F432D}"/>
              </a:ext>
            </a:extLst>
          </p:cNvPr>
          <p:cNvSpPr/>
          <p:nvPr/>
        </p:nvSpPr>
        <p:spPr>
          <a:xfrm>
            <a:off x="1708969" y="1460755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05E092-979E-4C9C-B03F-01379EBB0856}"/>
              </a:ext>
            </a:extLst>
          </p:cNvPr>
          <p:cNvSpPr/>
          <p:nvPr/>
        </p:nvSpPr>
        <p:spPr>
          <a:xfrm>
            <a:off x="7670800" y="1411149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C7D179-8D79-4A1B-B88D-F0FF86511AB1}"/>
              </a:ext>
            </a:extLst>
          </p:cNvPr>
          <p:cNvSpPr/>
          <p:nvPr/>
        </p:nvSpPr>
        <p:spPr>
          <a:xfrm>
            <a:off x="325265" y="2080256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8E98AC-8415-4909-8B5D-2AF7F8403A89}"/>
              </a:ext>
            </a:extLst>
          </p:cNvPr>
          <p:cNvSpPr/>
          <p:nvPr/>
        </p:nvSpPr>
        <p:spPr>
          <a:xfrm>
            <a:off x="7656732" y="2083697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530BF8-42ED-47F0-8850-E060D49DECB7}"/>
              </a:ext>
            </a:extLst>
          </p:cNvPr>
          <p:cNvSpPr/>
          <p:nvPr/>
        </p:nvSpPr>
        <p:spPr>
          <a:xfrm>
            <a:off x="7975601" y="3529365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D8069-1547-4FBE-B1CB-D04D1D0B2EBC}"/>
              </a:ext>
            </a:extLst>
          </p:cNvPr>
          <p:cNvSpPr txBox="1"/>
          <p:nvPr/>
        </p:nvSpPr>
        <p:spPr>
          <a:xfrm>
            <a:off x="3444939" y="5671516"/>
            <a:ext cx="274015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BD6073-2B52-4977-B60E-AF086D2FF530}"/>
              </a:ext>
            </a:extLst>
          </p:cNvPr>
          <p:cNvSpPr txBox="1"/>
          <p:nvPr/>
        </p:nvSpPr>
        <p:spPr>
          <a:xfrm>
            <a:off x="3337921" y="5639383"/>
            <a:ext cx="783057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, ê, e” thì viết âm gh.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17B1A-53DA-4B57-9645-A9BBFA3F3D11}"/>
              </a:ext>
            </a:extLst>
          </p:cNvPr>
          <p:cNvSpPr txBox="1"/>
          <p:nvPr/>
        </p:nvSpPr>
        <p:spPr>
          <a:xfrm>
            <a:off x="3581628" y="5645032"/>
            <a:ext cx="297014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D3A97D-E4CD-4049-A682-0233C47A1B6B}"/>
              </a:ext>
            </a:extLst>
          </p:cNvPr>
          <p:cNvSpPr txBox="1"/>
          <p:nvPr/>
        </p:nvSpPr>
        <p:spPr>
          <a:xfrm>
            <a:off x="2639685" y="5681773"/>
            <a:ext cx="922704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còn lại o, a, ư,… thì viết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C2452D73-8543-4482-8CAC-FC4D9311DA30}"/>
              </a:ext>
            </a:extLst>
          </p:cNvPr>
          <p:cNvSpPr/>
          <p:nvPr/>
        </p:nvSpPr>
        <p:spPr>
          <a:xfrm>
            <a:off x="4586068" y="1879488"/>
            <a:ext cx="1965706" cy="1314604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Hoạt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động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nhóm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đôi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318821"/>
            <a:ext cx="4507523" cy="89710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14680" y="1182907"/>
            <a:ext cx="10515600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-56272" y="1913207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bĩu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khẳng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1"/>
            <a:ext cx="10515600" cy="9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dirty="0">
              <a:solidFill>
                <a:srgbClr val="00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" y="4768949"/>
            <a:ext cx="5706796" cy="1760758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8C96F3C-E5FB-4460-9FA2-DB32EE609F32}"/>
              </a:ext>
            </a:extLst>
          </p:cNvPr>
          <p:cNvSpPr/>
          <p:nvPr/>
        </p:nvSpPr>
        <p:spPr>
          <a:xfrm>
            <a:off x="6307012" y="1732452"/>
            <a:ext cx="5763068" cy="1910764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lưu luyến, bưu thiếp, cứu giúp, hạt lựu, mưu trí, sưu tầm, tựu trường...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40A08CF3-EA2B-4123-99FC-8170144FD385}"/>
              </a:ext>
            </a:extLst>
          </p:cNvPr>
          <p:cNvSpPr/>
          <p:nvPr/>
        </p:nvSpPr>
        <p:spPr>
          <a:xfrm>
            <a:off x="6307011" y="4693946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chao liệng, ngả nghiêng, siêng năng, lười biếng,...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94A38CDE-A1A9-4D9B-8768-5A1295A65998}"/>
              </a:ext>
            </a:extLst>
          </p:cNvPr>
          <p:cNvSpPr/>
          <p:nvPr/>
        </p:nvSpPr>
        <p:spPr>
          <a:xfrm rot="10800000">
            <a:off x="6307010" y="138064"/>
            <a:ext cx="3033937" cy="10778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715D84-4FED-491C-8012-90658C4F3303}"/>
              </a:ext>
            </a:extLst>
          </p:cNvPr>
          <p:cNvSpPr>
            <a:spLocks noGrp="1"/>
          </p:cNvSpPr>
          <p:nvPr/>
        </p:nvSpPr>
        <p:spPr>
          <a:xfrm>
            <a:off x="6758744" y="318821"/>
            <a:ext cx="2582203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việc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nhân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3"/>
      <p:bldP spid="4" grpId="0"/>
      <p:bldP spid="4" grpId="1"/>
      <p:bldP spid="4" grpId="3"/>
      <p:bldP spid="5" grpId="0" animBg="1"/>
      <p:bldP spid="5" grpId="1" animBg="1"/>
      <p:bldP spid="6" grpId="0"/>
      <p:bldP spid="6" grpId="1"/>
      <p:bldP spid="6" grpId="3"/>
      <p:bldP spid="9" grpId="0" bldLvl="0" animBg="1"/>
      <p:bldP spid="9" grpId="1" animBg="1"/>
      <p:bldP spid="8" grpId="0" bldLvl="0" animBg="1"/>
      <p:bldP spid="8" grpId="1" animBg="1"/>
      <p:bldP spid="10" grpId="0" animBg="1"/>
      <p:bldP spid="10" grpId="1" animBg="1"/>
      <p:bldP spid="3" grpId="0" animBg="1"/>
      <p:bldP spid="11" grpId="1"/>
      <p:bldP spid="11" grpId="2"/>
      <p:bldP spid="11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9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649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18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132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12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893915" y="2505946"/>
              <a:ext cx="7466078" cy="129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fr-FR" sz="5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827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58CE5-CFC3-4DC1-8D10-2C430224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1637" cy="6858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1DEDB9F-AF99-4932-9327-B4C814A78A08}"/>
              </a:ext>
            </a:extLst>
          </p:cNvPr>
          <p:cNvSpPr/>
          <p:nvPr/>
        </p:nvSpPr>
        <p:spPr>
          <a:xfrm>
            <a:off x="7821637" y="2810022"/>
            <a:ext cx="4370363" cy="1086730"/>
          </a:xfrm>
          <a:prstGeom prst="homePlate">
            <a:avLst>
              <a:gd name="adj" fmla="val 2669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Quan </a:t>
            </a:r>
            <a:r>
              <a:rPr lang="en-US" sz="3600" dirty="0" err="1">
                <a:solidFill>
                  <a:srgbClr val="FFFF00"/>
                </a:solidFill>
              </a:rPr>
              <a:t>sát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nội</a:t>
            </a:r>
            <a:r>
              <a:rPr lang="en-US" sz="3600" dirty="0">
                <a:solidFill>
                  <a:srgbClr val="FFFF00"/>
                </a:solidFill>
              </a:rPr>
              <a:t> dung tanh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C1E309EA-0A43-4DBA-8704-AF5E9332D72F}"/>
              </a:ext>
            </a:extLst>
          </p:cNvPr>
          <p:cNvSpPr/>
          <p:nvPr/>
        </p:nvSpPr>
        <p:spPr>
          <a:xfrm>
            <a:off x="7821637" y="126609"/>
            <a:ext cx="4131212" cy="2574388"/>
          </a:xfrm>
          <a:prstGeom prst="sun">
            <a:avLst>
              <a:gd name="adj" fmla="val 15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đôi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5E168C2-968D-4EC5-8A7F-C4E067BC220D}"/>
              </a:ext>
            </a:extLst>
          </p:cNvPr>
          <p:cNvSpPr/>
          <p:nvPr/>
        </p:nvSpPr>
        <p:spPr>
          <a:xfrm>
            <a:off x="7821636" y="4157003"/>
            <a:ext cx="4370363" cy="1863969"/>
          </a:xfrm>
          <a:prstGeom prst="homePlate">
            <a:avLst>
              <a:gd name="adj" fmla="val 27231"/>
            </a:avLst>
          </a:prstGeom>
          <a:solidFill>
            <a:srgbClr val="93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1155" y="165371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64DA85EE-DC2B-4C18-9636-271D59DA2A62}"/>
              </a:ext>
            </a:extLst>
          </p:cNvPr>
          <p:cNvSpPr txBox="1"/>
          <p:nvPr/>
        </p:nvSpPr>
        <p:spPr>
          <a:xfrm>
            <a:off x="448407" y="668362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F70753-1F86-40E3-972E-69F0699B35C9}"/>
              </a:ext>
            </a:extLst>
          </p:cNvPr>
          <p:cNvGrpSpPr/>
          <p:nvPr/>
        </p:nvGrpSpPr>
        <p:grpSpPr>
          <a:xfrm>
            <a:off x="1097280" y="1544175"/>
            <a:ext cx="9889588" cy="3745277"/>
            <a:chOff x="1097280" y="1544175"/>
            <a:chExt cx="9889588" cy="37452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878ED4-AB93-4EDA-A29D-1B44F7452889}"/>
                </a:ext>
              </a:extLst>
            </p:cNvPr>
            <p:cNvGrpSpPr/>
            <p:nvPr/>
          </p:nvGrpSpPr>
          <p:grpSpPr>
            <a:xfrm>
              <a:off x="1097280" y="1544175"/>
              <a:ext cx="9889588" cy="3745277"/>
              <a:chOff x="768927" y="1641595"/>
              <a:chExt cx="5340928" cy="2511698"/>
            </a:xfrm>
            <a:solidFill>
              <a:schemeClr val="accent6">
                <a:lumMod val="60000"/>
                <a:lumOff val="40000"/>
              </a:schemeClr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02D4390-F855-4A0C-8D89-F370DFFB1155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  <a:grpFill/>
            </p:grpSpPr>
            <p:sp>
              <p:nvSpPr>
                <p:cNvPr id="8" name="Rectangle 14">
                  <a:extLst>
                    <a:ext uri="{FF2B5EF4-FFF2-40B4-BE49-F238E27FC236}">
                      <a16:creationId xmlns:a16="http://schemas.microsoft.com/office/drawing/2014/main" id="{E88E32A4-0734-4DB3-98EB-946CD06B08AF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oogle Shape;1251;p47">
                  <a:extLst>
                    <a:ext uri="{FF2B5EF4-FFF2-40B4-BE49-F238E27FC236}">
                      <a16:creationId xmlns:a16="http://schemas.microsoft.com/office/drawing/2014/main" id="{D39AD71A-D3A1-4862-A643-A7C58DFCE257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  <a:grpFill/>
              </p:grpSpPr>
              <p:sp>
                <p:nvSpPr>
                  <p:cNvPr id="11" name="Google Shape;1252;p47">
                    <a:extLst>
                      <a:ext uri="{FF2B5EF4-FFF2-40B4-BE49-F238E27FC236}">
                        <a16:creationId xmlns:a16="http://schemas.microsoft.com/office/drawing/2014/main" id="{811FA571-8A62-4071-888B-31A999B6B63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" name="Google Shape;1253;p47">
                    <a:extLst>
                      <a:ext uri="{FF2B5EF4-FFF2-40B4-BE49-F238E27FC236}">
                        <a16:creationId xmlns:a16="http://schemas.microsoft.com/office/drawing/2014/main" id="{F3727146-8F29-42AE-AAD7-D3FBD8B1571A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" name="Google Shape;1254;p47">
                    <a:extLst>
                      <a:ext uri="{FF2B5EF4-FFF2-40B4-BE49-F238E27FC236}">
                        <a16:creationId xmlns:a16="http://schemas.microsoft.com/office/drawing/2014/main" id="{F9968989-C1DD-4E46-A54E-9650047E89AD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4" name="Google Shape;1255;p47">
                    <a:extLst>
                      <a:ext uri="{FF2B5EF4-FFF2-40B4-BE49-F238E27FC236}">
                        <a16:creationId xmlns:a16="http://schemas.microsoft.com/office/drawing/2014/main" id="{91BA7828-2A93-4ABE-B67D-7CD62475642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6;p47">
                    <a:extLst>
                      <a:ext uri="{FF2B5EF4-FFF2-40B4-BE49-F238E27FC236}">
                        <a16:creationId xmlns:a16="http://schemas.microsoft.com/office/drawing/2014/main" id="{F06564D7-8F44-480C-B906-D8BAA50F00EC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57;p47">
                    <a:extLst>
                      <a:ext uri="{FF2B5EF4-FFF2-40B4-BE49-F238E27FC236}">
                        <a16:creationId xmlns:a16="http://schemas.microsoft.com/office/drawing/2014/main" id="{8A624DCE-4168-428D-932A-00B3D49C0443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8;p47">
                    <a:extLst>
                      <a:ext uri="{FF2B5EF4-FFF2-40B4-BE49-F238E27FC236}">
                        <a16:creationId xmlns:a16="http://schemas.microsoft.com/office/drawing/2014/main" id="{59DB14F5-87EC-43B6-90DF-94A65CD36B3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9;p47">
                    <a:extLst>
                      <a:ext uri="{FF2B5EF4-FFF2-40B4-BE49-F238E27FC236}">
                        <a16:creationId xmlns:a16="http://schemas.microsoft.com/office/drawing/2014/main" id="{13472480-CEB8-4404-AF2B-03A8A23D7CB4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60;p47">
                    <a:extLst>
                      <a:ext uri="{FF2B5EF4-FFF2-40B4-BE49-F238E27FC236}">
                        <a16:creationId xmlns:a16="http://schemas.microsoft.com/office/drawing/2014/main" id="{CBD34C3B-AA22-43DB-B74E-AE97CBD96E0D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61;p47">
                    <a:extLst>
                      <a:ext uri="{FF2B5EF4-FFF2-40B4-BE49-F238E27FC236}">
                        <a16:creationId xmlns:a16="http://schemas.microsoft.com/office/drawing/2014/main" id="{29219A1E-484E-4D22-A350-E6E7FB2ABE14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" name="Rectangle 14">
                  <a:extLst>
                    <a:ext uri="{FF2B5EF4-FFF2-40B4-BE49-F238E27FC236}">
                      <a16:creationId xmlns:a16="http://schemas.microsoft.com/office/drawing/2014/main" id="{8B3309D0-2EA3-4118-A785-33D96EF0C1C5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A0E62D-A585-4B5A-AAAB-0874E79E5D86}"/>
                  </a:ext>
                </a:extLst>
              </p:cNvPr>
              <p:cNvSpPr txBox="1"/>
              <p:nvPr/>
            </p:nvSpPr>
            <p:spPr>
              <a:xfrm>
                <a:off x="2948049" y="1701252"/>
                <a:ext cx="1129909" cy="4306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027D58-7D14-4AAD-92A2-143167FFB4F9}"/>
                </a:ext>
              </a:extLst>
            </p:cNvPr>
            <p:cNvSpPr txBox="1"/>
            <p:nvPr/>
          </p:nvSpPr>
          <p:spPr>
            <a:xfrm>
              <a:off x="1372400" y="2672383"/>
              <a:ext cx="94472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em và các bạn thường chơi ở đâu?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và các bạn thường chơi trò chơi gì?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hoạt động nào nhất?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cảm thấy thế nào sau mỗi giờ ra chơi?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1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16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>
            <a:extLst>
              <a:ext uri="{FF2B5EF4-FFF2-40B4-BE49-F238E27FC236}">
                <a16:creationId xmlns:a16="http://schemas.microsoft.com/office/drawing/2014/main" id="{C211C0AF-F783-455F-AD75-57EB96D7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7AB9CB19-9F7F-4B07-B527-71C117A801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43F867F1-9260-4087-9E42-964EDE87281A}"/>
              </a:ext>
            </a:extLst>
          </p:cNvPr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52A11-EE9B-4890-9DA2-E38DC31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B3AD8BA-F8F8-4BBB-A9F1-496D680E39D9}"/>
              </a:ext>
            </a:extLst>
          </p:cNvPr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812617" y="2547525"/>
            <a:ext cx="9029941" cy="421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655212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47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</a:t>
            </a:r>
            <a:r>
              <a:rPr lang="en-US" sz="2500" i="0" u="none" strike="noStrike" dirty="0">
                <a:effectLst/>
                <a:latin typeface="+mj-lt"/>
              </a:rPr>
              <a:t>c</a:t>
            </a:r>
            <a:r>
              <a:rPr lang="vi-VN" sz="2500" i="0" u="none" strike="noStrike" dirty="0">
                <a:effectLst/>
                <a:latin typeface="+mj-lt"/>
              </a:rPr>
              <a:t>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</a:t>
            </a:r>
            <a:r>
              <a:rPr lang="en-US" sz="2500" i="0" u="none" strike="noStrike" dirty="0">
                <a:effectLst/>
                <a:latin typeface="+mj-lt"/>
              </a:rPr>
              <a:t>t</a:t>
            </a:r>
            <a:r>
              <a:rPr lang="vi-VN" sz="2500" i="0" u="none" strike="noStrike" dirty="0">
                <a:effectLst/>
                <a:latin typeface="+mj-lt"/>
              </a:rPr>
              <a:t>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500" i="0" u="none" strike="noStrike" dirty="0">
                <a:effectLst/>
                <a:latin typeface="+mj-lt"/>
              </a:rPr>
              <a:t>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</a:t>
            </a:r>
            <a:r>
              <a:rPr lang="en-US" sz="2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2751</Words>
  <Application>Microsoft Office PowerPoint</Application>
  <PresentationFormat>Widescreen</PresentationFormat>
  <Paragraphs>184</Paragraphs>
  <Slides>46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DengXian</vt:lpstr>
      <vt:lpstr>Arial</vt:lpstr>
      <vt:lpstr>Arial-Rounded</vt:lpstr>
      <vt:lpstr>Calibri</vt:lpstr>
      <vt:lpstr>Calibri Light</vt:lpstr>
      <vt:lpstr>Chivo Light</vt:lpstr>
      <vt:lpstr>HP001 4 hàng</vt:lpstr>
      <vt:lpstr>HP001 4H</vt:lpstr>
      <vt:lpstr>Montserrat</vt:lpstr>
      <vt:lpstr>Tahoma</vt:lpstr>
      <vt:lpstr>Times New Roman</vt:lpstr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DELL</cp:lastModifiedBy>
  <cp:revision>134</cp:revision>
  <dcterms:created xsi:type="dcterms:W3CDTF">2020-11-18T09:33:34Z</dcterms:created>
  <dcterms:modified xsi:type="dcterms:W3CDTF">2024-12-03T15:15:59Z</dcterms:modified>
</cp:coreProperties>
</file>