
<file path=[Content_Types].xml><?xml version="1.0" encoding="utf-8"?>
<Types xmlns="http://schemas.openxmlformats.org/package/2006/content-types">
  <Default Extension="tmp" ContentType="image/png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1147" r:id="rId2"/>
    <p:sldId id="1148" r:id="rId3"/>
    <p:sldId id="1146" r:id="rId4"/>
    <p:sldId id="258" r:id="rId5"/>
    <p:sldId id="517" r:id="rId6"/>
    <p:sldId id="1144" r:id="rId7"/>
    <p:sldId id="518" r:id="rId8"/>
    <p:sldId id="281" r:id="rId9"/>
    <p:sldId id="302" r:id="rId10"/>
    <p:sldId id="303" r:id="rId11"/>
    <p:sldId id="287" r:id="rId12"/>
    <p:sldId id="264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780" y="-10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xmlns="" id="{43572588-434D-4D55-A7FF-B3EA098651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xmlns="" id="{85C1613D-5C04-4961-8467-860D600DFD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63" algn="just" eaLnBrk="1" hangingPunct="1">
              <a:lnSpc>
                <a:spcPct val="115000"/>
              </a:lnSpc>
              <a:spcBef>
                <a:spcPct val="0"/>
              </a:spcBef>
              <a:tabLst>
                <a:tab pos="161925" algn="l"/>
              </a:tabLst>
            </a:pPr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xmlns="" id="{7A31BE80-0209-421F-B38E-F553296F0A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BAC75CC-9B42-441A-89EE-1EBA02095DC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7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0.emf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audio2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5" Type="http://schemas.openxmlformats.org/officeDocument/2006/relationships/image" Target="../media/image32.png"/><Relationship Id="rId10" Type="http://schemas.openxmlformats.org/officeDocument/2006/relationships/image" Target="../media/image23.emf"/><Relationship Id="rId4" Type="http://schemas.openxmlformats.org/officeDocument/2006/relationships/audio" Target="../media/audio4.wav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0.emf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audio2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5" Type="http://schemas.openxmlformats.org/officeDocument/2006/relationships/image" Target="../media/image33.png"/><Relationship Id="rId10" Type="http://schemas.openxmlformats.org/officeDocument/2006/relationships/image" Target="../media/image23.emf"/><Relationship Id="rId4" Type="http://schemas.openxmlformats.org/officeDocument/2006/relationships/audio" Target="../media/audio4.wav"/><Relationship Id="rId9" Type="http://schemas.openxmlformats.org/officeDocument/2006/relationships/image" Target="../media/image22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wm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0.emf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audio" Target="../media/audio2.wav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5" Type="http://schemas.openxmlformats.org/officeDocument/2006/relationships/image" Target="../media/image28.png"/><Relationship Id="rId10" Type="http://schemas.openxmlformats.org/officeDocument/2006/relationships/image" Target="../media/image23.emf"/><Relationship Id="rId4" Type="http://schemas.openxmlformats.org/officeDocument/2006/relationships/audio" Target="../media/audio4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575719" y="3575843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 3B</a:t>
            </a:r>
          </a:p>
        </p:txBody>
      </p: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2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>
            <a:extLst>
              <a:ext uri="{FF2B5EF4-FFF2-40B4-BE49-F238E27FC236}">
                <a16:creationId xmlns:a16="http://schemas.microsoft.com/office/drawing/2014/main" xmlns="" id="{BE053DF1-B319-4F86-A700-53B4F112F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B0D48D7C-B1A1-43CC-B2A2-916AEFC39CA9}"/>
              </a:ext>
            </a:extLst>
          </p:cNvPr>
          <p:cNvGrpSpPr>
            <a:grpSpLocks/>
          </p:cNvGrpSpPr>
          <p:nvPr/>
        </p:nvGrpSpPr>
        <p:grpSpPr bwMode="auto">
          <a:xfrm>
            <a:off x="3255170" y="328085"/>
            <a:ext cx="12649200" cy="2872315"/>
            <a:chOff x="2434106" y="246185"/>
            <a:chExt cx="9486901" cy="3182815"/>
          </a:xfrm>
        </p:grpSpPr>
        <p:pic>
          <p:nvPicPr>
            <p:cNvPr id="9245" name="Picture 9">
              <a:extLst>
                <a:ext uri="{FF2B5EF4-FFF2-40B4-BE49-F238E27FC236}">
                  <a16:creationId xmlns:a16="http://schemas.microsoft.com/office/drawing/2014/main" xmlns="" id="{E19A7E36-864F-4883-A4AE-297EFD36D5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6" name="TextBox 32">
              <a:extLst>
                <a:ext uri="{FF2B5EF4-FFF2-40B4-BE49-F238E27FC236}">
                  <a16:creationId xmlns:a16="http://schemas.microsoft.com/office/drawing/2014/main" xmlns="" id="{484595F7-8BCC-4DB0-8026-E1A75EBAFC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610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21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 định nào sau đây là đúng: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16C871-1059-47ED-A58F-B65A61758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9" y="844552"/>
            <a:ext cx="2438400" cy="189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B16099-721E-418A-AA7F-4AC96A78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36" y="2442634"/>
            <a:ext cx="2159000" cy="593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A3CBC3-CF4F-4C95-9B0C-739271FDA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7" y="6263217"/>
            <a:ext cx="197273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41DE4F5-AA42-4B5E-9829-72E4790B7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9" y="6381751"/>
            <a:ext cx="18034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98A96A2-1604-4401-9C01-4E708247C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9" y="6225118"/>
            <a:ext cx="1803400" cy="21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575E6976-0045-49EA-9005-E640B5BB8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2017" y="1811868"/>
            <a:ext cx="649817" cy="64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0B27787-A9A4-43FC-B9CE-8F46CA4909E0}"/>
              </a:ext>
            </a:extLst>
          </p:cNvPr>
          <p:cNvGrpSpPr>
            <a:grpSpLocks/>
          </p:cNvGrpSpPr>
          <p:nvPr/>
        </p:nvGrpSpPr>
        <p:grpSpPr bwMode="auto">
          <a:xfrm>
            <a:off x="3299620" y="3439584"/>
            <a:ext cx="6237816" cy="2065867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72674589-553B-4EBB-BD9D-5E8EABD6D2CC}"/>
                </a:ext>
              </a:extLst>
            </p:cNvPr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867"/>
            </a:p>
          </p:txBody>
        </p:sp>
        <p:pic>
          <p:nvPicPr>
            <p:cNvPr id="9243" name="Picture 7">
              <a:extLst>
                <a:ext uri="{FF2B5EF4-FFF2-40B4-BE49-F238E27FC236}">
                  <a16:creationId xmlns:a16="http://schemas.microsoft.com/office/drawing/2014/main" xmlns="" id="{CB6973A2-7A4F-4DC5-87E7-D8DF8FEA7B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4" name="TextBox 33">
              <a:extLst>
                <a:ext uri="{FF2B5EF4-FFF2-40B4-BE49-F238E27FC236}">
                  <a16:creationId xmlns:a16="http://schemas.microsoft.com/office/drawing/2014/main" xmlns="" id="{1A5972B4-BF4D-465B-943E-177A101EFD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8115" y="4230529"/>
              <a:ext cx="3736058" cy="430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733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A. Số dư lớn hơn số chia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557268-F157-4EBC-A49C-DA1FB14546C8}"/>
              </a:ext>
            </a:extLst>
          </p:cNvPr>
          <p:cNvGrpSpPr>
            <a:grpSpLocks/>
          </p:cNvGrpSpPr>
          <p:nvPr/>
        </p:nvGrpSpPr>
        <p:grpSpPr bwMode="auto">
          <a:xfrm>
            <a:off x="9440679" y="4472518"/>
            <a:ext cx="6216033" cy="2171698"/>
            <a:chOff x="7072581" y="3353693"/>
            <a:chExt cx="4662742" cy="162906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981BC7A0-ECEC-4358-BD69-A024D247F1F4}"/>
                </a:ext>
              </a:extLst>
            </p:cNvPr>
            <p:cNvSpPr/>
            <p:nvPr/>
          </p:nvSpPr>
          <p:spPr>
            <a:xfrm>
              <a:off x="7391257" y="3672836"/>
              <a:ext cx="4344066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867"/>
            </a:p>
          </p:txBody>
        </p:sp>
        <p:pic>
          <p:nvPicPr>
            <p:cNvPr id="9240" name="Picture 18">
              <a:extLst>
                <a:ext uri="{FF2B5EF4-FFF2-40B4-BE49-F238E27FC236}">
                  <a16:creationId xmlns:a16="http://schemas.microsoft.com/office/drawing/2014/main" xmlns="" id="{D62C2410-93E0-453D-A349-507FCF534E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581" y="3353693"/>
              <a:ext cx="961669" cy="159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34">
              <a:extLst>
                <a:ext uri="{FF2B5EF4-FFF2-40B4-BE49-F238E27FC236}">
                  <a16:creationId xmlns:a16="http://schemas.microsoft.com/office/drawing/2014/main" xmlns="" id="{AB7ADE1E-61F3-4572-8A7C-2441B7814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4250" y="4032107"/>
              <a:ext cx="3595154" cy="430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733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C.Số dư bé hơn số chia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B5E36419-37BB-4180-9FA1-44C1ED77D2B1}"/>
              </a:ext>
            </a:extLst>
          </p:cNvPr>
          <p:cNvGrpSpPr>
            <a:grpSpLocks/>
          </p:cNvGrpSpPr>
          <p:nvPr/>
        </p:nvGrpSpPr>
        <p:grpSpPr bwMode="auto">
          <a:xfrm>
            <a:off x="2980004" y="6838951"/>
            <a:ext cx="6275916" cy="2065867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490F79CB-1807-4D6E-8A16-1454A6EB4341}"/>
                </a:ext>
              </a:extLst>
            </p:cNvPr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867"/>
            </a:p>
          </p:txBody>
        </p:sp>
        <p:pic>
          <p:nvPicPr>
            <p:cNvPr id="9237" name="Picture 19">
              <a:extLst>
                <a:ext uri="{FF2B5EF4-FFF2-40B4-BE49-F238E27FC236}">
                  <a16:creationId xmlns:a16="http://schemas.microsoft.com/office/drawing/2014/main" xmlns="" id="{3C6459B3-C21E-46C7-BA6B-BC788E081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8" name="TextBox 35">
              <a:extLst>
                <a:ext uri="{FF2B5EF4-FFF2-40B4-BE49-F238E27FC236}">
                  <a16:creationId xmlns:a16="http://schemas.microsoft.com/office/drawing/2014/main" xmlns="" id="{ECA2D942-D5DD-4CDB-8240-59533929C2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8652" y="5635627"/>
              <a:ext cx="3287627" cy="430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733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B. Số dư bằng số chia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A948D048-27EA-410C-A1CD-96074E47209B}"/>
              </a:ext>
            </a:extLst>
          </p:cNvPr>
          <p:cNvGrpSpPr>
            <a:grpSpLocks/>
          </p:cNvGrpSpPr>
          <p:nvPr/>
        </p:nvGrpSpPr>
        <p:grpSpPr bwMode="auto">
          <a:xfrm>
            <a:off x="9537436" y="6786033"/>
            <a:ext cx="6170083" cy="2065867"/>
            <a:chOff x="7144988" y="5089690"/>
            <a:chExt cx="4627915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C7059E11-807D-4484-AD06-9295B56D85D9}"/>
                </a:ext>
              </a:extLst>
            </p:cNvPr>
            <p:cNvSpPr/>
            <p:nvPr/>
          </p:nvSpPr>
          <p:spPr>
            <a:xfrm>
              <a:off x="7429172" y="5297535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867"/>
            </a:p>
          </p:txBody>
        </p:sp>
        <p:pic>
          <p:nvPicPr>
            <p:cNvPr id="9234" name="Picture 20">
              <a:extLst>
                <a:ext uri="{FF2B5EF4-FFF2-40B4-BE49-F238E27FC236}">
                  <a16:creationId xmlns:a16="http://schemas.microsoft.com/office/drawing/2014/main" xmlns="" id="{1361E8C4-8F2C-455D-827A-A5A77F7E7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5" name="TextBox 36">
              <a:extLst>
                <a:ext uri="{FF2B5EF4-FFF2-40B4-BE49-F238E27FC236}">
                  <a16:creationId xmlns:a16="http://schemas.microsoft.com/office/drawing/2014/main" xmlns="" id="{CEA35DA8-572E-4500-8E13-E66BCECD96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3863" y="5635627"/>
              <a:ext cx="2952956" cy="430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3733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D.Không có đáp 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97024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>
            <a:extLst>
              <a:ext uri="{FF2B5EF4-FFF2-40B4-BE49-F238E27FC236}">
                <a16:creationId xmlns:a16="http://schemas.microsoft.com/office/drawing/2014/main" xmlns="" id="{224816AB-0115-40AE-A3A8-A4827DC39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548F3F74-AC12-4615-809B-999BA3304CEF}"/>
              </a:ext>
            </a:extLst>
          </p:cNvPr>
          <p:cNvGrpSpPr>
            <a:grpSpLocks/>
          </p:cNvGrpSpPr>
          <p:nvPr/>
        </p:nvGrpSpPr>
        <p:grpSpPr bwMode="auto">
          <a:xfrm>
            <a:off x="3255170" y="328085"/>
            <a:ext cx="12649200" cy="4243916"/>
            <a:chOff x="2434106" y="246185"/>
            <a:chExt cx="9486901" cy="3182815"/>
          </a:xfrm>
        </p:grpSpPr>
        <p:pic>
          <p:nvPicPr>
            <p:cNvPr id="7239" name="Picture 9">
              <a:extLst>
                <a:ext uri="{FF2B5EF4-FFF2-40B4-BE49-F238E27FC236}">
                  <a16:creationId xmlns:a16="http://schemas.microsoft.com/office/drawing/2014/main" xmlns="" id="{A1CD4742-02CD-4FAC-988D-3B4CE4D1B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40" name="TextBox 32">
              <a:extLst>
                <a:ext uri="{FF2B5EF4-FFF2-40B4-BE49-F238E27FC236}">
                  <a16:creationId xmlns:a16="http://schemas.microsoft.com/office/drawing/2014/main" xmlns="" id="{FC63BDA3-0CD6-467D-8E82-484C6B30C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610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21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Tính: 11 : 2 = … (dư …)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CB7C22-52E5-491C-96C9-4C44E1DE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9" y="844552"/>
            <a:ext cx="2438400" cy="189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3E27D0-0470-4F77-876D-252DE964E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36" y="2442634"/>
            <a:ext cx="2159000" cy="593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50933B-0C0A-4584-9FDD-3CB28B495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7" y="6263217"/>
            <a:ext cx="197273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4CE9775-AF32-402A-B1A8-3C4730164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9" y="6381751"/>
            <a:ext cx="18034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494BDA5-2A60-481A-B9BE-30306AAE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9" y="6225118"/>
            <a:ext cx="1803400" cy="21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E1F119F9-6BA9-4E74-8F50-948B5DA2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2017" y="1811868"/>
            <a:ext cx="649817" cy="64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F987E189-D72D-4312-9BF3-FCAC4EF5CEC3}"/>
              </a:ext>
            </a:extLst>
          </p:cNvPr>
          <p:cNvGrpSpPr>
            <a:grpSpLocks/>
          </p:cNvGrpSpPr>
          <p:nvPr/>
        </p:nvGrpSpPr>
        <p:grpSpPr bwMode="auto">
          <a:xfrm>
            <a:off x="3018103" y="4572000"/>
            <a:ext cx="6237816" cy="2065867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BCDED6D-8E3E-46AF-AF90-6A26512249CA}"/>
                </a:ext>
              </a:extLst>
            </p:cNvPr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867"/>
            </a:p>
          </p:txBody>
        </p:sp>
        <p:pic>
          <p:nvPicPr>
            <p:cNvPr id="7237" name="Picture 7">
              <a:extLst>
                <a:ext uri="{FF2B5EF4-FFF2-40B4-BE49-F238E27FC236}">
                  <a16:creationId xmlns:a16="http://schemas.microsoft.com/office/drawing/2014/main" xmlns="" id="{42E9A50A-9E9A-4306-9822-1D9372EC3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8" name="TextBox 33">
              <a:extLst>
                <a:ext uri="{FF2B5EF4-FFF2-40B4-BE49-F238E27FC236}">
                  <a16:creationId xmlns:a16="http://schemas.microsoft.com/office/drawing/2014/main" xmlns="" id="{E5A4CD5D-FE23-454E-B63D-E77EBBC8C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0703" y="3989903"/>
              <a:ext cx="883528" cy="61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333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37FEA6C7-226D-47F1-810A-7406AE858C18}"/>
              </a:ext>
            </a:extLst>
          </p:cNvPr>
          <p:cNvGrpSpPr>
            <a:grpSpLocks/>
          </p:cNvGrpSpPr>
          <p:nvPr/>
        </p:nvGrpSpPr>
        <p:grpSpPr bwMode="auto">
          <a:xfrm>
            <a:off x="9567071" y="4472518"/>
            <a:ext cx="6089649" cy="22373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11BC2DE2-44FD-415A-A89E-86298CA2F6D1}"/>
                </a:ext>
              </a:extLst>
            </p:cNvPr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867"/>
            </a:p>
          </p:txBody>
        </p:sp>
        <p:pic>
          <p:nvPicPr>
            <p:cNvPr id="7234" name="Picture 18">
              <a:extLst>
                <a:ext uri="{FF2B5EF4-FFF2-40B4-BE49-F238E27FC236}">
                  <a16:creationId xmlns:a16="http://schemas.microsoft.com/office/drawing/2014/main" xmlns="" id="{8A1979EA-1023-482B-9552-D7F68A247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5" name="TextBox 34">
              <a:extLst>
                <a:ext uri="{FF2B5EF4-FFF2-40B4-BE49-F238E27FC236}">
                  <a16:creationId xmlns:a16="http://schemas.microsoft.com/office/drawing/2014/main" xmlns="" id="{9192A294-4E70-45D9-8FA6-1121CB8083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8546" y="3989903"/>
              <a:ext cx="2303606" cy="615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333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3 (dư 2)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7B627C7-986E-4891-94C4-077B53E71ABE}"/>
              </a:ext>
            </a:extLst>
          </p:cNvPr>
          <p:cNvGrpSpPr>
            <a:grpSpLocks/>
          </p:cNvGrpSpPr>
          <p:nvPr/>
        </p:nvGrpSpPr>
        <p:grpSpPr bwMode="auto">
          <a:xfrm>
            <a:off x="2980004" y="6838951"/>
            <a:ext cx="6275916" cy="2065867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823A3409-E999-4A71-BE56-5F4266487181}"/>
                </a:ext>
              </a:extLst>
            </p:cNvPr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867"/>
            </a:p>
          </p:txBody>
        </p:sp>
        <p:pic>
          <p:nvPicPr>
            <p:cNvPr id="7231" name="Picture 19">
              <a:extLst>
                <a:ext uri="{FF2B5EF4-FFF2-40B4-BE49-F238E27FC236}">
                  <a16:creationId xmlns:a16="http://schemas.microsoft.com/office/drawing/2014/main" xmlns="" id="{7B205CD9-A97B-459D-A6E5-C5A95F0F1B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2" name="TextBox 35">
              <a:extLst>
                <a:ext uri="{FF2B5EF4-FFF2-40B4-BE49-F238E27FC236}">
                  <a16:creationId xmlns:a16="http://schemas.microsoft.com/office/drawing/2014/main" xmlns="" id="{CABE4481-7358-4D31-B197-570836E45A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3343" y="5635627"/>
              <a:ext cx="970913" cy="61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333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8  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00C6ADCD-0FAD-443C-BEF5-076154C3C07E}"/>
              </a:ext>
            </a:extLst>
          </p:cNvPr>
          <p:cNvGrpSpPr>
            <a:grpSpLocks/>
          </p:cNvGrpSpPr>
          <p:nvPr/>
        </p:nvGrpSpPr>
        <p:grpSpPr bwMode="auto">
          <a:xfrm>
            <a:off x="9537436" y="6786033"/>
            <a:ext cx="6119283" cy="2065867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CEAF715B-4E92-4DFB-9209-DB155CF2697A}"/>
                </a:ext>
              </a:extLst>
            </p:cNvPr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867"/>
            </a:p>
          </p:txBody>
        </p:sp>
        <p:pic>
          <p:nvPicPr>
            <p:cNvPr id="7228" name="Picture 20">
              <a:extLst>
                <a:ext uri="{FF2B5EF4-FFF2-40B4-BE49-F238E27FC236}">
                  <a16:creationId xmlns:a16="http://schemas.microsoft.com/office/drawing/2014/main" xmlns="" id="{EFD73B08-7699-4A63-B086-77635B49B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29" name="TextBox 36">
              <a:extLst>
                <a:ext uri="{FF2B5EF4-FFF2-40B4-BE49-F238E27FC236}">
                  <a16:creationId xmlns:a16="http://schemas.microsoft.com/office/drawing/2014/main" xmlns="" id="{7D2B95CB-0077-4C96-8573-4FB06D076C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4676" y="5635627"/>
              <a:ext cx="2331345" cy="6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333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5 (dư 1)</a:t>
              </a:r>
            </a:p>
          </p:txBody>
        </p:sp>
      </p:grpSp>
      <p:grpSp>
        <p:nvGrpSpPr>
          <p:cNvPr id="7185" name="Google Shape;298;p9">
            <a:extLst>
              <a:ext uri="{FF2B5EF4-FFF2-40B4-BE49-F238E27FC236}">
                <a16:creationId xmlns:a16="http://schemas.microsoft.com/office/drawing/2014/main" xmlns="" id="{05F44E30-ADD4-4E26-BC23-8AAF9D187F7C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464719" y="2252134"/>
            <a:ext cx="2186517" cy="1987551"/>
            <a:chOff x="6970781" y="826492"/>
            <a:chExt cx="5130274" cy="3893065"/>
          </a:xfrm>
        </p:grpSpPr>
        <p:sp>
          <p:nvSpPr>
            <p:cNvPr id="7186" name="Google Shape;299;p9">
              <a:extLst>
                <a:ext uri="{FF2B5EF4-FFF2-40B4-BE49-F238E27FC236}">
                  <a16:creationId xmlns:a16="http://schemas.microsoft.com/office/drawing/2014/main" xmlns="" id="{AB53A8E9-2760-4D87-88A8-96B174047D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8709" y="3769148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5" name="Google Shape;300;p9">
              <a:extLst>
                <a:ext uri="{FF2B5EF4-FFF2-40B4-BE49-F238E27FC236}">
                  <a16:creationId xmlns:a16="http://schemas.microsoft.com/office/drawing/2014/main" xmlns="" id="{8993A8EA-E413-4476-A65A-6DEEE879B5DE}"/>
                </a:ext>
              </a:extLst>
            </p:cNvPr>
            <p:cNvSpPr/>
            <p:nvPr/>
          </p:nvSpPr>
          <p:spPr>
            <a:xfrm rot="9774281">
              <a:off x="10998518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121900" tIns="60933" rIns="121900" bIns="60933" anchor="ctr"/>
            <a:lstStyle/>
            <a:p>
              <a:pPr algn="ctr">
                <a:defRPr/>
              </a:pPr>
              <a:endParaRPr sz="3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8" name="Google Shape;301;p9">
              <a:extLst>
                <a:ext uri="{FF2B5EF4-FFF2-40B4-BE49-F238E27FC236}">
                  <a16:creationId xmlns:a16="http://schemas.microsoft.com/office/drawing/2014/main" xmlns="" id="{68ECEC8C-7EF4-4A0F-80B6-BC392D8E59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16641" y="3903406"/>
              <a:ext cx="442500" cy="6687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89" name="Google Shape;302;p9">
              <a:extLst>
                <a:ext uri="{FF2B5EF4-FFF2-40B4-BE49-F238E27FC236}">
                  <a16:creationId xmlns:a16="http://schemas.microsoft.com/office/drawing/2014/main" xmlns="" id="{70456D56-94F1-4F9F-8C51-7E86CFC44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12361" y="3372464"/>
              <a:ext cx="855300" cy="934200"/>
            </a:xfrm>
            <a:prstGeom prst="ellipse">
              <a:avLst/>
            </a:prstGeom>
            <a:solidFill>
              <a:srgbClr val="F2B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0" name="Google Shape;303;p9">
              <a:extLst>
                <a:ext uri="{FF2B5EF4-FFF2-40B4-BE49-F238E27FC236}">
                  <a16:creationId xmlns:a16="http://schemas.microsoft.com/office/drawing/2014/main" xmlns="" id="{CF1333E7-70F6-401D-A06B-D488B78CA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46142" y="1966451"/>
              <a:ext cx="3756000" cy="2113800"/>
            </a:xfrm>
            <a:prstGeom prst="roundRect">
              <a:avLst>
                <a:gd name="adj" fmla="val 31991"/>
              </a:avLst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1" name="Google Shape;304;p9">
              <a:extLst>
                <a:ext uri="{FF2B5EF4-FFF2-40B4-BE49-F238E27FC236}">
                  <a16:creationId xmlns:a16="http://schemas.microsoft.com/office/drawing/2014/main" xmlns="" id="{B03C2FF4-D1F3-4CF7-9F1D-213307E19BFB}"/>
                </a:ext>
              </a:extLst>
            </p:cNvPr>
            <p:cNvSpPr>
              <a:spLocks/>
            </p:cNvSpPr>
            <p:nvPr/>
          </p:nvSpPr>
          <p:spPr bwMode="auto">
            <a:xfrm rot="21172499" flipH="1">
              <a:off x="8368865" y="891216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/>
            <a:p>
              <a:endParaRPr lang="en-US" sz="3867"/>
            </a:p>
          </p:txBody>
        </p:sp>
        <p:sp>
          <p:nvSpPr>
            <p:cNvPr id="7192" name="Google Shape;305;p9">
              <a:extLst>
                <a:ext uri="{FF2B5EF4-FFF2-40B4-BE49-F238E27FC236}">
                  <a16:creationId xmlns:a16="http://schemas.microsoft.com/office/drawing/2014/main" xmlns="" id="{43E09A9E-5062-4C67-93EB-8CE48B6623DA}"/>
                </a:ext>
              </a:extLst>
            </p:cNvPr>
            <p:cNvSpPr>
              <a:spLocks/>
            </p:cNvSpPr>
            <p:nvPr/>
          </p:nvSpPr>
          <p:spPr bwMode="auto">
            <a:xfrm rot="427501">
              <a:off x="7505233" y="846971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/>
            <a:p>
              <a:endParaRPr lang="en-US" sz="3867"/>
            </a:p>
          </p:txBody>
        </p:sp>
        <p:grpSp>
          <p:nvGrpSpPr>
            <p:cNvPr id="7193" name="Google Shape;306;p9">
              <a:extLst>
                <a:ext uri="{FF2B5EF4-FFF2-40B4-BE49-F238E27FC236}">
                  <a16:creationId xmlns:a16="http://schemas.microsoft.com/office/drawing/2014/main" xmlns="" id="{1EB07F46-4BFC-4278-AD83-B5095FF027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08702" y="1109753"/>
              <a:ext cx="1957576" cy="2070413"/>
              <a:chOff x="8807161" y="1617408"/>
              <a:chExt cx="2146936" cy="2270688"/>
            </a:xfrm>
          </p:grpSpPr>
          <p:sp>
            <p:nvSpPr>
              <p:cNvPr id="7225" name="Google Shape;307;p9">
                <a:extLst>
                  <a:ext uri="{FF2B5EF4-FFF2-40B4-BE49-F238E27FC236}">
                    <a16:creationId xmlns:a16="http://schemas.microsoft.com/office/drawing/2014/main" xmlns="" id="{87E57B80-CF33-4B84-96F7-1D795E308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07161" y="1617408"/>
                <a:ext cx="2146936" cy="2236275"/>
              </a:xfrm>
              <a:custGeom>
                <a:avLst/>
                <a:gdLst>
                  <a:gd name="T0" fmla="*/ 7458 w 2146936"/>
                  <a:gd name="T1" fmla="*/ 1066800 h 2236275"/>
                  <a:gd name="T2" fmla="*/ 1074258 w 2146936"/>
                  <a:gd name="T3" fmla="*/ 0 h 2236275"/>
                  <a:gd name="T4" fmla="*/ 1074258 w 2146936"/>
                  <a:gd name="T5" fmla="*/ 0 h 2236275"/>
                  <a:gd name="T6" fmla="*/ 2141058 w 2146936"/>
                  <a:gd name="T7" fmla="*/ 1066800 h 2236275"/>
                  <a:gd name="T8" fmla="*/ 2141058 w 2146936"/>
                  <a:gd name="T9" fmla="*/ 1169475 h 2236275"/>
                  <a:gd name="T10" fmla="*/ 1074258 w 2146936"/>
                  <a:gd name="T11" fmla="*/ 2236275 h 2236275"/>
                  <a:gd name="T12" fmla="*/ 1074258 w 2146936"/>
                  <a:gd name="T13" fmla="*/ 2236275 h 2236275"/>
                  <a:gd name="T14" fmla="*/ 7458 w 2146936"/>
                  <a:gd name="T15" fmla="*/ 1169475 h 2236275"/>
                  <a:gd name="T16" fmla="*/ 7458 w 2146936"/>
                  <a:gd name="T17" fmla="*/ 1066800 h 22362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6936" h="2236275" extrusionOk="0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60933" rIns="121900" bIns="60933" anchor="ctr"/>
              <a:lstStyle/>
              <a:p>
                <a:endParaRPr lang="en-US" sz="3867"/>
              </a:p>
            </p:txBody>
          </p:sp>
          <p:sp>
            <p:nvSpPr>
              <p:cNvPr id="7226" name="Google Shape;308;p9">
                <a:extLst>
                  <a:ext uri="{FF2B5EF4-FFF2-40B4-BE49-F238E27FC236}">
                    <a16:creationId xmlns:a16="http://schemas.microsoft.com/office/drawing/2014/main" xmlns="" id="{BF7C0FCC-51D4-4340-9827-6D74D6F96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39796" y="3062748"/>
                <a:ext cx="2084472" cy="825348"/>
              </a:xfrm>
              <a:custGeom>
                <a:avLst/>
                <a:gdLst>
                  <a:gd name="T0" fmla="*/ 1089757 w 2084472"/>
                  <a:gd name="T1" fmla="*/ 0 h 825348"/>
                  <a:gd name="T2" fmla="*/ 2005385 w 2084472"/>
                  <a:gd name="T3" fmla="*/ 145156 h 825348"/>
                  <a:gd name="T4" fmla="*/ 2084472 w 2084472"/>
                  <a:gd name="T5" fmla="*/ 185519 h 825348"/>
                  <a:gd name="T6" fmla="*/ 2081104 w 2084472"/>
                  <a:gd name="T7" fmla="*/ 207221 h 825348"/>
                  <a:gd name="T8" fmla="*/ 1036708 w 2084472"/>
                  <a:gd name="T9" fmla="*/ 825348 h 825348"/>
                  <a:gd name="T10" fmla="*/ 20559 w 2084472"/>
                  <a:gd name="T11" fmla="*/ 302382 h 825348"/>
                  <a:gd name="T12" fmla="*/ 0 w 2084472"/>
                  <a:gd name="T13" fmla="*/ 229283 h 825348"/>
                  <a:gd name="T14" fmla="*/ 75072 w 2084472"/>
                  <a:gd name="T15" fmla="*/ 179723 h 825348"/>
                  <a:gd name="T16" fmla="*/ 1089757 w 2084472"/>
                  <a:gd name="T17" fmla="*/ 0 h 8253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84472" h="825348" extrusionOk="0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60933" rIns="121900" bIns="60933" anchor="ctr"/>
              <a:lstStyle/>
              <a:p>
                <a:endParaRPr lang="en-US" sz="3867"/>
              </a:p>
            </p:txBody>
          </p:sp>
        </p:grpSp>
        <p:grpSp>
          <p:nvGrpSpPr>
            <p:cNvPr id="7194" name="Google Shape;309;p9">
              <a:extLst>
                <a:ext uri="{FF2B5EF4-FFF2-40B4-BE49-F238E27FC236}">
                  <a16:creationId xmlns:a16="http://schemas.microsoft.com/office/drawing/2014/main" xmlns="" id="{18C5BE2A-C64D-43A2-A065-7CDFBF6185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25300" y="1902179"/>
              <a:ext cx="143863" cy="215990"/>
              <a:chOff x="9443882" y="2472406"/>
              <a:chExt cx="130500" cy="186600"/>
            </a:xfrm>
          </p:grpSpPr>
          <p:sp>
            <p:nvSpPr>
              <p:cNvPr id="7223" name="Google Shape;310;p9">
                <a:extLst>
                  <a:ext uri="{FF2B5EF4-FFF2-40B4-BE49-F238E27FC236}">
                    <a16:creationId xmlns:a16="http://schemas.microsoft.com/office/drawing/2014/main" xmlns="" id="{7C452C44-B614-40C1-8D9A-19914779E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43882" y="247240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60933" rIns="121900" bIns="60933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FFFFFF"/>
                  </a:solidFill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4" name="Google Shape;311;p9">
                <a:extLst>
                  <a:ext uri="{FF2B5EF4-FFF2-40B4-BE49-F238E27FC236}">
                    <a16:creationId xmlns:a16="http://schemas.microsoft.com/office/drawing/2014/main" xmlns="" id="{224DDC54-6CF4-459A-B976-3BC360396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429325" flipH="1">
                <a:off x="9472469" y="2494118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60933" rIns="121900" bIns="60933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FFFFFF"/>
                  </a:solidFill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7195" name="Google Shape;312;p9">
              <a:extLst>
                <a:ext uri="{FF2B5EF4-FFF2-40B4-BE49-F238E27FC236}">
                  <a16:creationId xmlns:a16="http://schemas.microsoft.com/office/drawing/2014/main" xmlns="" id="{44D6D91B-95F2-4006-9B4F-97B7D3D829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77921" y="1915121"/>
              <a:ext cx="143863" cy="215990"/>
              <a:chOff x="9922853" y="2475516"/>
              <a:chExt cx="130500" cy="186600"/>
            </a:xfrm>
          </p:grpSpPr>
          <p:sp>
            <p:nvSpPr>
              <p:cNvPr id="7221" name="Google Shape;313;p9">
                <a:extLst>
                  <a:ext uri="{FF2B5EF4-FFF2-40B4-BE49-F238E27FC236}">
                    <a16:creationId xmlns:a16="http://schemas.microsoft.com/office/drawing/2014/main" xmlns="" id="{2D9B5AED-2A12-40EC-AEE2-7E777BD4E6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2853" y="247551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60933" rIns="121900" bIns="60933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FFFFFF"/>
                  </a:solidFill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2" name="Google Shape;314;p9">
                <a:extLst>
                  <a:ext uri="{FF2B5EF4-FFF2-40B4-BE49-F238E27FC236}">
                    <a16:creationId xmlns:a16="http://schemas.microsoft.com/office/drawing/2014/main" xmlns="" id="{3DE5D720-49C1-44C1-95FC-F4349F5EF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429325" flipH="1">
                <a:off x="9942109" y="2497227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60933" rIns="121900" bIns="60933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FFFFFF"/>
                  </a:solidFill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54" name="Google Shape;315;p9">
              <a:extLst>
                <a:ext uri="{FF2B5EF4-FFF2-40B4-BE49-F238E27FC236}">
                  <a16:creationId xmlns:a16="http://schemas.microsoft.com/office/drawing/2014/main" xmlns="" id="{0337AAE6-A683-47BA-B9E7-C4883518DD6D}"/>
                </a:ext>
              </a:extLst>
            </p:cNvPr>
            <p:cNvSpPr/>
            <p:nvPr/>
          </p:nvSpPr>
          <p:spPr>
            <a:xfrm rot="4244084">
              <a:off x="8211703" y="2668196"/>
              <a:ext cx="294365" cy="541334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121900" tIns="60933" rIns="121900" bIns="60933" anchor="ctr"/>
            <a:lstStyle/>
            <a:p>
              <a:pPr algn="ctr">
                <a:defRPr/>
              </a:pPr>
              <a:endParaRPr sz="3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7" name="Google Shape;316;p9">
              <a:extLst>
                <a:ext uri="{FF2B5EF4-FFF2-40B4-BE49-F238E27FC236}">
                  <a16:creationId xmlns:a16="http://schemas.microsoft.com/office/drawing/2014/main" xmlns="" id="{C3537693-B39B-4CE5-A947-5C87548A35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39784">
              <a:off x="7395930" y="2573916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8" name="Google Shape;317;p9">
              <a:extLst>
                <a:ext uri="{FF2B5EF4-FFF2-40B4-BE49-F238E27FC236}">
                  <a16:creationId xmlns:a16="http://schemas.microsoft.com/office/drawing/2014/main" xmlns="" id="{61D2A12E-1839-4BF2-89C1-21AADD7C95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960216" flipH="1">
              <a:off x="8590555" y="2559168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9" name="Google Shape;318;p9">
              <a:extLst>
                <a:ext uri="{FF2B5EF4-FFF2-40B4-BE49-F238E27FC236}">
                  <a16:creationId xmlns:a16="http://schemas.microsoft.com/office/drawing/2014/main" xmlns="" id="{43F2D2BA-B0C2-4D43-AA0B-C59580BD2A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356088" flipH="1">
              <a:off x="8794866" y="1082972"/>
              <a:ext cx="330515" cy="599394"/>
            </a:xfrm>
            <a:prstGeom prst="ellipse">
              <a:avLst/>
            </a:prstGeom>
            <a:solidFill>
              <a:srgbClr val="F3F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0" name="Google Shape;319;p9">
              <a:extLst>
                <a:ext uri="{FF2B5EF4-FFF2-40B4-BE49-F238E27FC236}">
                  <a16:creationId xmlns:a16="http://schemas.microsoft.com/office/drawing/2014/main" xmlns="" id="{5CBE5818-2637-4926-BB4D-C9605131D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4066" y="1425427"/>
              <a:ext cx="496249" cy="612721"/>
            </a:xfrm>
            <a:custGeom>
              <a:avLst/>
              <a:gdLst>
                <a:gd name="T0" fmla="*/ 194598 w 496249"/>
                <a:gd name="T1" fmla="*/ 0 h 612721"/>
                <a:gd name="T2" fmla="*/ 278696 w 496249"/>
                <a:gd name="T3" fmla="*/ 110225 h 612721"/>
                <a:gd name="T4" fmla="*/ 448275 w 496249"/>
                <a:gd name="T5" fmla="*/ 460773 h 612721"/>
                <a:gd name="T6" fmla="*/ 496249 w 496249"/>
                <a:gd name="T7" fmla="*/ 612721 h 612721"/>
                <a:gd name="T8" fmla="*/ 490670 w 496249"/>
                <a:gd name="T9" fmla="*/ 612392 h 612721"/>
                <a:gd name="T10" fmla="*/ 0 w 496249"/>
                <a:gd name="T11" fmla="*/ 260805 h 612721"/>
                <a:gd name="T12" fmla="*/ 179987 w 496249"/>
                <a:gd name="T13" fmla="*/ 7040 h 612721"/>
                <a:gd name="T14" fmla="*/ 194598 w 496249"/>
                <a:gd name="T15" fmla="*/ 0 h 6127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6249" h="612721" extrusionOk="0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lnTo>
                    <a:pt x="194598" y="0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/>
            <a:p>
              <a:endParaRPr lang="en-US" sz="3867"/>
            </a:p>
          </p:txBody>
        </p:sp>
        <p:grpSp>
          <p:nvGrpSpPr>
            <p:cNvPr id="7201" name="Google Shape;320;p9">
              <a:extLst>
                <a:ext uri="{FF2B5EF4-FFF2-40B4-BE49-F238E27FC236}">
                  <a16:creationId xmlns:a16="http://schemas.microsoft.com/office/drawing/2014/main" xmlns="" id="{058EE5A5-47F3-4FD8-9BE9-6724450398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70781" y="1063039"/>
              <a:ext cx="1140831" cy="1162116"/>
              <a:chOff x="6970781" y="1063039"/>
              <a:chExt cx="1140831" cy="1162116"/>
            </a:xfrm>
          </p:grpSpPr>
          <p:sp>
            <p:nvSpPr>
              <p:cNvPr id="7219" name="Google Shape;321;p9">
                <a:extLst>
                  <a:ext uri="{FF2B5EF4-FFF2-40B4-BE49-F238E27FC236}">
                    <a16:creationId xmlns:a16="http://schemas.microsoft.com/office/drawing/2014/main" xmlns="" id="{EE0EFFD8-C265-43A2-982B-060C6A3C9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243912">
                <a:off x="7147674" y="1058392"/>
                <a:ext cx="330515" cy="599394"/>
              </a:xfrm>
              <a:prstGeom prst="ellipse">
                <a:avLst/>
              </a:pr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60933" rIns="121900" bIns="60933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rgbClr val="FFFFFF"/>
                  </a:solidFill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0" name="Google Shape;322;p9">
                <a:extLst>
                  <a:ext uri="{FF2B5EF4-FFF2-40B4-BE49-F238E27FC236}">
                    <a16:creationId xmlns:a16="http://schemas.microsoft.com/office/drawing/2014/main" xmlns="" id="{8A4CB255-AF00-4A93-A27B-32AB4CAC4E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9748" y="1095145"/>
                <a:ext cx="1001865" cy="1130010"/>
              </a:xfrm>
              <a:custGeom>
                <a:avLst/>
                <a:gdLst>
                  <a:gd name="T0" fmla="*/ 971064 w 1001865"/>
                  <a:gd name="T1" fmla="*/ 0 h 1130010"/>
                  <a:gd name="T2" fmla="*/ 976594 w 1001865"/>
                  <a:gd name="T3" fmla="*/ 22343 h 1130010"/>
                  <a:gd name="T4" fmla="*/ 997875 w 1001865"/>
                  <a:gd name="T5" fmla="*/ 220557 h 1130010"/>
                  <a:gd name="T6" fmla="*/ 987235 w 1001865"/>
                  <a:gd name="T7" fmla="*/ 337154 h 1130010"/>
                  <a:gd name="T8" fmla="*/ 859552 w 1001865"/>
                  <a:gd name="T9" fmla="*/ 407111 h 1130010"/>
                  <a:gd name="T10" fmla="*/ 436676 w 1001865"/>
                  <a:gd name="T11" fmla="*/ 481547 h 1130010"/>
                  <a:gd name="T12" fmla="*/ 476501 w 1001865"/>
                  <a:gd name="T13" fmla="*/ 826859 h 1130010"/>
                  <a:gd name="T14" fmla="*/ 444581 w 1001865"/>
                  <a:gd name="T15" fmla="*/ 1048392 h 1130010"/>
                  <a:gd name="T16" fmla="*/ 295616 w 1001865"/>
                  <a:gd name="T17" fmla="*/ 1130010 h 1130010"/>
                  <a:gd name="T18" fmla="*/ 26024 w 1001865"/>
                  <a:gd name="T19" fmla="*/ 1091296 h 1130010"/>
                  <a:gd name="T20" fmla="*/ 0 w 1001865"/>
                  <a:gd name="T21" fmla="*/ 1084524 h 1130010"/>
                  <a:gd name="T22" fmla="*/ 858 w 1001865"/>
                  <a:gd name="T23" fmla="*/ 1066193 h 1130010"/>
                  <a:gd name="T24" fmla="*/ 858 w 1001865"/>
                  <a:gd name="T25" fmla="*/ 972574 h 1130010"/>
                  <a:gd name="T26" fmla="*/ 875888 w 1001865"/>
                  <a:gd name="T27" fmla="*/ 5181 h 1130010"/>
                  <a:gd name="T28" fmla="*/ 971064 w 1001865"/>
                  <a:gd name="T29" fmla="*/ 0 h 11300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01865" h="1130010" extrusionOk="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lnTo>
                      <a:pt x="971064" y="0"/>
                    </a:ln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60933" rIns="121900" bIns="60933" anchor="ctr"/>
              <a:lstStyle/>
              <a:p>
                <a:endParaRPr lang="en-US" sz="3867"/>
              </a:p>
            </p:txBody>
          </p:sp>
        </p:grpSp>
        <p:sp>
          <p:nvSpPr>
            <p:cNvPr id="7202" name="Google Shape;323;p9">
              <a:extLst>
                <a:ext uri="{FF2B5EF4-FFF2-40B4-BE49-F238E27FC236}">
                  <a16:creationId xmlns:a16="http://schemas.microsoft.com/office/drawing/2014/main" xmlns="" id="{D218D0EC-7DC1-421A-A7B3-221AAEF7CDB2}"/>
                </a:ext>
              </a:extLst>
            </p:cNvPr>
            <p:cNvSpPr>
              <a:spLocks/>
            </p:cNvSpPr>
            <p:nvPr/>
          </p:nvSpPr>
          <p:spPr bwMode="auto">
            <a:xfrm rot="2963922">
              <a:off x="9422344" y="2229086"/>
              <a:ext cx="710741" cy="448166"/>
            </a:xfrm>
            <a:custGeom>
              <a:avLst/>
              <a:gdLst>
                <a:gd name="T0" fmla="*/ 6 w 5139382"/>
                <a:gd name="T1" fmla="*/ 6354 h 2661424"/>
                <a:gd name="T2" fmla="*/ 6799 w 5139382"/>
                <a:gd name="T3" fmla="*/ 0 h 2661424"/>
                <a:gd name="T4" fmla="*/ 13593 w 5139382"/>
                <a:gd name="T5" fmla="*/ 6354 h 2661424"/>
                <a:gd name="T6" fmla="*/ 6799 w 5139382"/>
                <a:gd name="T7" fmla="*/ 12708 h 2661424"/>
                <a:gd name="T8" fmla="*/ 6 w 5139382"/>
                <a:gd name="T9" fmla="*/ 6354 h 26614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9382" h="2661424" extrusionOk="0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/>
            <a:p>
              <a:endParaRPr lang="en-US" sz="3867"/>
            </a:p>
          </p:txBody>
        </p:sp>
        <p:sp>
          <p:nvSpPr>
            <p:cNvPr id="7203" name="Google Shape;324;p9">
              <a:extLst>
                <a:ext uri="{FF2B5EF4-FFF2-40B4-BE49-F238E27FC236}">
                  <a16:creationId xmlns:a16="http://schemas.microsoft.com/office/drawing/2014/main" xmlns="" id="{5752F9F6-00FB-4489-8CA8-E6A79580E400}"/>
                </a:ext>
              </a:extLst>
            </p:cNvPr>
            <p:cNvSpPr>
              <a:spLocks/>
            </p:cNvSpPr>
            <p:nvPr/>
          </p:nvSpPr>
          <p:spPr bwMode="auto">
            <a:xfrm rot="7654116">
              <a:off x="8968175" y="3291189"/>
              <a:ext cx="669822" cy="379315"/>
            </a:xfrm>
            <a:custGeom>
              <a:avLst/>
              <a:gdLst>
                <a:gd name="T0" fmla="*/ 21 w 5445303"/>
                <a:gd name="T1" fmla="*/ 3891 h 2661452"/>
                <a:gd name="T2" fmla="*/ 5354 w 5445303"/>
                <a:gd name="T3" fmla="*/ 0 h 2661452"/>
                <a:gd name="T4" fmla="*/ 10135 w 5445303"/>
                <a:gd name="T5" fmla="*/ 3852 h 2661452"/>
                <a:gd name="T6" fmla="*/ 5354 w 5445303"/>
                <a:gd name="T7" fmla="*/ 7705 h 2661452"/>
                <a:gd name="T8" fmla="*/ 21 w 5445303"/>
                <a:gd name="T9" fmla="*/ 3891 h 26614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45303" h="2661452" extrusionOk="0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/>
            <a:p>
              <a:endParaRPr lang="en-US" sz="3867"/>
            </a:p>
          </p:txBody>
        </p:sp>
        <p:sp>
          <p:nvSpPr>
            <p:cNvPr id="7204" name="Google Shape;325;p9">
              <a:extLst>
                <a:ext uri="{FF2B5EF4-FFF2-40B4-BE49-F238E27FC236}">
                  <a16:creationId xmlns:a16="http://schemas.microsoft.com/office/drawing/2014/main" xmlns="" id="{E52841CA-3F4D-4E99-859D-E64DD3C674C4}"/>
                </a:ext>
              </a:extLst>
            </p:cNvPr>
            <p:cNvSpPr>
              <a:spLocks/>
            </p:cNvSpPr>
            <p:nvPr/>
          </p:nvSpPr>
          <p:spPr bwMode="auto">
            <a:xfrm rot="9867818">
              <a:off x="9993972" y="2378953"/>
              <a:ext cx="1334205" cy="1430661"/>
            </a:xfrm>
            <a:custGeom>
              <a:avLst/>
              <a:gdLst>
                <a:gd name="T0" fmla="*/ 10253 w 1066767"/>
                <a:gd name="T1" fmla="*/ 2178013 h 1044633"/>
                <a:gd name="T2" fmla="*/ 587330 w 1066767"/>
                <a:gd name="T3" fmla="*/ 2683141 h 1044633"/>
                <a:gd name="T4" fmla="*/ 856634 w 1066767"/>
                <a:gd name="T5" fmla="*/ 2506347 h 1044633"/>
                <a:gd name="T6" fmla="*/ 914340 w 1066767"/>
                <a:gd name="T7" fmla="*/ 2026474 h 1044633"/>
                <a:gd name="T8" fmla="*/ 842344 w 1066767"/>
                <a:gd name="T9" fmla="*/ 1278482 h 1044633"/>
                <a:gd name="T10" fmla="*/ 1837664 w 1066767"/>
                <a:gd name="T11" fmla="*/ 965705 h 1044633"/>
                <a:gd name="T12" fmla="*/ 1525109 w 1066767"/>
                <a:gd name="T13" fmla="*/ 3477 h 1044633"/>
                <a:gd name="T14" fmla="*/ 319172 w 1066767"/>
                <a:gd name="T15" fmla="*/ 763728 h 1044633"/>
                <a:gd name="T16" fmla="*/ 10253 w 1066767"/>
                <a:gd name="T17" fmla="*/ 2178013 h 10446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6767" h="1044633" extrusionOk="0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/>
            <a:p>
              <a:endParaRPr lang="en-US" sz="3867"/>
            </a:p>
          </p:txBody>
        </p:sp>
        <p:sp>
          <p:nvSpPr>
            <p:cNvPr id="7205" name="Google Shape;326;p9">
              <a:extLst>
                <a:ext uri="{FF2B5EF4-FFF2-40B4-BE49-F238E27FC236}">
                  <a16:creationId xmlns:a16="http://schemas.microsoft.com/office/drawing/2014/main" xmlns="" id="{84CE5F38-3F1F-4E66-A0FA-FC43D1D3956F}"/>
                </a:ext>
              </a:extLst>
            </p:cNvPr>
            <p:cNvSpPr>
              <a:spLocks/>
            </p:cNvSpPr>
            <p:nvPr/>
          </p:nvSpPr>
          <p:spPr bwMode="auto">
            <a:xfrm rot="-10411987">
              <a:off x="7816568" y="3405302"/>
              <a:ext cx="635424" cy="602095"/>
            </a:xfrm>
            <a:custGeom>
              <a:avLst/>
              <a:gdLst>
                <a:gd name="T0" fmla="*/ 586705 w 636152"/>
                <a:gd name="T1" fmla="*/ 591831 h 602785"/>
                <a:gd name="T2" fmla="*/ 422275 w 636152"/>
                <a:gd name="T3" fmla="*/ 600718 h 602785"/>
                <a:gd name="T4" fmla="*/ 385 w 636152"/>
                <a:gd name="T5" fmla="*/ 280406 h 602785"/>
                <a:gd name="T6" fmla="*/ 183672 w 636152"/>
                <a:gd name="T7" fmla="*/ 14326 h 602785"/>
                <a:gd name="T8" fmla="*/ 219317 w 636152"/>
                <a:gd name="T9" fmla="*/ 0 h 602785"/>
                <a:gd name="T10" fmla="*/ 272016 w 636152"/>
                <a:gd name="T11" fmla="*/ 21379 h 602785"/>
                <a:gd name="T12" fmla="*/ 629676 w 636152"/>
                <a:gd name="T13" fmla="*/ 543547 h 602785"/>
                <a:gd name="T14" fmla="*/ 633971 w 636152"/>
                <a:gd name="T15" fmla="*/ 581779 h 602785"/>
                <a:gd name="T16" fmla="*/ 586705 w 636152"/>
                <a:gd name="T17" fmla="*/ 591831 h 6027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6152" h="602785" extrusionOk="0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lnTo>
                    <a:pt x="588724" y="593868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/>
            <a:p>
              <a:endParaRPr lang="en-US" sz="3867"/>
            </a:p>
          </p:txBody>
        </p:sp>
        <p:sp>
          <p:nvSpPr>
            <p:cNvPr id="7206" name="Google Shape;327;p9">
              <a:extLst>
                <a:ext uri="{FF2B5EF4-FFF2-40B4-BE49-F238E27FC236}">
                  <a16:creationId xmlns:a16="http://schemas.microsoft.com/office/drawing/2014/main" xmlns="" id="{123435F6-484D-42B1-BF76-8692F3480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0408" y="3778821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7" name="Google Shape;328;p9">
              <a:extLst>
                <a:ext uri="{FF2B5EF4-FFF2-40B4-BE49-F238E27FC236}">
                  <a16:creationId xmlns:a16="http://schemas.microsoft.com/office/drawing/2014/main" xmlns="" id="{C1C67F8C-EE6D-4B89-87FC-2F354ED51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9824" y="3536950"/>
              <a:ext cx="442500" cy="1044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7208" name="Google Shape;329;p9">
              <a:extLst>
                <a:ext uri="{FF2B5EF4-FFF2-40B4-BE49-F238E27FC236}">
                  <a16:creationId xmlns:a16="http://schemas.microsoft.com/office/drawing/2014/main" xmlns="" id="{BDCD7033-896D-4620-9DF5-0968AF1420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959691" y="4385639"/>
              <a:ext cx="3661766" cy="333918"/>
              <a:chOff x="8657321" y="4116901"/>
              <a:chExt cx="1962887" cy="281289"/>
            </a:xfrm>
          </p:grpSpPr>
          <p:sp>
            <p:nvSpPr>
              <p:cNvPr id="7215" name="Google Shape;330;p9">
                <a:extLst>
                  <a:ext uri="{FF2B5EF4-FFF2-40B4-BE49-F238E27FC236}">
                    <a16:creationId xmlns:a16="http://schemas.microsoft.com/office/drawing/2014/main" xmlns="" id="{C9A265C3-24DF-408D-91BE-AE113235E61A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8659059" y="4115162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60933" rIns="121900" bIns="60933" anchor="ctr"/>
              <a:lstStyle/>
              <a:p>
                <a:endParaRPr lang="en-US" sz="3867"/>
              </a:p>
            </p:txBody>
          </p:sp>
          <p:sp>
            <p:nvSpPr>
              <p:cNvPr id="7216" name="Google Shape;331;p9">
                <a:extLst>
                  <a:ext uri="{FF2B5EF4-FFF2-40B4-BE49-F238E27FC236}">
                    <a16:creationId xmlns:a16="http://schemas.microsoft.com/office/drawing/2014/main" xmlns="" id="{DC63B43E-CE7A-4A42-B126-12A46CB6E01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9154171" y="4129910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60933" rIns="121900" bIns="60933" anchor="ctr"/>
              <a:lstStyle/>
              <a:p>
                <a:endParaRPr lang="en-US" sz="3867"/>
              </a:p>
            </p:txBody>
          </p:sp>
          <p:sp>
            <p:nvSpPr>
              <p:cNvPr id="7217" name="Google Shape;332;p9">
                <a:extLst>
                  <a:ext uri="{FF2B5EF4-FFF2-40B4-BE49-F238E27FC236}">
                    <a16:creationId xmlns:a16="http://schemas.microsoft.com/office/drawing/2014/main" xmlns="" id="{F5499245-B72F-41F1-825F-78F592ECDD2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9909484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60933" rIns="121900" bIns="60933" anchor="ctr"/>
              <a:lstStyle/>
              <a:p>
                <a:endParaRPr lang="en-US" sz="3867"/>
              </a:p>
            </p:txBody>
          </p:sp>
          <p:sp>
            <p:nvSpPr>
              <p:cNvPr id="7218" name="Google Shape;333;p9">
                <a:extLst>
                  <a:ext uri="{FF2B5EF4-FFF2-40B4-BE49-F238E27FC236}">
                    <a16:creationId xmlns:a16="http://schemas.microsoft.com/office/drawing/2014/main" xmlns="" id="{39F7A2B2-F4C4-4DE0-AC77-4A961F44E3D3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10351928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121900" tIns="60933" rIns="121900" bIns="60933" anchor="ctr"/>
              <a:lstStyle/>
              <a:p>
                <a:endParaRPr lang="en-US" sz="3867"/>
              </a:p>
            </p:txBody>
          </p:sp>
        </p:grpSp>
        <p:sp>
          <p:nvSpPr>
            <p:cNvPr id="67" name="Google Shape;334;p9">
              <a:extLst>
                <a:ext uri="{FF2B5EF4-FFF2-40B4-BE49-F238E27FC236}">
                  <a16:creationId xmlns:a16="http://schemas.microsoft.com/office/drawing/2014/main" xmlns="" id="{0A0F084F-B801-438B-8649-5EFA254A260E}"/>
                </a:ext>
              </a:extLst>
            </p:cNvPr>
            <p:cNvSpPr/>
            <p:nvPr/>
          </p:nvSpPr>
          <p:spPr>
            <a:xfrm rot="-9406495">
              <a:off x="10506845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121900" tIns="60933" rIns="121900" bIns="60933" anchor="ctr"/>
            <a:lstStyle/>
            <a:p>
              <a:pPr algn="ctr">
                <a:defRPr/>
              </a:pPr>
              <a:endParaRPr sz="3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35;p9">
              <a:extLst>
                <a:ext uri="{FF2B5EF4-FFF2-40B4-BE49-F238E27FC236}">
                  <a16:creationId xmlns:a16="http://schemas.microsoft.com/office/drawing/2014/main" xmlns="" id="{AB1DED09-6177-4FB7-BBCA-28FF1C50F6B4}"/>
                </a:ext>
              </a:extLst>
            </p:cNvPr>
            <p:cNvSpPr/>
            <p:nvPr/>
          </p:nvSpPr>
          <p:spPr>
            <a:xfrm rot="10800000">
              <a:off x="10760132" y="4184726"/>
              <a:ext cx="168857" cy="2611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121900" tIns="60933" rIns="121900" bIns="60933" anchor="ctr"/>
            <a:lstStyle/>
            <a:p>
              <a:pPr algn="ctr">
                <a:defRPr/>
              </a:pPr>
              <a:endParaRPr sz="3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336;p9">
              <a:extLst>
                <a:ext uri="{FF2B5EF4-FFF2-40B4-BE49-F238E27FC236}">
                  <a16:creationId xmlns:a16="http://schemas.microsoft.com/office/drawing/2014/main" xmlns="" id="{8216B586-AC36-407F-9232-CDEFAB6DD91E}"/>
                </a:ext>
              </a:extLst>
            </p:cNvPr>
            <p:cNvSpPr/>
            <p:nvPr/>
          </p:nvSpPr>
          <p:spPr>
            <a:xfrm rot="-3834701">
              <a:off x="11396340" y="1874439"/>
              <a:ext cx="356553" cy="764823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121900" tIns="60933" rIns="121900" bIns="60933" anchor="ctr"/>
            <a:lstStyle/>
            <a:p>
              <a:pPr algn="ctr">
                <a:defRPr/>
              </a:pPr>
              <a:endParaRPr sz="3867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2" name="Google Shape;337;p9">
              <a:extLst>
                <a:ext uri="{FF2B5EF4-FFF2-40B4-BE49-F238E27FC236}">
                  <a16:creationId xmlns:a16="http://schemas.microsoft.com/office/drawing/2014/main" xmlns="" id="{3A7CA484-9591-43A6-852A-15C813513BE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70147">
              <a:off x="11857641" y="2389232"/>
              <a:ext cx="45829" cy="29509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3" name="Google Shape;338;p9">
              <a:extLst>
                <a:ext uri="{FF2B5EF4-FFF2-40B4-BE49-F238E27FC236}">
                  <a16:creationId xmlns:a16="http://schemas.microsoft.com/office/drawing/2014/main" xmlns="" id="{B5FFCC7A-55A6-4493-8AE9-F4E06C6D4BE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0839">
              <a:off x="11921602" y="2394101"/>
              <a:ext cx="45742" cy="294860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4" name="Google Shape;339;p9">
              <a:extLst>
                <a:ext uri="{FF2B5EF4-FFF2-40B4-BE49-F238E27FC236}">
                  <a16:creationId xmlns:a16="http://schemas.microsoft.com/office/drawing/2014/main" xmlns="" id="{71194784-A7B9-4281-BC05-F0EA31BD425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26786">
              <a:off x="11983912" y="2369594"/>
              <a:ext cx="45586" cy="29502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33" rIns="121900" bIns="60933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FFFFFF"/>
                </a:solidFill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2" y="379412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344615" y="4171880"/>
            <a:ext cx="12212497" cy="137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 trò chơi: Truyền tin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365024" y="2616264"/>
            <a:ext cx="11471154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8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Khởi động</a:t>
            </a:r>
          </a:p>
        </p:txBody>
      </p: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815686" y="643143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228479" y="6415908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760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98438" y="3733800"/>
            <a:ext cx="16078200" cy="2037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25: PHÉP CHIA HẾT, PHÉP CHIA CÓ DƯ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2)</a:t>
            </a:r>
          </a:p>
        </p:txBody>
      </p:sp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51D1E8-6271-412D-A330-59C6ABB54C91}"/>
              </a:ext>
            </a:extLst>
          </p:cNvPr>
          <p:cNvSpPr txBox="1"/>
          <p:nvPr/>
        </p:nvSpPr>
        <p:spPr>
          <a:xfrm>
            <a:off x="4070492" y="1786127"/>
            <a:ext cx="81356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ts val="1800"/>
              </a:spcBef>
              <a:defRPr/>
            </a:pPr>
            <a:r>
              <a:rPr lang="en-US" sz="9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  </a:t>
            </a:r>
          </a:p>
        </p:txBody>
      </p:sp>
    </p:spTree>
    <p:extLst>
      <p:ext uri="{BB962C8B-B14F-4D97-AF65-F5344CB8AC3E}">
        <p14:creationId xmlns:p14="http://schemas.microsoft.com/office/powerpoint/2010/main" val="156604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18319" y="657590"/>
            <a:ext cx="3079776" cy="681454"/>
            <a:chOff x="1470819" y="1943100"/>
            <a:chExt cx="3079776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3000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243207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tập.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96DCD52-8F2C-6A78-A70F-A3724DF75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9" y="1957146"/>
            <a:ext cx="13792200" cy="522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71" name="Group 2">
            <a:extLst>
              <a:ext uri="{FF2B5EF4-FFF2-40B4-BE49-F238E27FC236}">
                <a16:creationId xmlns:a16="http://schemas.microsoft.com/office/drawing/2014/main" xmlns="" id="{B105D3E0-42A8-5CA5-62F8-F71BE3EF2EF7}"/>
              </a:ext>
            </a:extLst>
          </p:cNvPr>
          <p:cNvGrpSpPr>
            <a:grpSpLocks/>
          </p:cNvGrpSpPr>
          <p:nvPr/>
        </p:nvGrpSpPr>
        <p:grpSpPr bwMode="auto">
          <a:xfrm>
            <a:off x="300303" y="2719244"/>
            <a:ext cx="15748000" cy="5665198"/>
            <a:chOff x="897400" y="1578422"/>
            <a:chExt cx="10196960" cy="4247655"/>
          </a:xfrm>
        </p:grpSpPr>
        <p:pic>
          <p:nvPicPr>
            <p:cNvPr id="58415" name="Picture 3">
              <a:extLst>
                <a:ext uri="{FF2B5EF4-FFF2-40B4-BE49-F238E27FC236}">
                  <a16:creationId xmlns:a16="http://schemas.microsoft.com/office/drawing/2014/main" xmlns="" id="{A1EE5831-57A4-5FD6-F895-1327712010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243136" y="2246937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6" name="Picture 4">
              <a:extLst>
                <a:ext uri="{FF2B5EF4-FFF2-40B4-BE49-F238E27FC236}">
                  <a16:creationId xmlns:a16="http://schemas.microsoft.com/office/drawing/2014/main" xmlns="" id="{E1877A78-7DE4-1968-2194-E45F14EA5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3151971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7" name="Picture 5">
              <a:extLst>
                <a:ext uri="{FF2B5EF4-FFF2-40B4-BE49-F238E27FC236}">
                  <a16:creationId xmlns:a16="http://schemas.microsoft.com/office/drawing/2014/main" xmlns="" id="{4A00B6F2-F37B-75DD-C0BD-62D8E1DAA4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6067510" y="2233493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18" name="Picture 6">
              <a:extLst>
                <a:ext uri="{FF2B5EF4-FFF2-40B4-BE49-F238E27FC236}">
                  <a16:creationId xmlns:a16="http://schemas.microsoft.com/office/drawing/2014/main" xmlns="" id="{51630E1E-0BD5-B167-0A26-69C47F931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8" r="64758"/>
            <a:stretch>
              <a:fillRect/>
            </a:stretch>
          </p:blipFill>
          <p:spPr bwMode="auto">
            <a:xfrm rot="5400000">
              <a:off x="8233093" y="2950558"/>
              <a:ext cx="4233404" cy="148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72" name="Group 7">
            <a:extLst>
              <a:ext uri="{FF2B5EF4-FFF2-40B4-BE49-F238E27FC236}">
                <a16:creationId xmlns:a16="http://schemas.microsoft.com/office/drawing/2014/main" xmlns="" id="{FAEEC76D-8251-E128-84B8-29E4A58858AE}"/>
              </a:ext>
            </a:extLst>
          </p:cNvPr>
          <p:cNvGrpSpPr>
            <a:grpSpLocks/>
          </p:cNvGrpSpPr>
          <p:nvPr/>
        </p:nvGrpSpPr>
        <p:grpSpPr bwMode="auto">
          <a:xfrm>
            <a:off x="73819" y="3429000"/>
            <a:ext cx="2273300" cy="1519767"/>
            <a:chOff x="656295" y="1947585"/>
            <a:chExt cx="1703543" cy="11406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E7C1D55-0050-EBB3-3A8D-735E13D45D1E}"/>
                </a:ext>
              </a:extLst>
            </p:cNvPr>
            <p:cNvSpPr txBox="1"/>
            <p:nvPr/>
          </p:nvSpPr>
          <p:spPr>
            <a:xfrm>
              <a:off x="656295" y="1947585"/>
              <a:ext cx="1176936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18</a:t>
              </a:r>
              <a:endParaRPr lang="en-US" sz="4977" b="1" kern="0" dirty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05EDFBA1-15BF-8E21-CDDF-B3A8D6702EB3}"/>
                </a:ext>
              </a:extLst>
            </p:cNvPr>
            <p:cNvSpPr txBox="1"/>
            <p:nvPr/>
          </p:nvSpPr>
          <p:spPr>
            <a:xfrm>
              <a:off x="1568340" y="1952351"/>
              <a:ext cx="666190" cy="64416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FF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10A48489-0853-2445-A331-D09B35233310}"/>
                </a:ext>
              </a:extLst>
            </p:cNvPr>
            <p:cNvCxnSpPr/>
            <p:nvPr/>
          </p:nvCxnSpPr>
          <p:spPr>
            <a:xfrm>
              <a:off x="1628615" y="1952351"/>
              <a:ext cx="4759" cy="113589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4D2DA380-F45D-4412-3685-9421E6AF2DB2}"/>
                </a:ext>
              </a:extLst>
            </p:cNvPr>
            <p:cNvCxnSpPr/>
            <p:nvPr/>
          </p:nvCxnSpPr>
          <p:spPr>
            <a:xfrm>
              <a:off x="1628615" y="2500442"/>
              <a:ext cx="731223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3" name="Group 12">
            <a:extLst>
              <a:ext uri="{FF2B5EF4-FFF2-40B4-BE49-F238E27FC236}">
                <a16:creationId xmlns:a16="http://schemas.microsoft.com/office/drawing/2014/main" xmlns="" id="{25040F4F-2DFB-1716-AF47-1F6F9EADA6E1}"/>
              </a:ext>
            </a:extLst>
          </p:cNvPr>
          <p:cNvGrpSpPr>
            <a:grpSpLocks/>
          </p:cNvGrpSpPr>
          <p:nvPr/>
        </p:nvGrpSpPr>
        <p:grpSpPr bwMode="auto">
          <a:xfrm>
            <a:off x="4537871" y="3489385"/>
            <a:ext cx="2290233" cy="1507067"/>
            <a:chOff x="642440" y="1925279"/>
            <a:chExt cx="1717398" cy="113107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9564E42-829A-358C-7C92-76C2B5C7432B}"/>
                </a:ext>
              </a:extLst>
            </p:cNvPr>
            <p:cNvSpPr txBox="1"/>
            <p:nvPr/>
          </p:nvSpPr>
          <p:spPr>
            <a:xfrm>
              <a:off x="642440" y="1933221"/>
              <a:ext cx="1228527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23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4F86112-96E8-3B68-3209-3D9F16F882BE}"/>
                </a:ext>
              </a:extLst>
            </p:cNvPr>
            <p:cNvSpPr txBox="1"/>
            <p:nvPr/>
          </p:nvSpPr>
          <p:spPr>
            <a:xfrm>
              <a:off x="1569390" y="1925279"/>
              <a:ext cx="665055" cy="6441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5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5E0D7F55-9F07-A0E4-22AA-859B4075AF45}"/>
                </a:ext>
              </a:extLst>
            </p:cNvPr>
            <p:cNvCxnSpPr/>
            <p:nvPr/>
          </p:nvCxnSpPr>
          <p:spPr>
            <a:xfrm>
              <a:off x="1626531" y="1952284"/>
              <a:ext cx="7936" cy="1104067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4A02FBCE-B7FE-2252-3178-2719B27684AB}"/>
                </a:ext>
              </a:extLst>
            </p:cNvPr>
            <p:cNvCxnSpPr/>
            <p:nvPr/>
          </p:nvCxnSpPr>
          <p:spPr>
            <a:xfrm>
              <a:off x="1628118" y="2513055"/>
              <a:ext cx="73172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4" name="Group 17">
            <a:extLst>
              <a:ext uri="{FF2B5EF4-FFF2-40B4-BE49-F238E27FC236}">
                <a16:creationId xmlns:a16="http://schemas.microsoft.com/office/drawing/2014/main" xmlns="" id="{E23CAA51-8030-0DCF-9D96-95481BB1A48F}"/>
              </a:ext>
            </a:extLst>
          </p:cNvPr>
          <p:cNvGrpSpPr>
            <a:grpSpLocks/>
          </p:cNvGrpSpPr>
          <p:nvPr/>
        </p:nvGrpSpPr>
        <p:grpSpPr bwMode="auto">
          <a:xfrm>
            <a:off x="9052719" y="3504204"/>
            <a:ext cx="2271184" cy="1492249"/>
            <a:chOff x="656295" y="1947584"/>
            <a:chExt cx="1703543" cy="11194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88D1633-EB3A-7618-2A8B-8E88BF4A5845}"/>
                </a:ext>
              </a:extLst>
            </p:cNvPr>
            <p:cNvSpPr txBox="1"/>
            <p:nvPr/>
          </p:nvSpPr>
          <p:spPr>
            <a:xfrm>
              <a:off x="656295" y="1947584"/>
              <a:ext cx="1249477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43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4EF0ADF-6C1A-C928-DA40-75919DB09CAE}"/>
                </a:ext>
              </a:extLst>
            </p:cNvPr>
            <p:cNvSpPr txBox="1"/>
            <p:nvPr/>
          </p:nvSpPr>
          <p:spPr>
            <a:xfrm>
              <a:off x="1569191" y="1952347"/>
              <a:ext cx="665223" cy="64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 dirty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7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xmlns="" id="{C570F7BA-4E79-746D-201C-EEEFD5A360AC}"/>
                </a:ext>
              </a:extLst>
            </p:cNvPr>
            <p:cNvCxnSpPr/>
            <p:nvPr/>
          </p:nvCxnSpPr>
          <p:spPr>
            <a:xfrm flipH="1">
              <a:off x="1634284" y="1958698"/>
              <a:ext cx="12701" cy="1108286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3B3BAA84-DC57-0C64-75C3-EC188C071D70}"/>
                </a:ext>
              </a:extLst>
            </p:cNvPr>
            <p:cNvCxnSpPr/>
            <p:nvPr/>
          </p:nvCxnSpPr>
          <p:spPr>
            <a:xfrm>
              <a:off x="1627933" y="2514429"/>
              <a:ext cx="731905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375" name="Group 22">
            <a:extLst>
              <a:ext uri="{FF2B5EF4-FFF2-40B4-BE49-F238E27FC236}">
                <a16:creationId xmlns:a16="http://schemas.microsoft.com/office/drawing/2014/main" xmlns="" id="{8154F653-7218-4C65-2C9B-CFAF4C7E2389}"/>
              </a:ext>
            </a:extLst>
          </p:cNvPr>
          <p:cNvGrpSpPr>
            <a:grpSpLocks/>
          </p:cNvGrpSpPr>
          <p:nvPr/>
        </p:nvGrpSpPr>
        <p:grpSpPr bwMode="auto">
          <a:xfrm>
            <a:off x="13508304" y="3499968"/>
            <a:ext cx="2307167" cy="1524000"/>
            <a:chOff x="628585" y="1933730"/>
            <a:chExt cx="1731253" cy="114388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1C5EDBF-06D4-C469-99C3-2B71D0F72179}"/>
                </a:ext>
              </a:extLst>
            </p:cNvPr>
            <p:cNvSpPr txBox="1"/>
            <p:nvPr/>
          </p:nvSpPr>
          <p:spPr>
            <a:xfrm>
              <a:off x="628585" y="1933730"/>
              <a:ext cx="1176934" cy="6441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17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7A4B66E-C0D9-E57B-F946-590741C1666F}"/>
                </a:ext>
              </a:extLst>
            </p:cNvPr>
            <p:cNvSpPr txBox="1"/>
            <p:nvPr/>
          </p:nvSpPr>
          <p:spPr>
            <a:xfrm>
              <a:off x="1568862" y="1938497"/>
              <a:ext cx="665500" cy="64418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1625519">
                <a:buClr>
                  <a:srgbClr val="000000"/>
                </a:buClr>
                <a:defRPr/>
              </a:pPr>
              <a:r>
                <a:rPr lang="en-US" sz="4977" b="1" kern="0">
                  <a:solidFill>
                    <a:srgbClr val="000000"/>
                  </a:solidFill>
                  <a:latin typeface="HP001 4 hàng" panose="020B0603050302020204" pitchFamily="34" charset="0"/>
                  <a:ea typeface="Cambria" pitchFamily="18" charset="0"/>
                  <a:cs typeface="Arial"/>
                  <a:sym typeface="Arial"/>
                </a:rPr>
                <a:t>8</a:t>
              </a:r>
              <a:endPara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CE31EE75-AA0B-40ED-CD0A-0EDFDA2986E3}"/>
                </a:ext>
              </a:extLst>
            </p:cNvPr>
            <p:cNvCxnSpPr/>
            <p:nvPr/>
          </p:nvCxnSpPr>
          <p:spPr>
            <a:xfrm>
              <a:off x="1613334" y="1952795"/>
              <a:ext cx="20647" cy="1124822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2D10567B-387B-18FB-8524-3651D64C45DE}"/>
                </a:ext>
              </a:extLst>
            </p:cNvPr>
            <p:cNvCxnSpPr/>
            <p:nvPr/>
          </p:nvCxnSpPr>
          <p:spPr>
            <a:xfrm>
              <a:off x="1627629" y="2499319"/>
              <a:ext cx="732209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9A3D157-BB0C-AD54-90A7-363A012CF9CF}"/>
              </a:ext>
            </a:extLst>
          </p:cNvPr>
          <p:cNvSpPr txBox="1"/>
          <p:nvPr/>
        </p:nvSpPr>
        <p:spPr>
          <a:xfrm>
            <a:off x="228335" y="4434417"/>
            <a:ext cx="1204384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18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2929755F-8A21-DB2C-2852-2049352C8E58}"/>
              </a:ext>
            </a:extLst>
          </p:cNvPr>
          <p:cNvCxnSpPr/>
          <p:nvPr/>
        </p:nvCxnSpPr>
        <p:spPr>
          <a:xfrm>
            <a:off x="313001" y="5234517"/>
            <a:ext cx="973667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CF1C090-E425-ADB8-AA50-526463F8CE0C}"/>
              </a:ext>
            </a:extLst>
          </p:cNvPr>
          <p:cNvSpPr txBox="1"/>
          <p:nvPr/>
        </p:nvSpPr>
        <p:spPr>
          <a:xfrm>
            <a:off x="329934" y="5403851"/>
            <a:ext cx="94826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 0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D236C97-10E7-0A28-1C57-D389D2ED5256}"/>
              </a:ext>
            </a:extLst>
          </p:cNvPr>
          <p:cNvSpPr txBox="1"/>
          <p:nvPr/>
        </p:nvSpPr>
        <p:spPr>
          <a:xfrm>
            <a:off x="1369219" y="4464051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FF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9</a:t>
            </a:r>
            <a:endParaRPr lang="en-US" sz="4977" b="1" kern="0" dirty="0">
              <a:solidFill>
                <a:srgbClr val="FF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B1E7471-696E-B7B6-55BF-FD50BE3393FF}"/>
              </a:ext>
            </a:extLst>
          </p:cNvPr>
          <p:cNvSpPr txBox="1"/>
          <p:nvPr/>
        </p:nvSpPr>
        <p:spPr>
          <a:xfrm>
            <a:off x="4679686" y="4475752"/>
            <a:ext cx="12488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20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32B7F00A-34C1-03E3-009B-24703A84378B}"/>
              </a:ext>
            </a:extLst>
          </p:cNvPr>
          <p:cNvCxnSpPr/>
          <p:nvPr/>
        </p:nvCxnSpPr>
        <p:spPr>
          <a:xfrm>
            <a:off x="4836319" y="5206001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EB6B822-FFAA-9274-AB76-ECE01893D7A3}"/>
              </a:ext>
            </a:extLst>
          </p:cNvPr>
          <p:cNvSpPr txBox="1"/>
          <p:nvPr/>
        </p:nvSpPr>
        <p:spPr>
          <a:xfrm>
            <a:off x="5035287" y="53901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E8F5108-77B1-A013-9FD8-D9BE76C8EE0E}"/>
              </a:ext>
            </a:extLst>
          </p:cNvPr>
          <p:cNvSpPr txBox="1"/>
          <p:nvPr/>
        </p:nvSpPr>
        <p:spPr>
          <a:xfrm>
            <a:off x="5716853" y="4414368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61E4E79-06F8-C5E7-39D7-933CBA37FFAA}"/>
              </a:ext>
            </a:extLst>
          </p:cNvPr>
          <p:cNvSpPr txBox="1"/>
          <p:nvPr/>
        </p:nvSpPr>
        <p:spPr>
          <a:xfrm>
            <a:off x="9222053" y="4431304"/>
            <a:ext cx="11832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42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C9BEA0E4-4A67-59D0-58E6-51AA02745E0C}"/>
              </a:ext>
            </a:extLst>
          </p:cNvPr>
          <p:cNvCxnSpPr/>
          <p:nvPr/>
        </p:nvCxnSpPr>
        <p:spPr>
          <a:xfrm>
            <a:off x="9382919" y="5220819"/>
            <a:ext cx="97578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158F8F4-2AA7-BD8E-0E70-E8A0448B56C5}"/>
              </a:ext>
            </a:extLst>
          </p:cNvPr>
          <p:cNvSpPr txBox="1"/>
          <p:nvPr/>
        </p:nvSpPr>
        <p:spPr>
          <a:xfrm>
            <a:off x="9539553" y="53901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4817C2B-17F7-D686-B140-1106D9900B17}"/>
              </a:ext>
            </a:extLst>
          </p:cNvPr>
          <p:cNvSpPr txBox="1"/>
          <p:nvPr/>
        </p:nvSpPr>
        <p:spPr>
          <a:xfrm>
            <a:off x="10206302" y="4475752"/>
            <a:ext cx="903817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6</a:t>
            </a:r>
            <a:endParaRPr lang="en-US" sz="4977" b="1" kern="0" dirty="0">
              <a:solidFill>
                <a:srgbClr val="000000"/>
              </a:solidFill>
              <a:latin typeface="HP001 4 hàng" panose="020B0603050302020204" pitchFamily="34" charset="0"/>
              <a:ea typeface="Cambria" pitchFamily="18" charset="0"/>
              <a:cs typeface="Arial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5BD5C576-F49D-C678-B506-39C30FC9F703}"/>
              </a:ext>
            </a:extLst>
          </p:cNvPr>
          <p:cNvSpPr txBox="1"/>
          <p:nvPr/>
        </p:nvSpPr>
        <p:spPr>
          <a:xfrm>
            <a:off x="13734786" y="4419600"/>
            <a:ext cx="1109133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16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ED5D9414-7343-39D6-7097-D4F99023D0A5}"/>
              </a:ext>
            </a:extLst>
          </p:cNvPr>
          <p:cNvCxnSpPr/>
          <p:nvPr/>
        </p:nvCxnSpPr>
        <p:spPr>
          <a:xfrm>
            <a:off x="13846970" y="5206001"/>
            <a:ext cx="97578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C7967E8-727D-E685-F328-36B1D2B0B255}"/>
              </a:ext>
            </a:extLst>
          </p:cNvPr>
          <p:cNvSpPr txBox="1"/>
          <p:nvPr/>
        </p:nvSpPr>
        <p:spPr>
          <a:xfrm>
            <a:off x="13929519" y="5390152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5FD0B36A-88D5-4E8F-18DD-8108D05C055C}"/>
              </a:ext>
            </a:extLst>
          </p:cNvPr>
          <p:cNvSpPr txBox="1"/>
          <p:nvPr/>
        </p:nvSpPr>
        <p:spPr>
          <a:xfrm>
            <a:off x="14780419" y="4419600"/>
            <a:ext cx="901700" cy="858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625519">
              <a:buClr>
                <a:srgbClr val="000000"/>
              </a:buClr>
              <a:defRPr/>
            </a:pPr>
            <a:r>
              <a:rPr lang="en-US" sz="4977" b="1" kern="0" dirty="0">
                <a:solidFill>
                  <a:srgbClr val="000000"/>
                </a:solidFill>
                <a:latin typeface="HP001 4 hàng" panose="020B0603050302020204" pitchFamily="34" charset="0"/>
                <a:ea typeface="Cambria" pitchFamily="18" charset="0"/>
                <a:cs typeface="Arial"/>
                <a:sym typeface="Arial"/>
              </a:rPr>
              <a:t>2</a:t>
            </a:r>
          </a:p>
        </p:txBody>
      </p:sp>
      <p:sp>
        <p:nvSpPr>
          <p:cNvPr id="49" name="Text Box 15">
            <a:extLst>
              <a:ext uri="{FF2B5EF4-FFF2-40B4-BE49-F238E27FC236}">
                <a16:creationId xmlns:a16="http://schemas.microsoft.com/office/drawing/2014/main" xmlns="" id="{84E50427-A8BA-E2BF-3FE7-874BD5F94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946" y="6823310"/>
            <a:ext cx="3047999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2 = 9</a:t>
            </a:r>
          </a:p>
        </p:txBody>
      </p:sp>
      <p:sp>
        <p:nvSpPr>
          <p:cNvPr id="50" name="TextBox 56">
            <a:extLst>
              <a:ext uri="{FF2B5EF4-FFF2-40B4-BE49-F238E27FC236}">
                <a16:creationId xmlns:a16="http://schemas.microsoft.com/office/drawing/2014/main" xmlns="" id="{3CC23F23-9EF7-198F-6862-8E2B62594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644" y="6811296"/>
            <a:ext cx="423637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23: 5=4 (dư 3)</a:t>
            </a:r>
          </a:p>
        </p:txBody>
      </p:sp>
      <p:sp>
        <p:nvSpPr>
          <p:cNvPr id="51" name="TextBox 56">
            <a:extLst>
              <a:ext uri="{FF2B5EF4-FFF2-40B4-BE49-F238E27FC236}">
                <a16:creationId xmlns:a16="http://schemas.microsoft.com/office/drawing/2014/main" xmlns="" id="{B1558CA9-F7E2-D398-07E3-203E22C15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0980" y="6790843"/>
            <a:ext cx="432627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 : 7=6 (dư 1)</a:t>
            </a:r>
          </a:p>
        </p:txBody>
      </p:sp>
      <p:sp>
        <p:nvSpPr>
          <p:cNvPr id="63" name="TextBox 56">
            <a:extLst>
              <a:ext uri="{FF2B5EF4-FFF2-40B4-BE49-F238E27FC236}">
                <a16:creationId xmlns:a16="http://schemas.microsoft.com/office/drawing/2014/main" xmlns="" id="{E94C8598-25B4-FA8F-8011-EFED2CCEF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4920" y="6801255"/>
            <a:ext cx="47836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267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17: 8=2 (dư1)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1C8B96ED-CB1F-C87D-EF25-3CB42B50F049}"/>
              </a:ext>
            </a:extLst>
          </p:cNvPr>
          <p:cNvGrpSpPr/>
          <p:nvPr/>
        </p:nvGrpSpPr>
        <p:grpSpPr>
          <a:xfrm>
            <a:off x="1051719" y="886706"/>
            <a:ext cx="3079776" cy="681454"/>
            <a:chOff x="1470819" y="1943100"/>
            <a:chExt cx="3079776" cy="681454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06B8A1B2-57C1-67F8-0D11-50B83939E747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xmlns="" id="{2AF4782C-FF38-A298-DC68-4F584490687A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xmlns="" id="{AD9A01B3-99AC-ACCF-CCD7-577A82B27B08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3000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A66B668D-8BAD-F87E-8F5A-A4D49C7158CD}"/>
                </a:ext>
              </a:extLst>
            </p:cNvPr>
            <p:cNvSpPr txBox="1"/>
            <p:nvPr/>
          </p:nvSpPr>
          <p:spPr>
            <a:xfrm>
              <a:off x="2118519" y="1947446"/>
              <a:ext cx="2432076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tập.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4840AC9-178A-82BD-96F8-1C232340B961}"/>
              </a:ext>
            </a:extLst>
          </p:cNvPr>
          <p:cNvGrpSpPr/>
          <p:nvPr/>
        </p:nvGrpSpPr>
        <p:grpSpPr>
          <a:xfrm>
            <a:off x="1737171" y="1889007"/>
            <a:ext cx="2851176" cy="681454"/>
            <a:chOff x="1470819" y="1943100"/>
            <a:chExt cx="2851176" cy="681454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C56EC3A5-413F-5772-8CC2-AB564F85CAEA}"/>
                </a:ext>
              </a:extLst>
            </p:cNvPr>
            <p:cNvGrpSpPr/>
            <p:nvPr/>
          </p:nvGrpSpPr>
          <p:grpSpPr>
            <a:xfrm>
              <a:off x="1470819" y="1943100"/>
              <a:ext cx="598005" cy="646331"/>
              <a:chOff x="1737519" y="1943100"/>
              <a:chExt cx="598005" cy="646331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xmlns="" id="{282061C9-DEE4-AB08-B79A-B8BFB8F990D6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DE18270D-D1F4-3867-80EE-B9DD4C700B5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5309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 </a:t>
                </a: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ACD33ABA-9797-12A3-6967-E1082AB1943A}"/>
                </a:ext>
              </a:extLst>
            </p:cNvPr>
            <p:cNvSpPr txBox="1"/>
            <p:nvPr/>
          </p:nvSpPr>
          <p:spPr>
            <a:xfrm>
              <a:off x="2183123" y="1947446"/>
              <a:ext cx="213887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Tính: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5" grpId="0"/>
      <p:bldP spid="37" grpId="0"/>
      <p:bldP spid="40" grpId="0"/>
      <p:bldP spid="44" grpId="0"/>
      <p:bldP spid="46" grpId="0"/>
      <p:bldP spid="48" grpId="0"/>
      <p:bldP spid="53" grpId="0"/>
      <p:bldP spid="55" grpId="0"/>
      <p:bldP spid="57" grpId="0"/>
      <p:bldP spid="62" grpId="0"/>
      <p:bldP spid="49" grpId="0"/>
      <p:bldP spid="50" grpId="0"/>
      <p:bldP spid="51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10319" y="7099301"/>
            <a:ext cx="16256000" cy="2044699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459558EB-3961-41EC-BF5E-04D420EECB90}"/>
              </a:ext>
            </a:extLst>
          </p:cNvPr>
          <p:cNvSpPr/>
          <p:nvPr/>
        </p:nvSpPr>
        <p:spPr>
          <a:xfrm>
            <a:off x="431771" y="405838"/>
            <a:ext cx="15413096" cy="8332325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9790" y="411640"/>
            <a:ext cx="12747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74" y="2114869"/>
            <a:ext cx="5541499" cy="44743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5D715AD-829D-49C8-8357-CEA13AEF3FBA}"/>
              </a:ext>
            </a:extLst>
          </p:cNvPr>
          <p:cNvGrpSpPr/>
          <p:nvPr/>
        </p:nvGrpSpPr>
        <p:grpSpPr>
          <a:xfrm>
            <a:off x="2060066" y="1453025"/>
            <a:ext cx="3002571" cy="3748427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68DB4811-164F-4B18-A10D-CB65265F1F5B}"/>
              </a:ext>
            </a:extLst>
          </p:cNvPr>
          <p:cNvGrpSpPr/>
          <p:nvPr/>
        </p:nvGrpSpPr>
        <p:grpSpPr>
          <a:xfrm>
            <a:off x="431771" y="4815187"/>
            <a:ext cx="3002571" cy="3748427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F04A0A65-D774-4B80-8FC3-0B2E8AD1A8D3}"/>
              </a:ext>
            </a:extLst>
          </p:cNvPr>
          <p:cNvGrpSpPr/>
          <p:nvPr/>
        </p:nvGrpSpPr>
        <p:grpSpPr>
          <a:xfrm>
            <a:off x="6562846" y="6247437"/>
            <a:ext cx="3002571" cy="3748427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67A5352D-214B-4E28-BFE1-345B3333B2E8}"/>
              </a:ext>
            </a:extLst>
          </p:cNvPr>
          <p:cNvGrpSpPr/>
          <p:nvPr/>
        </p:nvGrpSpPr>
        <p:grpSpPr>
          <a:xfrm>
            <a:off x="11220890" y="3887692"/>
            <a:ext cx="3002571" cy="3748427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xmlns="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B5A5294B-4F19-4F5D-9F2D-252711CC0972}"/>
              </a:ext>
            </a:extLst>
          </p:cNvPr>
          <p:cNvGrpSpPr/>
          <p:nvPr/>
        </p:nvGrpSpPr>
        <p:grpSpPr>
          <a:xfrm>
            <a:off x="9260910" y="973716"/>
            <a:ext cx="3002571" cy="3748427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xmlns="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xmlns="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2263525" y="3441475"/>
            <a:ext cx="2721479" cy="11305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 dư 1</a:t>
            </a: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xmlns="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1021241" y="6837444"/>
            <a:ext cx="2721479" cy="11305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 dư 4</a:t>
            </a: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xmlns="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8987661" y="7593398"/>
            <a:ext cx="2721479" cy="11305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 dư 4 </a:t>
            </a: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xmlns="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11766097" y="5814740"/>
            <a:ext cx="2721479" cy="11305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4 </a:t>
            </a: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xmlns="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10854973" y="2591552"/>
            <a:ext cx="2721479" cy="11305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 dư 5 </a:t>
            </a: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1 -0.07662 L 0.06211 -0.07662 C 0.0776 -0.08796 0.09297 -0.1 0.10859 -0.11042 C 0.14101 -0.13264 0.17448 -0.15023 0.20638 -0.17477 C 0.21523 -0.18148 0.22396 -0.18889 0.23294 -0.19491 C 0.23906 -0.19907 0.24583 -0.20069 0.25195 -0.20509 C 0.26328 -0.21319 0.2737 -0.22477 0.28516 -0.23217 C 0.30508 -0.24467 0.32604 -0.25162 0.34596 -0.26412 C 0.3513 -0.26759 0.35651 -0.27199 0.36211 -0.2743 C 0.36862 -0.27708 0.37539 -0.27754 0.38203 -0.2794 C 0.38893 -0.28449 0.39583 -0.28981 0.40286 -0.29444 C 0.4151 -0.30254 0.41654 -0.30254 0.4276 -0.30625 C 0.43698 -0.31481 0.42786 -0.30764 0.44844 -0.31319 C 0.45325 -0.31435 0.45794 -0.31643 0.46276 -0.31805 C 0.4681 -0.31759 0.47357 -0.31852 0.47878 -0.31643 C 0.47995 -0.31597 0.48021 -0.31319 0.48073 -0.31134 C 0.48151 -0.3081 0.4819 -0.30463 0.48268 -0.30139 C 0.48737 -0.28032 0.48242 -0.30579 0.48555 -0.28958 " pathEditMode="relative" ptsTypes="AAAAAAAAAAAAAAAA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7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2 -0.04745 -0.06537 -0.02199 -0.08008 -0.01273 C -0.11198 0.00787 -0.0974 -0.0037 -0.12865 0.02616 C -0.13099 0.02824 -0.13307 0.03079 -0.13542 0.03287 C -0.13841 0.03588 -0.1418 0.03773 -0.1444 0.04144 C -0.14831 0.0463 -0.15169 0.05209 -0.15573 0.05648 C -0.15964 0.06065 -0.16445 0.0625 -0.16836 0.06667 C -0.17123 0.06991 -0.17344 0.07477 -0.17617 0.07847 C -0.17722 0.07986 -0.17839 0.08079 -0.17943 0.08195 " pathEditMode="relative" rAng="0" ptsTypes="AAAAAAAAAA">
                                      <p:cBhvr>
                                        <p:cTn id="8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94739FE-8502-170E-EA9D-828655ECE736}"/>
              </a:ext>
            </a:extLst>
          </p:cNvPr>
          <p:cNvSpPr txBox="1"/>
          <p:nvPr/>
        </p:nvSpPr>
        <p:spPr>
          <a:xfrm>
            <a:off x="1204119" y="891208"/>
            <a:ext cx="1386242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3: Rô – bốt chia 56 con cá vào các rổ, mỗi rổ 8 con cá. </a:t>
            </a:r>
          </a:p>
          <a:p>
            <a:r>
              <a:rPr lang="en-US" sz="3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 Rô – bốt chia được bao nhiêu rổ cá như vậy?</a:t>
            </a:r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xmlns="" id="{EA49B78F-B7F4-61D2-4ACA-3C123A4FB4AC}"/>
              </a:ext>
            </a:extLst>
          </p:cNvPr>
          <p:cNvGrpSpPr>
            <a:grpSpLocks/>
          </p:cNvGrpSpPr>
          <p:nvPr/>
        </p:nvGrpSpPr>
        <p:grpSpPr bwMode="auto">
          <a:xfrm>
            <a:off x="377753" y="3124200"/>
            <a:ext cx="15748000" cy="5647267"/>
            <a:chOff x="897400" y="1578422"/>
            <a:chExt cx="10196960" cy="4234211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xmlns="" id="{35FC5837-FE27-6D1C-25A3-3393959A1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243136" y="2232688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xmlns="" id="{9F81E14B-2F5D-5FAE-E4D0-6FB04E44D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3151971" y="2232686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xmlns="" id="{B7457BCB-F765-E6EF-97AF-CD93656B8A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758"/>
            <a:stretch>
              <a:fillRect/>
            </a:stretch>
          </p:blipFill>
          <p:spPr bwMode="auto">
            <a:xfrm rot="5400000">
              <a:off x="6067510" y="2233493"/>
              <a:ext cx="4233404" cy="2924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xmlns="" id="{BFE2B4A3-466D-E582-B1C1-C3A73AE74D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088" r="64758"/>
            <a:stretch>
              <a:fillRect/>
            </a:stretch>
          </p:blipFill>
          <p:spPr bwMode="auto">
            <a:xfrm rot="5400000">
              <a:off x="8233093" y="2950558"/>
              <a:ext cx="4233404" cy="148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46BF38C-1135-CD3E-6737-259AAD975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354" y="3425505"/>
            <a:ext cx="33527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giải</a:t>
            </a:r>
            <a:endParaRPr lang="en-US" altLang="en-US" sz="4000" b="1" kern="1200" dirty="0">
              <a:solidFill>
                <a:srgbClr val="0000FF"/>
              </a:solidFill>
              <a:latin typeface="HP001 4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EE06A22-F723-8083-4581-B00C4084B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6192" y="4406738"/>
            <a:ext cx="69044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altLang="en-US" sz="40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rổ cá Rô – bốt chia được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A45634D-7D75-4B20-D06A-9EABE68D4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738" y="6234621"/>
            <a:ext cx="34628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000" b="1" kern="1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kern="1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rổ cá</a:t>
            </a:r>
            <a:endParaRPr lang="en-US" altLang="en-US" sz="40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F7C6ECD-BA08-C463-3745-1064DA22A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6331" y="5387971"/>
            <a:ext cx="324159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40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 </a:t>
            </a:r>
            <a:r>
              <a:rPr lang="en-US" altLang="en-US" sz="4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4000" b="1" kern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= 7 (rổ )</a:t>
            </a:r>
            <a:endParaRPr lang="en-US" altLang="en-US" sz="4000" b="1" kern="1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145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xmlns="" id="{E545E694-9F23-450A-854A-F71945613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10319" y="0"/>
            <a:ext cx="162814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51CFD82-0C65-4185-B7DF-1B75A6833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153" y="721784"/>
            <a:ext cx="2607733" cy="95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31A96D6-5B68-474E-8C8D-016DD01A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819" y="3596218"/>
            <a:ext cx="3337984" cy="122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E32BA17-1689-4BF2-8733-03A4116EDFA8}"/>
              </a:ext>
            </a:extLst>
          </p:cNvPr>
          <p:cNvSpPr txBox="1"/>
          <p:nvPr/>
        </p:nvSpPr>
        <p:spPr>
          <a:xfrm>
            <a:off x="5804223" y="777675"/>
            <a:ext cx="4693593" cy="110799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7200" b="1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F290754-B985-4082-90C7-F9AAE46C7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919" y="711200"/>
            <a:ext cx="3860800" cy="141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4258711-50FF-4EE5-AE02-A84A71AF3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1881" y="198967"/>
            <a:ext cx="5257800" cy="192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D0B43EF-F941-4A4E-8C97-57072A982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019" y="3454401"/>
            <a:ext cx="19050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3E4512-CB60-4E2D-A12F-8286AD279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570" y="2032001"/>
            <a:ext cx="4599516" cy="2487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7F8CB7-6C1A-492B-8443-8E2ABD124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137" y="2032001"/>
            <a:ext cx="4339167" cy="23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8683E22-E0FE-43C5-B3C2-4122F710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418" y="4526493"/>
            <a:ext cx="10871200" cy="259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59326968-1F1C-4263-9189-D6FAA2330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8784" y="1"/>
            <a:ext cx="1104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3D0A24C-E1E9-4CAF-91CE-659E43A80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19" y="7389284"/>
            <a:ext cx="2813051" cy="103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819C14D-C9F5-4A9A-9520-9ECBB3665330}"/>
              </a:ext>
            </a:extLst>
          </p:cNvPr>
          <p:cNvSpPr txBox="1"/>
          <p:nvPr/>
        </p:nvSpPr>
        <p:spPr>
          <a:xfrm>
            <a:off x="-2491031" y="1346201"/>
            <a:ext cx="1910779" cy="5950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3867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>
            <a:extLst>
              <a:ext uri="{FF2B5EF4-FFF2-40B4-BE49-F238E27FC236}">
                <a16:creationId xmlns:a16="http://schemas.microsoft.com/office/drawing/2014/main" xmlns="" id="{CA2C1A1E-550A-4879-A524-1FA775208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BC247D9-CB55-43F7-8A2F-8E9A1E1F9678}"/>
              </a:ext>
            </a:extLst>
          </p:cNvPr>
          <p:cNvGrpSpPr>
            <a:grpSpLocks/>
          </p:cNvGrpSpPr>
          <p:nvPr/>
        </p:nvGrpSpPr>
        <p:grpSpPr bwMode="auto">
          <a:xfrm>
            <a:off x="3255170" y="328085"/>
            <a:ext cx="12649200" cy="3100915"/>
            <a:chOff x="2434106" y="246185"/>
            <a:chExt cx="9486901" cy="3182815"/>
          </a:xfrm>
        </p:grpSpPr>
        <p:pic>
          <p:nvPicPr>
            <p:cNvPr id="8221" name="Picture 9">
              <a:extLst>
                <a:ext uri="{FF2B5EF4-FFF2-40B4-BE49-F238E27FC236}">
                  <a16:creationId xmlns:a16="http://schemas.microsoft.com/office/drawing/2014/main" xmlns="" id="{8D69BD4C-4ADC-453E-8AE4-C273944E89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2" name="TextBox 32">
              <a:extLst>
                <a:ext uri="{FF2B5EF4-FFF2-40B4-BE49-F238E27FC236}">
                  <a16:creationId xmlns:a16="http://schemas.microsoft.com/office/drawing/2014/main" xmlns="" id="{545EDAC9-6912-4DB7-BF8B-85D47D1BAA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610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21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800">
                  <a:latin typeface="Times New Roman" panose="02020603050405020304" pitchFamily="18" charset="0"/>
                  <a:cs typeface="Times New Roman" panose="02020603050405020304" pitchFamily="18" charset="0"/>
                </a:rPr>
                <a:t>72 : 9 =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4F171D-2FF0-4F6C-86B5-5A31507D0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9" y="844552"/>
            <a:ext cx="2438400" cy="1898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EF7213-BFDB-4055-8E34-E54A4EBEF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36" y="2442634"/>
            <a:ext cx="2159000" cy="5939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B926D13-511D-4D99-9AD0-FF8C783DE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7" y="6263217"/>
            <a:ext cx="197273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AA7C423-124F-45AE-B4A9-06E4F7BC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9" y="6381751"/>
            <a:ext cx="18034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3E6B0A3-85E0-4ABB-8AA7-2E7892C67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9" y="6225118"/>
            <a:ext cx="1803400" cy="216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1A9EDAFE-4C4B-49E6-BE6E-90A1FE3CC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2017" y="1811868"/>
            <a:ext cx="649817" cy="649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14DABAD-228B-4377-84C3-70B0CEF1ED3E}"/>
              </a:ext>
            </a:extLst>
          </p:cNvPr>
          <p:cNvGrpSpPr>
            <a:grpSpLocks/>
          </p:cNvGrpSpPr>
          <p:nvPr/>
        </p:nvGrpSpPr>
        <p:grpSpPr bwMode="auto">
          <a:xfrm>
            <a:off x="3018104" y="3452530"/>
            <a:ext cx="6237816" cy="1575578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455D79A7-C39E-4497-A496-E94BA6253FC5}"/>
                </a:ext>
              </a:extLst>
            </p:cNvPr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867"/>
            </a:p>
          </p:txBody>
        </p:sp>
        <p:pic>
          <p:nvPicPr>
            <p:cNvPr id="8219" name="Picture 7">
              <a:extLst>
                <a:ext uri="{FF2B5EF4-FFF2-40B4-BE49-F238E27FC236}">
                  <a16:creationId xmlns:a16="http://schemas.microsoft.com/office/drawing/2014/main" xmlns="" id="{7221FA79-9C13-44B0-9A1C-AD6E82059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0" name="TextBox 33">
              <a:extLst>
                <a:ext uri="{FF2B5EF4-FFF2-40B4-BE49-F238E27FC236}">
                  <a16:creationId xmlns:a16="http://schemas.microsoft.com/office/drawing/2014/main" xmlns="" id="{47FE6C65-3BE8-4D95-AE3D-11DD710040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0703" y="3989903"/>
              <a:ext cx="883528" cy="61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333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8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7B1C8A1-779E-4B66-AA3B-37B4AD91F676}"/>
              </a:ext>
            </a:extLst>
          </p:cNvPr>
          <p:cNvGrpSpPr>
            <a:grpSpLocks/>
          </p:cNvGrpSpPr>
          <p:nvPr/>
        </p:nvGrpSpPr>
        <p:grpSpPr bwMode="auto">
          <a:xfrm>
            <a:off x="9664824" y="3348098"/>
            <a:ext cx="6089649" cy="178444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90899612-19CA-40D7-98CC-FDC755982CF5}"/>
                </a:ext>
              </a:extLst>
            </p:cNvPr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867"/>
            </a:p>
          </p:txBody>
        </p:sp>
        <p:pic>
          <p:nvPicPr>
            <p:cNvPr id="8216" name="Picture 18">
              <a:extLst>
                <a:ext uri="{FF2B5EF4-FFF2-40B4-BE49-F238E27FC236}">
                  <a16:creationId xmlns:a16="http://schemas.microsoft.com/office/drawing/2014/main" xmlns="" id="{30E7591D-01AC-4DCA-9B2E-FB09888B4E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4">
              <a:extLst>
                <a:ext uri="{FF2B5EF4-FFF2-40B4-BE49-F238E27FC236}">
                  <a16:creationId xmlns:a16="http://schemas.microsoft.com/office/drawing/2014/main" xmlns="" id="{F99156A2-8F40-4FF9-BA41-D74F6EF725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62331" y="3989903"/>
              <a:ext cx="856037" cy="615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3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B0115654-CCE7-4814-8281-D02FABE4CE0C}"/>
              </a:ext>
            </a:extLst>
          </p:cNvPr>
          <p:cNvGrpSpPr>
            <a:grpSpLocks/>
          </p:cNvGrpSpPr>
          <p:nvPr/>
        </p:nvGrpSpPr>
        <p:grpSpPr bwMode="auto">
          <a:xfrm>
            <a:off x="3055072" y="5516724"/>
            <a:ext cx="6431588" cy="1791068"/>
            <a:chOff x="2228026" y="5129048"/>
            <a:chExt cx="4822909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DC9B57D4-FAC1-46B9-9ACA-F36D3A9C04E6}"/>
                </a:ext>
              </a:extLst>
            </p:cNvPr>
            <p:cNvSpPr/>
            <p:nvPr/>
          </p:nvSpPr>
          <p:spPr>
            <a:xfrm>
              <a:off x="2708239" y="5388430"/>
              <a:ext cx="4342696" cy="12905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867"/>
            </a:p>
          </p:txBody>
        </p:sp>
        <p:pic>
          <p:nvPicPr>
            <p:cNvPr id="8213" name="Picture 19">
              <a:extLst>
                <a:ext uri="{FF2B5EF4-FFF2-40B4-BE49-F238E27FC236}">
                  <a16:creationId xmlns:a16="http://schemas.microsoft.com/office/drawing/2014/main" xmlns="" id="{B9B6498D-1AB0-4708-8C05-7FE9CCA8E6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4" name="TextBox 35">
              <a:extLst>
                <a:ext uri="{FF2B5EF4-FFF2-40B4-BE49-F238E27FC236}">
                  <a16:creationId xmlns:a16="http://schemas.microsoft.com/office/drawing/2014/main" xmlns="" id="{5222DCD5-C387-4EC0-B34B-7CE4C98BDA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3271" y="5616039"/>
              <a:ext cx="852632" cy="615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333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C.7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E9BCDC7-EEA6-42B3-9D5A-46E1FC583C68}"/>
              </a:ext>
            </a:extLst>
          </p:cNvPr>
          <p:cNvGrpSpPr>
            <a:grpSpLocks/>
          </p:cNvGrpSpPr>
          <p:nvPr/>
        </p:nvGrpSpPr>
        <p:grpSpPr bwMode="auto">
          <a:xfrm>
            <a:off x="9807166" y="5348818"/>
            <a:ext cx="6077566" cy="1930400"/>
            <a:chOff x="7144988" y="5089690"/>
            <a:chExt cx="455852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893CD3BD-F11A-4E93-B8DA-E9660D62DC4A}"/>
                </a:ext>
              </a:extLst>
            </p:cNvPr>
            <p:cNvSpPr/>
            <p:nvPr/>
          </p:nvSpPr>
          <p:spPr>
            <a:xfrm>
              <a:off x="7359779" y="5287938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867"/>
            </a:p>
          </p:txBody>
        </p:sp>
        <p:pic>
          <p:nvPicPr>
            <p:cNvPr id="8210" name="Picture 20">
              <a:extLst>
                <a:ext uri="{FF2B5EF4-FFF2-40B4-BE49-F238E27FC236}">
                  <a16:creationId xmlns:a16="http://schemas.microsoft.com/office/drawing/2014/main" xmlns="" id="{DF11DE8B-F01D-4A5E-A808-0389031BE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1" name="TextBox 36">
              <a:extLst>
                <a:ext uri="{FF2B5EF4-FFF2-40B4-BE49-F238E27FC236}">
                  <a16:creationId xmlns:a16="http://schemas.microsoft.com/office/drawing/2014/main" xmlns="" id="{A1DDEC58-9E67-48F4-8E2B-3E28FA4C7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13272" y="5605781"/>
              <a:ext cx="1371705" cy="615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5333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D. 5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6766719" y="8001000"/>
            <a:ext cx="1524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43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1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7700"/>
                            </p:stCondLst>
                            <p:childTnLst>
                              <p:par>
                                <p:cTn id="48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297</Words>
  <Application>Microsoft Office PowerPoint</Application>
  <PresentationFormat>Custom</PresentationFormat>
  <Paragraphs>76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longkhanh</cp:lastModifiedBy>
  <cp:revision>134</cp:revision>
  <dcterms:created xsi:type="dcterms:W3CDTF">2022-07-10T01:37:20Z</dcterms:created>
  <dcterms:modified xsi:type="dcterms:W3CDTF">2023-11-08T16:04:42Z</dcterms:modified>
</cp:coreProperties>
</file>