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wmf" ContentType="image/x-wm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  <p:sldMasterId id="2147483708" r:id="rId7"/>
    <p:sldMasterId id="2147483720" r:id="rId8"/>
    <p:sldMasterId id="2147483732" r:id="rId9"/>
    <p:sldMasterId id="2147483744" r:id="rId10"/>
  </p:sldMasterIdLst>
  <p:notesMasterIdLst>
    <p:notesMasterId r:id="rId13"/>
  </p:notesMasterIdLst>
  <p:sldIdLst>
    <p:sldId id="256" r:id="rId11"/>
    <p:sldId id="272" r:id="rId12"/>
    <p:sldId id="273" r:id="rId14"/>
    <p:sldId id="274" r:id="rId15"/>
    <p:sldId id="258" r:id="rId16"/>
    <p:sldId id="278" r:id="rId17"/>
    <p:sldId id="281" r:id="rId18"/>
    <p:sldId id="303" r:id="rId19"/>
    <p:sldId id="304" r:id="rId20"/>
    <p:sldId id="288" r:id="rId21"/>
    <p:sldId id="300" r:id="rId22"/>
    <p:sldId id="294" r:id="rId23"/>
    <p:sldId id="295" r:id="rId24"/>
  </p:sldIdLst>
  <p:sldSz cx="16276320" cy="9144000"/>
  <p:notesSz cx="6858000" cy="9144000"/>
  <p:defaultTextStyle>
    <a:defPPr>
      <a:defRPr lang="en-US"/>
    </a:defPPr>
    <a:lvl1pPr marL="0" algn="l" defTabSz="143065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15645" algn="l" defTabSz="143065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30655" algn="l" defTabSz="143065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46300" algn="l" defTabSz="143065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861310" algn="l" defTabSz="143065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576955" algn="l" defTabSz="143065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291965" algn="l" defTabSz="143065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07610" algn="l" defTabSz="143065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722620" algn="l" defTabSz="143065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6882E"/>
    <a:srgbClr val="FEF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-450" y="216"/>
      </p:cViewPr>
      <p:guideLst>
        <p:guide orient="horz" pos="2847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13.xml"/><Relationship Id="rId23" Type="http://schemas.openxmlformats.org/officeDocument/2006/relationships/slide" Target="slides/slide12.xml"/><Relationship Id="rId22" Type="http://schemas.openxmlformats.org/officeDocument/2006/relationships/slide" Target="slides/slide11.xml"/><Relationship Id="rId21" Type="http://schemas.openxmlformats.org/officeDocument/2006/relationships/slide" Target="slides/slide10.xml"/><Relationship Id="rId20" Type="http://schemas.openxmlformats.org/officeDocument/2006/relationships/slide" Target="slides/slide9.xml"/><Relationship Id="rId2" Type="http://schemas.openxmlformats.org/officeDocument/2006/relationships/theme" Target="theme/theme1.xml"/><Relationship Id="rId19" Type="http://schemas.openxmlformats.org/officeDocument/2006/relationships/slide" Target="slides/slide8.xml"/><Relationship Id="rId18" Type="http://schemas.openxmlformats.org/officeDocument/2006/relationships/slide" Target="slides/slide7.xml"/><Relationship Id="rId17" Type="http://schemas.openxmlformats.org/officeDocument/2006/relationships/slide" Target="slides/slide6.xml"/><Relationship Id="rId16" Type="http://schemas.openxmlformats.org/officeDocument/2006/relationships/slide" Target="slides/slide5.xml"/><Relationship Id="rId15" Type="http://schemas.openxmlformats.org/officeDocument/2006/relationships/slide" Target="slides/slide4.xml"/><Relationship Id="rId14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2.xml"/><Relationship Id="rId11" Type="http://schemas.openxmlformats.org/officeDocument/2006/relationships/slide" Target="slides/slide1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43065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15645" algn="l" defTabSz="143065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30655" algn="l" defTabSz="143065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46300" algn="l" defTabSz="143065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861310" algn="l" defTabSz="143065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576955" algn="l" defTabSz="143065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291965" algn="l" defTabSz="143065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07610" algn="l" defTabSz="143065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22620" algn="l" defTabSz="143065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21E87922-1F16-4146-86AD-B28C5A95BE04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21E87922-1F16-4146-86AD-B28C5A95BE04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21E87922-1F16-4146-86AD-B28C5A95BE04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71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15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30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46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861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576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291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07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722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8" y="488951"/>
            <a:ext cx="6516306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39" y="488951"/>
            <a:ext cx="19286121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34581" y="1496485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34581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0710" indent="0" algn="ctr">
              <a:buNone/>
              <a:defRPr sz="2700"/>
            </a:lvl2pPr>
            <a:lvl3pPr marL="1202055" indent="0" algn="ctr">
              <a:buNone/>
              <a:defRPr sz="2400"/>
            </a:lvl3pPr>
            <a:lvl4pPr marL="1802765" indent="0" algn="ctr">
              <a:buNone/>
              <a:defRPr sz="2100"/>
            </a:lvl4pPr>
            <a:lvl5pPr marL="2403475" indent="0" algn="ctr">
              <a:buNone/>
              <a:defRPr sz="2100"/>
            </a:lvl5pPr>
            <a:lvl6pPr marL="3004820" indent="0" algn="ctr">
              <a:buNone/>
              <a:defRPr sz="2100"/>
            </a:lvl6pPr>
            <a:lvl7pPr marL="3605530" indent="0" algn="ctr">
              <a:buNone/>
              <a:defRPr sz="2100"/>
            </a:lvl7pPr>
            <a:lvl8pPr marL="4206240" indent="0" algn="ctr">
              <a:buNone/>
              <a:defRPr sz="2100"/>
            </a:lvl8pPr>
            <a:lvl9pPr marL="4807585" indent="0" algn="ctr">
              <a:buNone/>
              <a:defRPr sz="21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0542" y="227980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110542" y="6119436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071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0205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0276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0347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0482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0553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062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0758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39" y="486931"/>
            <a:ext cx="14038600" cy="176741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121142" y="2241552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0710" indent="0">
              <a:buNone/>
              <a:defRPr sz="2700" b="1"/>
            </a:lvl2pPr>
            <a:lvl3pPr marL="1202055" indent="0">
              <a:buNone/>
              <a:defRPr sz="2400" b="1"/>
            </a:lvl3pPr>
            <a:lvl4pPr marL="1802765" indent="0">
              <a:buNone/>
              <a:defRPr sz="2100" b="1"/>
            </a:lvl4pPr>
            <a:lvl5pPr marL="2403475" indent="0">
              <a:buNone/>
              <a:defRPr sz="2100" b="1"/>
            </a:lvl5pPr>
            <a:lvl6pPr marL="3004820" indent="0">
              <a:buNone/>
              <a:defRPr sz="2100" b="1"/>
            </a:lvl6pPr>
            <a:lvl7pPr marL="3605530" indent="0">
              <a:buNone/>
              <a:defRPr sz="2100" b="1"/>
            </a:lvl7pPr>
            <a:lvl8pPr marL="4206240" indent="0">
              <a:buNone/>
              <a:defRPr sz="2100" b="1"/>
            </a:lvl8pPr>
            <a:lvl9pPr marL="4807585" indent="0">
              <a:buNone/>
              <a:defRPr sz="21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121142" y="3340100"/>
            <a:ext cx="6885780" cy="491278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8240048" y="2241552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0710" indent="0">
              <a:buNone/>
              <a:defRPr sz="2700" b="1"/>
            </a:lvl2pPr>
            <a:lvl3pPr marL="1202055" indent="0">
              <a:buNone/>
              <a:defRPr sz="2400" b="1"/>
            </a:lvl3pPr>
            <a:lvl4pPr marL="1802765" indent="0">
              <a:buNone/>
              <a:defRPr sz="2100" b="1"/>
            </a:lvl4pPr>
            <a:lvl5pPr marL="2403475" indent="0">
              <a:buNone/>
              <a:defRPr sz="2100" b="1"/>
            </a:lvl5pPr>
            <a:lvl6pPr marL="3004820" indent="0">
              <a:buNone/>
              <a:defRPr sz="2100" b="1"/>
            </a:lvl6pPr>
            <a:lvl7pPr marL="3605530" indent="0">
              <a:buNone/>
              <a:defRPr sz="2100" b="1"/>
            </a:lvl7pPr>
            <a:lvl8pPr marL="4206240" indent="0">
              <a:buNone/>
              <a:defRPr sz="2100" b="1"/>
            </a:lvl8pPr>
            <a:lvl9pPr marL="4807585" indent="0">
              <a:buNone/>
              <a:defRPr sz="21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290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919691" y="1316718"/>
            <a:ext cx="8240048" cy="649816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121290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0710" indent="0">
              <a:buNone/>
              <a:defRPr sz="1900"/>
            </a:lvl2pPr>
            <a:lvl3pPr marL="1202055" indent="0">
              <a:buNone/>
              <a:defRPr sz="1600"/>
            </a:lvl3pPr>
            <a:lvl4pPr marL="1802765" indent="0">
              <a:buNone/>
              <a:defRPr sz="1300"/>
            </a:lvl4pPr>
            <a:lvl5pPr marL="2403475" indent="0">
              <a:buNone/>
              <a:defRPr sz="1300"/>
            </a:lvl5pPr>
            <a:lvl6pPr marL="3004820" indent="0">
              <a:buNone/>
              <a:defRPr sz="1300"/>
            </a:lvl6pPr>
            <a:lvl7pPr marL="3605530" indent="0">
              <a:buNone/>
              <a:defRPr sz="1300"/>
            </a:lvl7pPr>
            <a:lvl8pPr marL="4206240" indent="0">
              <a:buNone/>
              <a:defRPr sz="1300"/>
            </a:lvl8pPr>
            <a:lvl9pPr marL="4807585" indent="0">
              <a:buNone/>
              <a:defRPr sz="13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290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919691" y="1316718"/>
            <a:ext cx="8240048" cy="6498167"/>
          </a:xfrm>
        </p:spPr>
        <p:txBody>
          <a:bodyPr/>
          <a:lstStyle>
            <a:lvl1pPr marL="0" indent="0">
              <a:buNone/>
              <a:defRPr sz="4300"/>
            </a:lvl1pPr>
            <a:lvl2pPr marL="600710" indent="0">
              <a:buNone/>
              <a:defRPr sz="3700"/>
            </a:lvl2pPr>
            <a:lvl3pPr marL="1202055" indent="0">
              <a:buNone/>
              <a:defRPr sz="3200"/>
            </a:lvl3pPr>
            <a:lvl4pPr marL="1802765" indent="0">
              <a:buNone/>
              <a:defRPr sz="2700"/>
            </a:lvl4pPr>
            <a:lvl5pPr marL="2403475" indent="0">
              <a:buNone/>
              <a:defRPr sz="2700"/>
            </a:lvl5pPr>
            <a:lvl6pPr marL="3004820" indent="0">
              <a:buNone/>
              <a:defRPr sz="2700"/>
            </a:lvl6pPr>
            <a:lvl7pPr marL="3605530" indent="0">
              <a:buNone/>
              <a:defRPr sz="2700"/>
            </a:lvl7pPr>
            <a:lvl8pPr marL="4206240" indent="0">
              <a:buNone/>
              <a:defRPr sz="2700"/>
            </a:lvl8pPr>
            <a:lvl9pPr marL="4807585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121290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0710" indent="0">
              <a:buNone/>
              <a:defRPr sz="1900"/>
            </a:lvl2pPr>
            <a:lvl3pPr marL="1202055" indent="0">
              <a:buNone/>
              <a:defRPr sz="1600"/>
            </a:lvl3pPr>
            <a:lvl4pPr marL="1802765" indent="0">
              <a:buNone/>
              <a:defRPr sz="1300"/>
            </a:lvl4pPr>
            <a:lvl5pPr marL="2403475" indent="0">
              <a:buNone/>
              <a:defRPr sz="1300"/>
            </a:lvl5pPr>
            <a:lvl6pPr marL="3004820" indent="0">
              <a:buNone/>
              <a:defRPr sz="1300"/>
            </a:lvl6pPr>
            <a:lvl7pPr marL="3605530" indent="0">
              <a:buNone/>
              <a:defRPr sz="1300"/>
            </a:lvl7pPr>
            <a:lvl8pPr marL="4206240" indent="0">
              <a:buNone/>
              <a:defRPr sz="1300"/>
            </a:lvl8pPr>
            <a:lvl9pPr marL="4807585" indent="0">
              <a:buNone/>
              <a:defRPr sz="13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647969" y="486836"/>
            <a:ext cx="3509650" cy="774911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119019" y="486836"/>
            <a:ext cx="10325492" cy="774911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34581" y="1496485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34581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1345" indent="0" algn="ctr">
              <a:buNone/>
              <a:defRPr sz="2700"/>
            </a:lvl2pPr>
            <a:lvl3pPr marL="1202690" indent="0" algn="ctr">
              <a:buNone/>
              <a:defRPr sz="2400"/>
            </a:lvl3pPr>
            <a:lvl4pPr marL="1803400" indent="0" algn="ctr">
              <a:buNone/>
              <a:defRPr sz="2100"/>
            </a:lvl4pPr>
            <a:lvl5pPr marL="2404745" indent="0" algn="ctr">
              <a:buNone/>
              <a:defRPr sz="2100"/>
            </a:lvl5pPr>
            <a:lvl6pPr marL="3006090" indent="0" algn="ctr">
              <a:buNone/>
              <a:defRPr sz="2100"/>
            </a:lvl6pPr>
            <a:lvl7pPr marL="3607435" indent="0" algn="ctr">
              <a:buNone/>
              <a:defRPr sz="2100"/>
            </a:lvl7pPr>
            <a:lvl8pPr marL="4208780" indent="0" algn="ctr">
              <a:buNone/>
              <a:defRPr sz="2100"/>
            </a:lvl8pPr>
            <a:lvl9pPr marL="4810125" indent="0" algn="ctr">
              <a:buNone/>
              <a:defRPr sz="21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0542" y="2279797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110542" y="6119430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1345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0269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03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0474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0609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0743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087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101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39" y="486931"/>
            <a:ext cx="14038600" cy="176741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121142" y="2241552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1345" indent="0">
              <a:buNone/>
              <a:defRPr sz="2700" b="1"/>
            </a:lvl2pPr>
            <a:lvl3pPr marL="1202690" indent="0">
              <a:buNone/>
              <a:defRPr sz="2400" b="1"/>
            </a:lvl3pPr>
            <a:lvl4pPr marL="1803400" indent="0">
              <a:buNone/>
              <a:defRPr sz="2100" b="1"/>
            </a:lvl4pPr>
            <a:lvl5pPr marL="2404745" indent="0">
              <a:buNone/>
              <a:defRPr sz="2100" b="1"/>
            </a:lvl5pPr>
            <a:lvl6pPr marL="3006090" indent="0">
              <a:buNone/>
              <a:defRPr sz="2100" b="1"/>
            </a:lvl6pPr>
            <a:lvl7pPr marL="3607435" indent="0">
              <a:buNone/>
              <a:defRPr sz="2100" b="1"/>
            </a:lvl7pPr>
            <a:lvl8pPr marL="4208780" indent="0">
              <a:buNone/>
              <a:defRPr sz="2100" b="1"/>
            </a:lvl8pPr>
            <a:lvl9pPr marL="4810125" indent="0">
              <a:buNone/>
              <a:defRPr sz="21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121142" y="3340100"/>
            <a:ext cx="6885780" cy="491278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8240048" y="2241552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1345" indent="0">
              <a:buNone/>
              <a:defRPr sz="2700" b="1"/>
            </a:lvl2pPr>
            <a:lvl3pPr marL="1202690" indent="0">
              <a:buNone/>
              <a:defRPr sz="2400" b="1"/>
            </a:lvl3pPr>
            <a:lvl4pPr marL="1803400" indent="0">
              <a:buNone/>
              <a:defRPr sz="2100" b="1"/>
            </a:lvl4pPr>
            <a:lvl5pPr marL="2404745" indent="0">
              <a:buNone/>
              <a:defRPr sz="2100" b="1"/>
            </a:lvl5pPr>
            <a:lvl6pPr marL="3006090" indent="0">
              <a:buNone/>
              <a:defRPr sz="2100" b="1"/>
            </a:lvl6pPr>
            <a:lvl7pPr marL="3607435" indent="0">
              <a:buNone/>
              <a:defRPr sz="2100" b="1"/>
            </a:lvl7pPr>
            <a:lvl8pPr marL="4208780" indent="0">
              <a:buNone/>
              <a:defRPr sz="2100" b="1"/>
            </a:lvl8pPr>
            <a:lvl9pPr marL="4810125" indent="0">
              <a:buNone/>
              <a:defRPr sz="21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31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15645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3065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463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86131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57695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29196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500761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72262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285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919691" y="1316713"/>
            <a:ext cx="8240048" cy="649816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121285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1345" indent="0">
              <a:buNone/>
              <a:defRPr sz="1900"/>
            </a:lvl2pPr>
            <a:lvl3pPr marL="1202690" indent="0">
              <a:buNone/>
              <a:defRPr sz="1600"/>
            </a:lvl3pPr>
            <a:lvl4pPr marL="1803400" indent="0">
              <a:buNone/>
              <a:defRPr sz="1300"/>
            </a:lvl4pPr>
            <a:lvl5pPr marL="2404745" indent="0">
              <a:buNone/>
              <a:defRPr sz="1300"/>
            </a:lvl5pPr>
            <a:lvl6pPr marL="3006090" indent="0">
              <a:buNone/>
              <a:defRPr sz="1300"/>
            </a:lvl6pPr>
            <a:lvl7pPr marL="3607435" indent="0">
              <a:buNone/>
              <a:defRPr sz="1300"/>
            </a:lvl7pPr>
            <a:lvl8pPr marL="4208780" indent="0">
              <a:buNone/>
              <a:defRPr sz="1300"/>
            </a:lvl8pPr>
            <a:lvl9pPr marL="4810125" indent="0">
              <a:buNone/>
              <a:defRPr sz="13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285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919691" y="1316713"/>
            <a:ext cx="8240048" cy="6498167"/>
          </a:xfrm>
        </p:spPr>
        <p:txBody>
          <a:bodyPr/>
          <a:lstStyle>
            <a:lvl1pPr marL="0" indent="0">
              <a:buNone/>
              <a:defRPr sz="4300"/>
            </a:lvl1pPr>
            <a:lvl2pPr marL="601345" indent="0">
              <a:buNone/>
              <a:defRPr sz="3700"/>
            </a:lvl2pPr>
            <a:lvl3pPr marL="1202690" indent="0">
              <a:buNone/>
              <a:defRPr sz="3200"/>
            </a:lvl3pPr>
            <a:lvl4pPr marL="1803400" indent="0">
              <a:buNone/>
              <a:defRPr sz="2700"/>
            </a:lvl4pPr>
            <a:lvl5pPr marL="2404745" indent="0">
              <a:buNone/>
              <a:defRPr sz="2700"/>
            </a:lvl5pPr>
            <a:lvl6pPr marL="3006090" indent="0">
              <a:buNone/>
              <a:defRPr sz="2700"/>
            </a:lvl6pPr>
            <a:lvl7pPr marL="3607435" indent="0">
              <a:buNone/>
              <a:defRPr sz="2700"/>
            </a:lvl7pPr>
            <a:lvl8pPr marL="4208780" indent="0">
              <a:buNone/>
              <a:defRPr sz="2700"/>
            </a:lvl8pPr>
            <a:lvl9pPr marL="4810125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121285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1345" indent="0">
              <a:buNone/>
              <a:defRPr sz="1900"/>
            </a:lvl2pPr>
            <a:lvl3pPr marL="1202690" indent="0">
              <a:buNone/>
              <a:defRPr sz="1600"/>
            </a:lvl3pPr>
            <a:lvl4pPr marL="1803400" indent="0">
              <a:buNone/>
              <a:defRPr sz="1300"/>
            </a:lvl4pPr>
            <a:lvl5pPr marL="2404745" indent="0">
              <a:buNone/>
              <a:defRPr sz="1300"/>
            </a:lvl5pPr>
            <a:lvl6pPr marL="3006090" indent="0">
              <a:buNone/>
              <a:defRPr sz="1300"/>
            </a:lvl6pPr>
            <a:lvl7pPr marL="3607435" indent="0">
              <a:buNone/>
              <a:defRPr sz="1300"/>
            </a:lvl7pPr>
            <a:lvl8pPr marL="4208780" indent="0">
              <a:buNone/>
              <a:defRPr sz="1300"/>
            </a:lvl8pPr>
            <a:lvl9pPr marL="4810125" indent="0">
              <a:buNone/>
              <a:defRPr sz="13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647969" y="486836"/>
            <a:ext cx="3509650" cy="774911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119019" y="486836"/>
            <a:ext cx="10325492" cy="774911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34581" y="1496485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34581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1345" indent="0" algn="ctr">
              <a:buNone/>
              <a:defRPr sz="2700"/>
            </a:lvl2pPr>
            <a:lvl3pPr marL="1202690" indent="0" algn="ctr">
              <a:buNone/>
              <a:defRPr sz="2400"/>
            </a:lvl3pPr>
            <a:lvl4pPr marL="1804670" indent="0" algn="ctr">
              <a:buNone/>
              <a:defRPr sz="2100"/>
            </a:lvl4pPr>
            <a:lvl5pPr marL="2406015" indent="0" algn="ctr">
              <a:buNone/>
              <a:defRPr sz="2100"/>
            </a:lvl5pPr>
            <a:lvl6pPr marL="3007360" indent="0" algn="ctr">
              <a:buNone/>
              <a:defRPr sz="2100"/>
            </a:lvl6pPr>
            <a:lvl7pPr marL="3608705" indent="0" algn="ctr">
              <a:buNone/>
              <a:defRPr sz="2100"/>
            </a:lvl7pPr>
            <a:lvl8pPr marL="4210050" indent="0" algn="ctr">
              <a:buNone/>
              <a:defRPr sz="2100"/>
            </a:lvl8pPr>
            <a:lvl9pPr marL="4812030" indent="0" algn="ctr">
              <a:buNone/>
              <a:defRPr sz="21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0542" y="2279793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110542" y="6119426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1345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0269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046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0601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073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0870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100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1203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39" y="486931"/>
            <a:ext cx="14038600" cy="176741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121142" y="2241552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1345" indent="0">
              <a:buNone/>
              <a:defRPr sz="2700" b="1"/>
            </a:lvl2pPr>
            <a:lvl3pPr marL="1202690" indent="0">
              <a:buNone/>
              <a:defRPr sz="2400" b="1"/>
            </a:lvl3pPr>
            <a:lvl4pPr marL="1804670" indent="0">
              <a:buNone/>
              <a:defRPr sz="2100" b="1"/>
            </a:lvl4pPr>
            <a:lvl5pPr marL="2406015" indent="0">
              <a:buNone/>
              <a:defRPr sz="2100" b="1"/>
            </a:lvl5pPr>
            <a:lvl6pPr marL="3007360" indent="0">
              <a:buNone/>
              <a:defRPr sz="2100" b="1"/>
            </a:lvl6pPr>
            <a:lvl7pPr marL="3608705" indent="0">
              <a:buNone/>
              <a:defRPr sz="2100" b="1"/>
            </a:lvl7pPr>
            <a:lvl8pPr marL="4210050" indent="0">
              <a:buNone/>
              <a:defRPr sz="2100" b="1"/>
            </a:lvl8pPr>
            <a:lvl9pPr marL="4812030" indent="0">
              <a:buNone/>
              <a:defRPr sz="21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121142" y="3340100"/>
            <a:ext cx="6885780" cy="491278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8240048" y="2241552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1345" indent="0">
              <a:buNone/>
              <a:defRPr sz="2700" b="1"/>
            </a:lvl2pPr>
            <a:lvl3pPr marL="1202690" indent="0">
              <a:buNone/>
              <a:defRPr sz="2400" b="1"/>
            </a:lvl3pPr>
            <a:lvl4pPr marL="1804670" indent="0">
              <a:buNone/>
              <a:defRPr sz="2100" b="1"/>
            </a:lvl4pPr>
            <a:lvl5pPr marL="2406015" indent="0">
              <a:buNone/>
              <a:defRPr sz="2100" b="1"/>
            </a:lvl5pPr>
            <a:lvl6pPr marL="3007360" indent="0">
              <a:buNone/>
              <a:defRPr sz="2100" b="1"/>
            </a:lvl6pPr>
            <a:lvl7pPr marL="3608705" indent="0">
              <a:buNone/>
              <a:defRPr sz="2100" b="1"/>
            </a:lvl7pPr>
            <a:lvl8pPr marL="4210050" indent="0">
              <a:buNone/>
              <a:defRPr sz="2100" b="1"/>
            </a:lvl8pPr>
            <a:lvl9pPr marL="4812030" indent="0">
              <a:buNone/>
              <a:defRPr sz="21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1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8" y="2844801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281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919691" y="1316709"/>
            <a:ext cx="8240048" cy="649816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121281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1345" indent="0">
              <a:buNone/>
              <a:defRPr sz="1900"/>
            </a:lvl2pPr>
            <a:lvl3pPr marL="1202690" indent="0">
              <a:buNone/>
              <a:defRPr sz="1600"/>
            </a:lvl3pPr>
            <a:lvl4pPr marL="1804670" indent="0">
              <a:buNone/>
              <a:defRPr sz="1300"/>
            </a:lvl4pPr>
            <a:lvl5pPr marL="2406015" indent="0">
              <a:buNone/>
              <a:defRPr sz="1300"/>
            </a:lvl5pPr>
            <a:lvl6pPr marL="3007360" indent="0">
              <a:buNone/>
              <a:defRPr sz="1300"/>
            </a:lvl6pPr>
            <a:lvl7pPr marL="3608705" indent="0">
              <a:buNone/>
              <a:defRPr sz="1300"/>
            </a:lvl7pPr>
            <a:lvl8pPr marL="4210050" indent="0">
              <a:buNone/>
              <a:defRPr sz="1300"/>
            </a:lvl8pPr>
            <a:lvl9pPr marL="4812030" indent="0">
              <a:buNone/>
              <a:defRPr sz="13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281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919691" y="1316709"/>
            <a:ext cx="8240048" cy="6498167"/>
          </a:xfrm>
        </p:spPr>
        <p:txBody>
          <a:bodyPr/>
          <a:lstStyle>
            <a:lvl1pPr marL="0" indent="0">
              <a:buNone/>
              <a:defRPr sz="4300"/>
            </a:lvl1pPr>
            <a:lvl2pPr marL="601345" indent="0">
              <a:buNone/>
              <a:defRPr sz="3700"/>
            </a:lvl2pPr>
            <a:lvl3pPr marL="1202690" indent="0">
              <a:buNone/>
              <a:defRPr sz="3200"/>
            </a:lvl3pPr>
            <a:lvl4pPr marL="1804670" indent="0">
              <a:buNone/>
              <a:defRPr sz="2700"/>
            </a:lvl4pPr>
            <a:lvl5pPr marL="2406015" indent="0">
              <a:buNone/>
              <a:defRPr sz="2700"/>
            </a:lvl5pPr>
            <a:lvl6pPr marL="3007360" indent="0">
              <a:buNone/>
              <a:defRPr sz="2700"/>
            </a:lvl6pPr>
            <a:lvl7pPr marL="3608705" indent="0">
              <a:buNone/>
              <a:defRPr sz="2700"/>
            </a:lvl7pPr>
            <a:lvl8pPr marL="4210050" indent="0">
              <a:buNone/>
              <a:defRPr sz="2700"/>
            </a:lvl8pPr>
            <a:lvl9pPr marL="4812030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121281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1345" indent="0">
              <a:buNone/>
              <a:defRPr sz="1900"/>
            </a:lvl2pPr>
            <a:lvl3pPr marL="1202690" indent="0">
              <a:buNone/>
              <a:defRPr sz="1600"/>
            </a:lvl3pPr>
            <a:lvl4pPr marL="1804670" indent="0">
              <a:buNone/>
              <a:defRPr sz="1300"/>
            </a:lvl4pPr>
            <a:lvl5pPr marL="2406015" indent="0">
              <a:buNone/>
              <a:defRPr sz="1300"/>
            </a:lvl5pPr>
            <a:lvl6pPr marL="3007360" indent="0">
              <a:buNone/>
              <a:defRPr sz="1300"/>
            </a:lvl6pPr>
            <a:lvl7pPr marL="3608705" indent="0">
              <a:buNone/>
              <a:defRPr sz="1300"/>
            </a:lvl7pPr>
            <a:lvl8pPr marL="4210050" indent="0">
              <a:buNone/>
              <a:defRPr sz="1300"/>
            </a:lvl8pPr>
            <a:lvl9pPr marL="4812030" indent="0">
              <a:buNone/>
              <a:defRPr sz="13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647969" y="486836"/>
            <a:ext cx="3509650" cy="774911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119019" y="486836"/>
            <a:ext cx="10325492" cy="774911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34581" y="1496485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34581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3250" indent="0" algn="ctr">
              <a:buNone/>
              <a:defRPr sz="2700"/>
            </a:lvl2pPr>
            <a:lvl3pPr marL="1206500" indent="0" algn="ctr">
              <a:buNone/>
              <a:defRPr sz="2400"/>
            </a:lvl3pPr>
            <a:lvl4pPr marL="1809750" indent="0" algn="ctr">
              <a:buNone/>
              <a:defRPr sz="2100"/>
            </a:lvl4pPr>
            <a:lvl5pPr marL="2413000" indent="0" algn="ctr">
              <a:buNone/>
              <a:defRPr sz="2100"/>
            </a:lvl5pPr>
            <a:lvl6pPr marL="3016250" indent="0" algn="ctr">
              <a:buNone/>
              <a:defRPr sz="2100"/>
            </a:lvl6pPr>
            <a:lvl7pPr marL="3619500" indent="0" algn="ctr">
              <a:buNone/>
              <a:defRPr sz="2100"/>
            </a:lvl7pPr>
            <a:lvl8pPr marL="4222750" indent="0" algn="ctr">
              <a:buNone/>
              <a:defRPr sz="2100"/>
            </a:lvl8pPr>
            <a:lvl9pPr marL="4826000" indent="0" algn="ctr">
              <a:buNone/>
              <a:defRPr sz="21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0542" y="2279763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110542" y="6119397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325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065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097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13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162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195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227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26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39" y="486931"/>
            <a:ext cx="14038600" cy="176741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121142" y="2241552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3250" indent="0">
              <a:buNone/>
              <a:defRPr sz="2700" b="1"/>
            </a:lvl2pPr>
            <a:lvl3pPr marL="1206500" indent="0">
              <a:buNone/>
              <a:defRPr sz="2400" b="1"/>
            </a:lvl3pPr>
            <a:lvl4pPr marL="1809750" indent="0">
              <a:buNone/>
              <a:defRPr sz="2100" b="1"/>
            </a:lvl4pPr>
            <a:lvl5pPr marL="2413000" indent="0">
              <a:buNone/>
              <a:defRPr sz="2100" b="1"/>
            </a:lvl5pPr>
            <a:lvl6pPr marL="3016250" indent="0">
              <a:buNone/>
              <a:defRPr sz="2100" b="1"/>
            </a:lvl6pPr>
            <a:lvl7pPr marL="3619500" indent="0">
              <a:buNone/>
              <a:defRPr sz="2100" b="1"/>
            </a:lvl7pPr>
            <a:lvl8pPr marL="4222750" indent="0">
              <a:buNone/>
              <a:defRPr sz="2100" b="1"/>
            </a:lvl8pPr>
            <a:lvl9pPr marL="4826000" indent="0">
              <a:buNone/>
              <a:defRPr sz="21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121142" y="3340100"/>
            <a:ext cx="6885780" cy="491278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8240048" y="2241552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3250" indent="0">
              <a:buNone/>
              <a:defRPr sz="2700" b="1"/>
            </a:lvl2pPr>
            <a:lvl3pPr marL="1206500" indent="0">
              <a:buNone/>
              <a:defRPr sz="2400" b="1"/>
            </a:lvl3pPr>
            <a:lvl4pPr marL="1809750" indent="0">
              <a:buNone/>
              <a:defRPr sz="2100" b="1"/>
            </a:lvl4pPr>
            <a:lvl5pPr marL="2413000" indent="0">
              <a:buNone/>
              <a:defRPr sz="2100" b="1"/>
            </a:lvl5pPr>
            <a:lvl6pPr marL="3016250" indent="0">
              <a:buNone/>
              <a:defRPr sz="2100" b="1"/>
            </a:lvl6pPr>
            <a:lvl7pPr marL="3619500" indent="0">
              <a:buNone/>
              <a:defRPr sz="2100" b="1"/>
            </a:lvl7pPr>
            <a:lvl8pPr marL="4222750" indent="0">
              <a:buNone/>
              <a:defRPr sz="2100" b="1"/>
            </a:lvl8pPr>
            <a:lvl9pPr marL="4826000" indent="0">
              <a:buNone/>
              <a:defRPr sz="21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983" y="2046817"/>
            <a:ext cx="7191675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5645" indent="0">
              <a:buNone/>
              <a:defRPr sz="3200" b="1"/>
            </a:lvl2pPr>
            <a:lvl3pPr marL="1430655" indent="0">
              <a:buNone/>
              <a:defRPr sz="2900" b="1"/>
            </a:lvl3pPr>
            <a:lvl4pPr marL="2146300" indent="0">
              <a:buNone/>
              <a:defRPr sz="2500" b="1"/>
            </a:lvl4pPr>
            <a:lvl5pPr marL="2861310" indent="0">
              <a:buNone/>
              <a:defRPr sz="2500" b="1"/>
            </a:lvl5pPr>
            <a:lvl6pPr marL="3576955" indent="0">
              <a:buNone/>
              <a:defRPr sz="2500" b="1"/>
            </a:lvl6pPr>
            <a:lvl7pPr marL="4291965" indent="0">
              <a:buNone/>
              <a:defRPr sz="2500" b="1"/>
            </a:lvl7pPr>
            <a:lvl8pPr marL="5007610" indent="0">
              <a:buNone/>
              <a:defRPr sz="2500" b="1"/>
            </a:lvl8pPr>
            <a:lvl9pPr marL="5722620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983" y="2899833"/>
            <a:ext cx="7191675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8" y="2046817"/>
            <a:ext cx="7194500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5645" indent="0">
              <a:buNone/>
              <a:defRPr sz="3200" b="1"/>
            </a:lvl2pPr>
            <a:lvl3pPr marL="1430655" indent="0">
              <a:buNone/>
              <a:defRPr sz="2900" b="1"/>
            </a:lvl3pPr>
            <a:lvl4pPr marL="2146300" indent="0">
              <a:buNone/>
              <a:defRPr sz="2500" b="1"/>
            </a:lvl4pPr>
            <a:lvl5pPr marL="2861310" indent="0">
              <a:buNone/>
              <a:defRPr sz="2500" b="1"/>
            </a:lvl5pPr>
            <a:lvl6pPr marL="3576955" indent="0">
              <a:buNone/>
              <a:defRPr sz="2500" b="1"/>
            </a:lvl6pPr>
            <a:lvl7pPr marL="4291965" indent="0">
              <a:buNone/>
              <a:defRPr sz="2500" b="1"/>
            </a:lvl7pPr>
            <a:lvl8pPr marL="5007610" indent="0">
              <a:buNone/>
              <a:defRPr sz="2500" b="1"/>
            </a:lvl8pPr>
            <a:lvl9pPr marL="5722620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8" y="2899833"/>
            <a:ext cx="7194500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252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919691" y="1316679"/>
            <a:ext cx="8240048" cy="649816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121252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3250" indent="0">
              <a:buNone/>
              <a:defRPr sz="1900"/>
            </a:lvl2pPr>
            <a:lvl3pPr marL="1206500" indent="0">
              <a:buNone/>
              <a:defRPr sz="1600"/>
            </a:lvl3pPr>
            <a:lvl4pPr marL="1809750" indent="0">
              <a:buNone/>
              <a:defRPr sz="1300"/>
            </a:lvl4pPr>
            <a:lvl5pPr marL="2413000" indent="0">
              <a:buNone/>
              <a:defRPr sz="1300"/>
            </a:lvl5pPr>
            <a:lvl6pPr marL="3016250" indent="0">
              <a:buNone/>
              <a:defRPr sz="1300"/>
            </a:lvl6pPr>
            <a:lvl7pPr marL="3619500" indent="0">
              <a:buNone/>
              <a:defRPr sz="1300"/>
            </a:lvl7pPr>
            <a:lvl8pPr marL="4222750" indent="0">
              <a:buNone/>
              <a:defRPr sz="1300"/>
            </a:lvl8pPr>
            <a:lvl9pPr marL="4826000" indent="0">
              <a:buNone/>
              <a:defRPr sz="13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252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919691" y="1316679"/>
            <a:ext cx="8240048" cy="6498167"/>
          </a:xfrm>
        </p:spPr>
        <p:txBody>
          <a:bodyPr/>
          <a:lstStyle>
            <a:lvl1pPr marL="0" indent="0">
              <a:buNone/>
              <a:defRPr sz="4300"/>
            </a:lvl1pPr>
            <a:lvl2pPr marL="603250" indent="0">
              <a:buNone/>
              <a:defRPr sz="3700"/>
            </a:lvl2pPr>
            <a:lvl3pPr marL="1206500" indent="0">
              <a:buNone/>
              <a:defRPr sz="3200"/>
            </a:lvl3pPr>
            <a:lvl4pPr marL="1809750" indent="0">
              <a:buNone/>
              <a:defRPr sz="2700"/>
            </a:lvl4pPr>
            <a:lvl5pPr marL="2413000" indent="0">
              <a:buNone/>
              <a:defRPr sz="2700"/>
            </a:lvl5pPr>
            <a:lvl6pPr marL="3016250" indent="0">
              <a:buNone/>
              <a:defRPr sz="2700"/>
            </a:lvl6pPr>
            <a:lvl7pPr marL="3619500" indent="0">
              <a:buNone/>
              <a:defRPr sz="2700"/>
            </a:lvl7pPr>
            <a:lvl8pPr marL="4222750" indent="0">
              <a:buNone/>
              <a:defRPr sz="2700"/>
            </a:lvl8pPr>
            <a:lvl9pPr marL="4826000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121252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3250" indent="0">
              <a:buNone/>
              <a:defRPr sz="1900"/>
            </a:lvl2pPr>
            <a:lvl3pPr marL="1206500" indent="0">
              <a:buNone/>
              <a:defRPr sz="1600"/>
            </a:lvl3pPr>
            <a:lvl4pPr marL="1809750" indent="0">
              <a:buNone/>
              <a:defRPr sz="1300"/>
            </a:lvl4pPr>
            <a:lvl5pPr marL="2413000" indent="0">
              <a:buNone/>
              <a:defRPr sz="1300"/>
            </a:lvl5pPr>
            <a:lvl6pPr marL="3016250" indent="0">
              <a:buNone/>
              <a:defRPr sz="1300"/>
            </a:lvl6pPr>
            <a:lvl7pPr marL="3619500" indent="0">
              <a:buNone/>
              <a:defRPr sz="1300"/>
            </a:lvl7pPr>
            <a:lvl8pPr marL="4222750" indent="0">
              <a:buNone/>
              <a:defRPr sz="1300"/>
            </a:lvl8pPr>
            <a:lvl9pPr marL="4826000" indent="0">
              <a:buNone/>
              <a:defRPr sz="13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647969" y="486836"/>
            <a:ext cx="3509650" cy="774911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119019" y="486836"/>
            <a:ext cx="10325492" cy="774911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34581" y="1496485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34581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7060" indent="0" algn="ctr">
              <a:buNone/>
              <a:defRPr sz="2700"/>
            </a:lvl2pPr>
            <a:lvl3pPr marL="1214755" indent="0" algn="ctr">
              <a:buNone/>
              <a:defRPr sz="2400"/>
            </a:lvl3pPr>
            <a:lvl4pPr marL="1821815" indent="0" algn="ctr">
              <a:buNone/>
              <a:defRPr sz="2100"/>
            </a:lvl4pPr>
            <a:lvl5pPr marL="2429510" indent="0" algn="ctr">
              <a:buNone/>
              <a:defRPr sz="2100"/>
            </a:lvl5pPr>
            <a:lvl6pPr marL="3036570" indent="0" algn="ctr">
              <a:buNone/>
              <a:defRPr sz="2100"/>
            </a:lvl6pPr>
            <a:lvl7pPr marL="3643630" indent="0" algn="ctr">
              <a:buNone/>
              <a:defRPr sz="2100"/>
            </a:lvl7pPr>
            <a:lvl8pPr marL="4251325" indent="0" algn="ctr">
              <a:buNone/>
              <a:defRPr sz="2100"/>
            </a:lvl8pPr>
            <a:lvl9pPr marL="4858385" indent="0" algn="ctr">
              <a:buNone/>
              <a:defRPr sz="21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0542" y="2279697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110542" y="6119330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706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1475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181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2951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365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4363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513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5838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39" y="486880"/>
            <a:ext cx="14038600" cy="176741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121142" y="2241552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7060" indent="0">
              <a:buNone/>
              <a:defRPr sz="2700" b="1"/>
            </a:lvl2pPr>
            <a:lvl3pPr marL="1214755" indent="0">
              <a:buNone/>
              <a:defRPr sz="2400" b="1"/>
            </a:lvl3pPr>
            <a:lvl4pPr marL="1821815" indent="0">
              <a:buNone/>
              <a:defRPr sz="2100" b="1"/>
            </a:lvl4pPr>
            <a:lvl5pPr marL="2429510" indent="0">
              <a:buNone/>
              <a:defRPr sz="2100" b="1"/>
            </a:lvl5pPr>
            <a:lvl6pPr marL="3036570" indent="0">
              <a:buNone/>
              <a:defRPr sz="2100" b="1"/>
            </a:lvl6pPr>
            <a:lvl7pPr marL="3643630" indent="0">
              <a:buNone/>
              <a:defRPr sz="2100" b="1"/>
            </a:lvl7pPr>
            <a:lvl8pPr marL="4251325" indent="0">
              <a:buNone/>
              <a:defRPr sz="2100" b="1"/>
            </a:lvl8pPr>
            <a:lvl9pPr marL="4858385" indent="0">
              <a:buNone/>
              <a:defRPr sz="21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121142" y="3340100"/>
            <a:ext cx="6885780" cy="491278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8240048" y="2241552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7060" indent="0">
              <a:buNone/>
              <a:defRPr sz="2700" b="1"/>
            </a:lvl2pPr>
            <a:lvl3pPr marL="1214755" indent="0">
              <a:buNone/>
              <a:defRPr sz="2400" b="1"/>
            </a:lvl3pPr>
            <a:lvl4pPr marL="1821815" indent="0">
              <a:buNone/>
              <a:defRPr sz="2100" b="1"/>
            </a:lvl4pPr>
            <a:lvl5pPr marL="2429510" indent="0">
              <a:buNone/>
              <a:defRPr sz="2100" b="1"/>
            </a:lvl5pPr>
            <a:lvl6pPr marL="3036570" indent="0">
              <a:buNone/>
              <a:defRPr sz="2100" b="1"/>
            </a:lvl6pPr>
            <a:lvl7pPr marL="3643630" indent="0">
              <a:buNone/>
              <a:defRPr sz="2100" b="1"/>
            </a:lvl7pPr>
            <a:lvl8pPr marL="4251325" indent="0">
              <a:buNone/>
              <a:defRPr sz="2100" b="1"/>
            </a:lvl8pPr>
            <a:lvl9pPr marL="4858385" indent="0">
              <a:buNone/>
              <a:defRPr sz="21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85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919691" y="1316613"/>
            <a:ext cx="8240048" cy="649816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121185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7060" indent="0">
              <a:buNone/>
              <a:defRPr sz="1900"/>
            </a:lvl2pPr>
            <a:lvl3pPr marL="1214755" indent="0">
              <a:buNone/>
              <a:defRPr sz="1600"/>
            </a:lvl3pPr>
            <a:lvl4pPr marL="1821815" indent="0">
              <a:buNone/>
              <a:defRPr sz="1300"/>
            </a:lvl4pPr>
            <a:lvl5pPr marL="2429510" indent="0">
              <a:buNone/>
              <a:defRPr sz="1300"/>
            </a:lvl5pPr>
            <a:lvl6pPr marL="3036570" indent="0">
              <a:buNone/>
              <a:defRPr sz="1300"/>
            </a:lvl6pPr>
            <a:lvl7pPr marL="3643630" indent="0">
              <a:buNone/>
              <a:defRPr sz="1300"/>
            </a:lvl7pPr>
            <a:lvl8pPr marL="4251325" indent="0">
              <a:buNone/>
              <a:defRPr sz="1300"/>
            </a:lvl8pPr>
            <a:lvl9pPr marL="4858385" indent="0">
              <a:buNone/>
              <a:defRPr sz="13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85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919691" y="1316613"/>
            <a:ext cx="8240048" cy="6498167"/>
          </a:xfrm>
        </p:spPr>
        <p:txBody>
          <a:bodyPr/>
          <a:lstStyle>
            <a:lvl1pPr marL="0" indent="0">
              <a:buNone/>
              <a:defRPr sz="4300"/>
            </a:lvl1pPr>
            <a:lvl2pPr marL="607060" indent="0">
              <a:buNone/>
              <a:defRPr sz="3700"/>
            </a:lvl2pPr>
            <a:lvl3pPr marL="1214755" indent="0">
              <a:buNone/>
              <a:defRPr sz="3200"/>
            </a:lvl3pPr>
            <a:lvl4pPr marL="1821815" indent="0">
              <a:buNone/>
              <a:defRPr sz="2700"/>
            </a:lvl4pPr>
            <a:lvl5pPr marL="2429510" indent="0">
              <a:buNone/>
              <a:defRPr sz="2700"/>
            </a:lvl5pPr>
            <a:lvl6pPr marL="3036570" indent="0">
              <a:buNone/>
              <a:defRPr sz="2700"/>
            </a:lvl6pPr>
            <a:lvl7pPr marL="3643630" indent="0">
              <a:buNone/>
              <a:defRPr sz="2700"/>
            </a:lvl7pPr>
            <a:lvl8pPr marL="4251325" indent="0">
              <a:buNone/>
              <a:defRPr sz="2700"/>
            </a:lvl8pPr>
            <a:lvl9pPr marL="4858385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121185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7060" indent="0">
              <a:buNone/>
              <a:defRPr sz="1900"/>
            </a:lvl2pPr>
            <a:lvl3pPr marL="1214755" indent="0">
              <a:buNone/>
              <a:defRPr sz="1600"/>
            </a:lvl3pPr>
            <a:lvl4pPr marL="1821815" indent="0">
              <a:buNone/>
              <a:defRPr sz="1300"/>
            </a:lvl4pPr>
            <a:lvl5pPr marL="2429510" indent="0">
              <a:buNone/>
              <a:defRPr sz="1300"/>
            </a:lvl5pPr>
            <a:lvl6pPr marL="3036570" indent="0">
              <a:buNone/>
              <a:defRPr sz="1300"/>
            </a:lvl6pPr>
            <a:lvl7pPr marL="3643630" indent="0">
              <a:buNone/>
              <a:defRPr sz="1300"/>
            </a:lvl7pPr>
            <a:lvl8pPr marL="4251325" indent="0">
              <a:buNone/>
              <a:defRPr sz="1300"/>
            </a:lvl8pPr>
            <a:lvl9pPr marL="4858385" indent="0">
              <a:buNone/>
              <a:defRPr sz="13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647969" y="486836"/>
            <a:ext cx="3509650" cy="774911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119019" y="486836"/>
            <a:ext cx="10325492" cy="774911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34581" y="1496485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34581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8330" indent="0" algn="ctr">
              <a:buNone/>
              <a:defRPr sz="2700"/>
            </a:lvl2pPr>
            <a:lvl3pPr marL="1216660" indent="0" algn="ctr">
              <a:buNone/>
              <a:defRPr sz="2400"/>
            </a:lvl3pPr>
            <a:lvl4pPr marL="1824990" indent="0" algn="ctr">
              <a:buNone/>
              <a:defRPr sz="2100"/>
            </a:lvl4pPr>
            <a:lvl5pPr marL="2433320" indent="0" algn="ctr">
              <a:buNone/>
              <a:defRPr sz="2100"/>
            </a:lvl5pPr>
            <a:lvl6pPr marL="3041650" indent="0" algn="ctr">
              <a:buNone/>
              <a:defRPr sz="2100"/>
            </a:lvl6pPr>
            <a:lvl7pPr marL="3649980" indent="0" algn="ctr">
              <a:buNone/>
              <a:defRPr sz="2100"/>
            </a:lvl7pPr>
            <a:lvl8pPr marL="4258310" indent="0" algn="ctr">
              <a:buNone/>
              <a:defRPr sz="2100"/>
            </a:lvl8pPr>
            <a:lvl9pPr marL="4867275" indent="0" algn="ctr">
              <a:buNone/>
              <a:defRPr sz="21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0542" y="2279680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110542" y="6119313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833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1666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499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3332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416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499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5831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6727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39" y="486862"/>
            <a:ext cx="14038600" cy="176741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121142" y="2241552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330" indent="0">
              <a:buNone/>
              <a:defRPr sz="2700" b="1"/>
            </a:lvl2pPr>
            <a:lvl3pPr marL="1216660" indent="0">
              <a:buNone/>
              <a:defRPr sz="2400" b="1"/>
            </a:lvl3pPr>
            <a:lvl4pPr marL="1824990" indent="0">
              <a:buNone/>
              <a:defRPr sz="2100" b="1"/>
            </a:lvl4pPr>
            <a:lvl5pPr marL="2433320" indent="0">
              <a:buNone/>
              <a:defRPr sz="2100" b="1"/>
            </a:lvl5pPr>
            <a:lvl6pPr marL="3041650" indent="0">
              <a:buNone/>
              <a:defRPr sz="2100" b="1"/>
            </a:lvl6pPr>
            <a:lvl7pPr marL="3649980" indent="0">
              <a:buNone/>
              <a:defRPr sz="2100" b="1"/>
            </a:lvl7pPr>
            <a:lvl8pPr marL="4258310" indent="0">
              <a:buNone/>
              <a:defRPr sz="2100" b="1"/>
            </a:lvl8pPr>
            <a:lvl9pPr marL="4867275" indent="0">
              <a:buNone/>
              <a:defRPr sz="21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121142" y="3340100"/>
            <a:ext cx="6885780" cy="491278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8240048" y="2241552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330" indent="0">
              <a:buNone/>
              <a:defRPr sz="2700" b="1"/>
            </a:lvl2pPr>
            <a:lvl3pPr marL="1216660" indent="0">
              <a:buNone/>
              <a:defRPr sz="2400" b="1"/>
            </a:lvl3pPr>
            <a:lvl4pPr marL="1824990" indent="0">
              <a:buNone/>
              <a:defRPr sz="2100" b="1"/>
            </a:lvl4pPr>
            <a:lvl5pPr marL="2433320" indent="0">
              <a:buNone/>
              <a:defRPr sz="2100" b="1"/>
            </a:lvl5pPr>
            <a:lvl6pPr marL="3041650" indent="0">
              <a:buNone/>
              <a:defRPr sz="2100" b="1"/>
            </a:lvl6pPr>
            <a:lvl7pPr marL="3649980" indent="0">
              <a:buNone/>
              <a:defRPr sz="2100" b="1"/>
            </a:lvl7pPr>
            <a:lvl8pPr marL="4258310" indent="0">
              <a:buNone/>
              <a:defRPr sz="2100" b="1"/>
            </a:lvl8pPr>
            <a:lvl9pPr marL="4867275" indent="0">
              <a:buNone/>
              <a:defRPr sz="21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68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919691" y="1316595"/>
            <a:ext cx="8240048" cy="649816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121168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8330" indent="0">
              <a:buNone/>
              <a:defRPr sz="1900"/>
            </a:lvl2pPr>
            <a:lvl3pPr marL="1216660" indent="0">
              <a:buNone/>
              <a:defRPr sz="1600"/>
            </a:lvl3pPr>
            <a:lvl4pPr marL="1824990" indent="0">
              <a:buNone/>
              <a:defRPr sz="1300"/>
            </a:lvl4pPr>
            <a:lvl5pPr marL="2433320" indent="0">
              <a:buNone/>
              <a:defRPr sz="1300"/>
            </a:lvl5pPr>
            <a:lvl6pPr marL="3041650" indent="0">
              <a:buNone/>
              <a:defRPr sz="1300"/>
            </a:lvl6pPr>
            <a:lvl7pPr marL="3649980" indent="0">
              <a:buNone/>
              <a:defRPr sz="1300"/>
            </a:lvl7pPr>
            <a:lvl8pPr marL="4258310" indent="0">
              <a:buNone/>
              <a:defRPr sz="1300"/>
            </a:lvl8pPr>
            <a:lvl9pPr marL="4867275" indent="0">
              <a:buNone/>
              <a:defRPr sz="13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68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919691" y="1316595"/>
            <a:ext cx="8240048" cy="6498167"/>
          </a:xfrm>
        </p:spPr>
        <p:txBody>
          <a:bodyPr/>
          <a:lstStyle>
            <a:lvl1pPr marL="0" indent="0">
              <a:buNone/>
              <a:defRPr sz="4300"/>
            </a:lvl1pPr>
            <a:lvl2pPr marL="608330" indent="0">
              <a:buNone/>
              <a:defRPr sz="3700"/>
            </a:lvl2pPr>
            <a:lvl3pPr marL="1216660" indent="0">
              <a:buNone/>
              <a:defRPr sz="3200"/>
            </a:lvl3pPr>
            <a:lvl4pPr marL="1824990" indent="0">
              <a:buNone/>
              <a:defRPr sz="2700"/>
            </a:lvl4pPr>
            <a:lvl5pPr marL="2433320" indent="0">
              <a:buNone/>
              <a:defRPr sz="2700"/>
            </a:lvl5pPr>
            <a:lvl6pPr marL="3041650" indent="0">
              <a:buNone/>
              <a:defRPr sz="2700"/>
            </a:lvl6pPr>
            <a:lvl7pPr marL="3649980" indent="0">
              <a:buNone/>
              <a:defRPr sz="2700"/>
            </a:lvl7pPr>
            <a:lvl8pPr marL="4258310" indent="0">
              <a:buNone/>
              <a:defRPr sz="2700"/>
            </a:lvl8pPr>
            <a:lvl9pPr marL="4867275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121168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8330" indent="0">
              <a:buNone/>
              <a:defRPr sz="1900"/>
            </a:lvl2pPr>
            <a:lvl3pPr marL="1216660" indent="0">
              <a:buNone/>
              <a:defRPr sz="1600"/>
            </a:lvl3pPr>
            <a:lvl4pPr marL="1824990" indent="0">
              <a:buNone/>
              <a:defRPr sz="1300"/>
            </a:lvl4pPr>
            <a:lvl5pPr marL="2433320" indent="0">
              <a:buNone/>
              <a:defRPr sz="1300"/>
            </a:lvl5pPr>
            <a:lvl6pPr marL="3041650" indent="0">
              <a:buNone/>
              <a:defRPr sz="1300"/>
            </a:lvl6pPr>
            <a:lvl7pPr marL="3649980" indent="0">
              <a:buNone/>
              <a:defRPr sz="1300"/>
            </a:lvl7pPr>
            <a:lvl8pPr marL="4258310" indent="0">
              <a:buNone/>
              <a:defRPr sz="1300"/>
            </a:lvl8pPr>
            <a:lvl9pPr marL="4867275" indent="0">
              <a:buNone/>
              <a:defRPr sz="13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647969" y="486836"/>
            <a:ext cx="3509650" cy="774911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119019" y="486836"/>
            <a:ext cx="10325492" cy="774911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34581" y="1496485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34581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600" indent="0" algn="ctr">
              <a:buNone/>
              <a:defRPr sz="2700"/>
            </a:lvl2pPr>
            <a:lvl3pPr marL="1218565" indent="0" algn="ctr">
              <a:buNone/>
              <a:defRPr sz="2400"/>
            </a:lvl3pPr>
            <a:lvl4pPr marL="1828165" indent="0" algn="ctr">
              <a:buNone/>
              <a:defRPr sz="2100"/>
            </a:lvl4pPr>
            <a:lvl5pPr marL="2437765" indent="0" algn="ctr">
              <a:buNone/>
              <a:defRPr sz="2100"/>
            </a:lvl5pPr>
            <a:lvl6pPr marL="3047365" indent="0" algn="ctr">
              <a:buNone/>
              <a:defRPr sz="2100"/>
            </a:lvl6pPr>
            <a:lvl7pPr marL="3656330" indent="0" algn="ctr">
              <a:buNone/>
              <a:defRPr sz="2100"/>
            </a:lvl7pPr>
            <a:lvl8pPr marL="4265930" indent="0" algn="ctr">
              <a:buNone/>
              <a:defRPr sz="2100"/>
            </a:lvl8pPr>
            <a:lvl9pPr marL="4875530" indent="0" algn="ctr">
              <a:buNone/>
              <a:defRPr sz="21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863" y="364218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7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564"/>
            <a:ext cx="5354902" cy="6254751"/>
          </a:xfrm>
        </p:spPr>
        <p:txBody>
          <a:bodyPr/>
          <a:lstStyle>
            <a:lvl1pPr marL="0" indent="0">
              <a:buNone/>
              <a:defRPr sz="2100"/>
            </a:lvl1pPr>
            <a:lvl2pPr marL="715645" indent="0">
              <a:buNone/>
              <a:defRPr sz="1900"/>
            </a:lvl2pPr>
            <a:lvl3pPr marL="1430655" indent="0">
              <a:buNone/>
              <a:defRPr sz="1600"/>
            </a:lvl3pPr>
            <a:lvl4pPr marL="2146300" indent="0">
              <a:buNone/>
              <a:defRPr sz="1300"/>
            </a:lvl4pPr>
            <a:lvl5pPr marL="2861310" indent="0">
              <a:buNone/>
              <a:defRPr sz="1300"/>
            </a:lvl5pPr>
            <a:lvl6pPr marL="3576955" indent="0">
              <a:buNone/>
              <a:defRPr sz="1300"/>
            </a:lvl6pPr>
            <a:lvl7pPr marL="4291965" indent="0">
              <a:buNone/>
              <a:defRPr sz="1300"/>
            </a:lvl7pPr>
            <a:lvl8pPr marL="5007610" indent="0">
              <a:buNone/>
              <a:defRPr sz="1300"/>
            </a:lvl8pPr>
            <a:lvl9pPr marL="5722620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0542" y="227966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110542" y="611929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1856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5633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39" y="486845"/>
            <a:ext cx="14038600" cy="176741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121142" y="2241552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8565" indent="0">
              <a:buNone/>
              <a:defRPr sz="2400" b="1"/>
            </a:lvl3pPr>
            <a:lvl4pPr marL="1828165" indent="0">
              <a:buNone/>
              <a:defRPr sz="2100" b="1"/>
            </a:lvl4pPr>
            <a:lvl5pPr marL="2437765" indent="0">
              <a:buNone/>
              <a:defRPr sz="2100" b="1"/>
            </a:lvl5pPr>
            <a:lvl6pPr marL="3047365" indent="0">
              <a:buNone/>
              <a:defRPr sz="2100" b="1"/>
            </a:lvl6pPr>
            <a:lvl7pPr marL="3656330" indent="0">
              <a:buNone/>
              <a:defRPr sz="2100" b="1"/>
            </a:lvl7pPr>
            <a:lvl8pPr marL="4265930" indent="0">
              <a:buNone/>
              <a:defRPr sz="2100" b="1"/>
            </a:lvl8pPr>
            <a:lvl9pPr marL="4875530" indent="0">
              <a:buNone/>
              <a:defRPr sz="21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121142" y="3340100"/>
            <a:ext cx="6885780" cy="491278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8240048" y="2241552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8565" indent="0">
              <a:buNone/>
              <a:defRPr sz="2400" b="1"/>
            </a:lvl3pPr>
            <a:lvl4pPr marL="1828165" indent="0">
              <a:buNone/>
              <a:defRPr sz="2100" b="1"/>
            </a:lvl4pPr>
            <a:lvl5pPr marL="2437765" indent="0">
              <a:buNone/>
              <a:defRPr sz="2100" b="1"/>
            </a:lvl5pPr>
            <a:lvl6pPr marL="3047365" indent="0">
              <a:buNone/>
              <a:defRPr sz="2100" b="1"/>
            </a:lvl6pPr>
            <a:lvl7pPr marL="3656330" indent="0">
              <a:buNone/>
              <a:defRPr sz="2100" b="1"/>
            </a:lvl7pPr>
            <a:lvl8pPr marL="4265930" indent="0">
              <a:buNone/>
              <a:defRPr sz="2100" b="1"/>
            </a:lvl8pPr>
            <a:lvl9pPr marL="4875530" indent="0">
              <a:buNone/>
              <a:defRPr sz="21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50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919691" y="1316578"/>
            <a:ext cx="8240048" cy="649816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121150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9600" indent="0">
              <a:buNone/>
              <a:defRPr sz="1900"/>
            </a:lvl2pPr>
            <a:lvl3pPr marL="1218565" indent="0">
              <a:buNone/>
              <a:defRPr sz="1600"/>
            </a:lvl3pPr>
            <a:lvl4pPr marL="1828165" indent="0">
              <a:buNone/>
              <a:defRPr sz="1300"/>
            </a:lvl4pPr>
            <a:lvl5pPr marL="2437765" indent="0">
              <a:buNone/>
              <a:defRPr sz="1300"/>
            </a:lvl5pPr>
            <a:lvl6pPr marL="3047365" indent="0">
              <a:buNone/>
              <a:defRPr sz="1300"/>
            </a:lvl6pPr>
            <a:lvl7pPr marL="3656330" indent="0">
              <a:buNone/>
              <a:defRPr sz="1300"/>
            </a:lvl7pPr>
            <a:lvl8pPr marL="4265930" indent="0">
              <a:buNone/>
              <a:defRPr sz="1300"/>
            </a:lvl8pPr>
            <a:lvl9pPr marL="4875530" indent="0">
              <a:buNone/>
              <a:defRPr sz="13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50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919691" y="1316578"/>
            <a:ext cx="8240048" cy="6498167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700"/>
            </a:lvl2pPr>
            <a:lvl3pPr marL="1218565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330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121150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9600" indent="0">
              <a:buNone/>
              <a:defRPr sz="1900"/>
            </a:lvl2pPr>
            <a:lvl3pPr marL="1218565" indent="0">
              <a:buNone/>
              <a:defRPr sz="1600"/>
            </a:lvl3pPr>
            <a:lvl4pPr marL="1828165" indent="0">
              <a:buNone/>
              <a:defRPr sz="1300"/>
            </a:lvl4pPr>
            <a:lvl5pPr marL="2437765" indent="0">
              <a:buNone/>
              <a:defRPr sz="1300"/>
            </a:lvl5pPr>
            <a:lvl6pPr marL="3047365" indent="0">
              <a:buNone/>
              <a:defRPr sz="1300"/>
            </a:lvl6pPr>
            <a:lvl7pPr marL="3656330" indent="0">
              <a:buNone/>
              <a:defRPr sz="1300"/>
            </a:lvl7pPr>
            <a:lvl8pPr marL="4265930" indent="0">
              <a:buNone/>
              <a:defRPr sz="1300"/>
            </a:lvl8pPr>
            <a:lvl9pPr marL="4875530" indent="0">
              <a:buNone/>
              <a:defRPr sz="13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647969" y="486836"/>
            <a:ext cx="3509650" cy="774911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119019" y="486836"/>
            <a:ext cx="10325492" cy="774911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10235" indent="0" algn="ctr">
              <a:buNone/>
              <a:defRPr sz="2700"/>
            </a:lvl2pPr>
            <a:lvl3pPr marL="1220470" indent="0" algn="ctr">
              <a:buNone/>
              <a:defRPr sz="2400"/>
            </a:lvl3pPr>
            <a:lvl4pPr marL="1830070" indent="0" algn="ctr">
              <a:buNone/>
              <a:defRPr sz="2100"/>
            </a:lvl4pPr>
            <a:lvl5pPr marL="2440305" indent="0" algn="ctr">
              <a:buNone/>
              <a:defRPr sz="2100"/>
            </a:lvl5pPr>
            <a:lvl6pPr marL="3050540" indent="0" algn="ctr">
              <a:buNone/>
              <a:defRPr sz="2100"/>
            </a:lvl6pPr>
            <a:lvl7pPr marL="3660775" indent="0" algn="ctr">
              <a:buNone/>
              <a:defRPr sz="2100"/>
            </a:lvl7pPr>
            <a:lvl8pPr marL="4270375" indent="0" algn="ctr">
              <a:buNone/>
              <a:defRPr sz="2100"/>
            </a:lvl8pPr>
            <a:lvl9pPr marL="4880610" indent="0" algn="ctr">
              <a:buNone/>
              <a:defRPr sz="21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7" y="6400801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7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15645" indent="0">
              <a:buNone/>
              <a:defRPr sz="4400"/>
            </a:lvl2pPr>
            <a:lvl3pPr marL="1430655" indent="0">
              <a:buNone/>
              <a:defRPr sz="3700"/>
            </a:lvl3pPr>
            <a:lvl4pPr marL="2146300" indent="0">
              <a:buNone/>
              <a:defRPr sz="3200"/>
            </a:lvl4pPr>
            <a:lvl5pPr marL="2861310" indent="0">
              <a:buNone/>
              <a:defRPr sz="3200"/>
            </a:lvl5pPr>
            <a:lvl6pPr marL="3576955" indent="0">
              <a:buNone/>
              <a:defRPr sz="3200"/>
            </a:lvl6pPr>
            <a:lvl7pPr marL="4291965" indent="0">
              <a:buNone/>
              <a:defRPr sz="3200"/>
            </a:lvl7pPr>
            <a:lvl8pPr marL="5007610" indent="0">
              <a:buNone/>
              <a:defRPr sz="3200"/>
            </a:lvl8pPr>
            <a:lvl9pPr marL="5722620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7" y="7156452"/>
            <a:ext cx="9765983" cy="1073149"/>
          </a:xfrm>
        </p:spPr>
        <p:txBody>
          <a:bodyPr/>
          <a:lstStyle>
            <a:lvl1pPr marL="0" indent="0">
              <a:buNone/>
              <a:defRPr sz="2100"/>
            </a:lvl1pPr>
            <a:lvl2pPr marL="715645" indent="0">
              <a:buNone/>
              <a:defRPr sz="1900"/>
            </a:lvl2pPr>
            <a:lvl3pPr marL="1430655" indent="0">
              <a:buNone/>
              <a:defRPr sz="1600"/>
            </a:lvl3pPr>
            <a:lvl4pPr marL="2146300" indent="0">
              <a:buNone/>
              <a:defRPr sz="1300"/>
            </a:lvl4pPr>
            <a:lvl5pPr marL="2861310" indent="0">
              <a:buNone/>
              <a:defRPr sz="1300"/>
            </a:lvl5pPr>
            <a:lvl6pPr marL="3576955" indent="0">
              <a:buNone/>
              <a:defRPr sz="1300"/>
            </a:lvl6pPr>
            <a:lvl7pPr marL="4291965" indent="0">
              <a:buNone/>
              <a:defRPr sz="1300"/>
            </a:lvl7pPr>
            <a:lvl8pPr marL="5007610" indent="0">
              <a:buNone/>
              <a:defRPr sz="1300"/>
            </a:lvl8pPr>
            <a:lvl9pPr marL="5722620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10235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204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300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4030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505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6077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7037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8061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121140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0235" indent="0">
              <a:buNone/>
              <a:defRPr sz="2700" b="1"/>
            </a:lvl2pPr>
            <a:lvl3pPr marL="1220470" indent="0">
              <a:buNone/>
              <a:defRPr sz="2400" b="1"/>
            </a:lvl3pPr>
            <a:lvl4pPr marL="1830070" indent="0">
              <a:buNone/>
              <a:defRPr sz="2100" b="1"/>
            </a:lvl4pPr>
            <a:lvl5pPr marL="2440305" indent="0">
              <a:buNone/>
              <a:defRPr sz="2100" b="1"/>
            </a:lvl5pPr>
            <a:lvl6pPr marL="3050540" indent="0">
              <a:buNone/>
              <a:defRPr sz="2100" b="1"/>
            </a:lvl6pPr>
            <a:lvl7pPr marL="3660775" indent="0">
              <a:buNone/>
              <a:defRPr sz="2100" b="1"/>
            </a:lvl7pPr>
            <a:lvl8pPr marL="4270375" indent="0">
              <a:buNone/>
              <a:defRPr sz="2100" b="1"/>
            </a:lvl8pPr>
            <a:lvl9pPr marL="4880610" indent="0">
              <a:buNone/>
              <a:defRPr sz="21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0235" indent="0">
              <a:buNone/>
              <a:defRPr sz="2700" b="1"/>
            </a:lvl2pPr>
            <a:lvl3pPr marL="1220470" indent="0">
              <a:buNone/>
              <a:defRPr sz="2400" b="1"/>
            </a:lvl3pPr>
            <a:lvl4pPr marL="1830070" indent="0">
              <a:buNone/>
              <a:defRPr sz="2100" b="1"/>
            </a:lvl4pPr>
            <a:lvl5pPr marL="2440305" indent="0">
              <a:buNone/>
              <a:defRPr sz="2100" b="1"/>
            </a:lvl5pPr>
            <a:lvl6pPr marL="3050540" indent="0">
              <a:buNone/>
              <a:defRPr sz="2100" b="1"/>
            </a:lvl6pPr>
            <a:lvl7pPr marL="3660775" indent="0">
              <a:buNone/>
              <a:defRPr sz="2100" b="1"/>
            </a:lvl7pPr>
            <a:lvl8pPr marL="4270375" indent="0">
              <a:buNone/>
              <a:defRPr sz="2100" b="1"/>
            </a:lvl8pPr>
            <a:lvl9pPr marL="4880610" indent="0">
              <a:buNone/>
              <a:defRPr sz="21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10235" indent="0">
              <a:buNone/>
              <a:defRPr sz="1900"/>
            </a:lvl2pPr>
            <a:lvl3pPr marL="1220470" indent="0">
              <a:buNone/>
              <a:defRPr sz="1600"/>
            </a:lvl3pPr>
            <a:lvl4pPr marL="1830070" indent="0">
              <a:buNone/>
              <a:defRPr sz="1300"/>
            </a:lvl4pPr>
            <a:lvl5pPr marL="2440305" indent="0">
              <a:buNone/>
              <a:defRPr sz="1300"/>
            </a:lvl5pPr>
            <a:lvl6pPr marL="3050540" indent="0">
              <a:buNone/>
              <a:defRPr sz="1300"/>
            </a:lvl6pPr>
            <a:lvl7pPr marL="3660775" indent="0">
              <a:buNone/>
              <a:defRPr sz="1300"/>
            </a:lvl7pPr>
            <a:lvl8pPr marL="4270375" indent="0">
              <a:buNone/>
              <a:defRPr sz="1300"/>
            </a:lvl8pPr>
            <a:lvl9pPr marL="4880610" indent="0">
              <a:buNone/>
              <a:defRPr sz="13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300"/>
            </a:lvl1pPr>
            <a:lvl2pPr marL="610235" indent="0">
              <a:buNone/>
              <a:defRPr sz="3700"/>
            </a:lvl2pPr>
            <a:lvl3pPr marL="1220470" indent="0">
              <a:buNone/>
              <a:defRPr sz="3200"/>
            </a:lvl3pPr>
            <a:lvl4pPr marL="1830070" indent="0">
              <a:buNone/>
              <a:defRPr sz="2700"/>
            </a:lvl4pPr>
            <a:lvl5pPr marL="2440305" indent="0">
              <a:buNone/>
              <a:defRPr sz="2700"/>
            </a:lvl5pPr>
            <a:lvl6pPr marL="3050540" indent="0">
              <a:buNone/>
              <a:defRPr sz="2700"/>
            </a:lvl6pPr>
            <a:lvl7pPr marL="3660775" indent="0">
              <a:buNone/>
              <a:defRPr sz="2700"/>
            </a:lvl7pPr>
            <a:lvl8pPr marL="4270375" indent="0">
              <a:buNone/>
              <a:defRPr sz="2700"/>
            </a:lvl8pPr>
            <a:lvl9pPr marL="4880610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10235" indent="0">
              <a:buNone/>
              <a:defRPr sz="1900"/>
            </a:lvl2pPr>
            <a:lvl3pPr marL="1220470" indent="0">
              <a:buNone/>
              <a:defRPr sz="1600"/>
            </a:lvl3pPr>
            <a:lvl4pPr marL="1830070" indent="0">
              <a:buNone/>
              <a:defRPr sz="1300"/>
            </a:lvl4pPr>
            <a:lvl5pPr marL="2440305" indent="0">
              <a:buNone/>
              <a:defRPr sz="1300"/>
            </a:lvl5pPr>
            <a:lvl6pPr marL="3050540" indent="0">
              <a:buNone/>
              <a:defRPr sz="1300"/>
            </a:lvl6pPr>
            <a:lvl7pPr marL="3660775" indent="0">
              <a:buNone/>
              <a:defRPr sz="1300"/>
            </a:lvl7pPr>
            <a:lvl8pPr marL="4270375" indent="0">
              <a:buNone/>
              <a:defRPr sz="1300"/>
            </a:lvl8pPr>
            <a:lvl9pPr marL="4880610" indent="0">
              <a:buNone/>
              <a:defRPr sz="13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3" Type="http://schemas.openxmlformats.org/officeDocument/2006/relationships/theme" Target="../theme/theme6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3" Type="http://schemas.openxmlformats.org/officeDocument/2006/relationships/theme" Target="../theme/theme7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3" Type="http://schemas.openxmlformats.org/officeDocument/2006/relationships/theme" Target="../theme/theme8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6.xml"/><Relationship Id="rId7" Type="http://schemas.openxmlformats.org/officeDocument/2006/relationships/slideLayout" Target="../slideLayouts/slideLayout95.xml"/><Relationship Id="rId6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0.xml"/><Relationship Id="rId13" Type="http://schemas.openxmlformats.org/officeDocument/2006/relationships/theme" Target="../theme/theme9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2998" tIns="71540" rIns="142998" bIns="7154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23"/>
            <a:ext cx="14648974" cy="6034617"/>
          </a:xfrm>
          <a:prstGeom prst="rect">
            <a:avLst/>
          </a:prstGeom>
        </p:spPr>
        <p:txBody>
          <a:bodyPr vert="horz" lIns="142998" tIns="71540" rIns="142998" bIns="7154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285"/>
            <a:ext cx="3797882" cy="486833"/>
          </a:xfrm>
          <a:prstGeom prst="rect">
            <a:avLst/>
          </a:prstGeom>
        </p:spPr>
        <p:txBody>
          <a:bodyPr vert="horz" lIns="142998" tIns="71540" rIns="142998" bIns="71540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6" y="8475285"/>
            <a:ext cx="5154269" cy="486833"/>
          </a:xfrm>
          <a:prstGeom prst="rect">
            <a:avLst/>
          </a:prstGeom>
        </p:spPr>
        <p:txBody>
          <a:bodyPr vert="horz" lIns="142998" tIns="71540" rIns="142998" bIns="71540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285"/>
            <a:ext cx="3797882" cy="486833"/>
          </a:xfrm>
          <a:prstGeom prst="rect">
            <a:avLst/>
          </a:prstGeom>
        </p:spPr>
        <p:txBody>
          <a:bodyPr vert="horz" lIns="142998" tIns="71540" rIns="142998" bIns="71540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30655" rtl="0" eaLnBrk="1" latinLnBrk="0" hangingPunct="1">
        <a:spcBef>
          <a:spcPct val="0"/>
        </a:spcBef>
        <a:buNone/>
        <a:defRPr sz="6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6575" indent="-536575" algn="l" defTabSz="1430655" rtl="0" eaLnBrk="1" latinLnBrk="0" hangingPunct="1">
        <a:spcBef>
          <a:spcPct val="20000"/>
        </a:spcBef>
        <a:buFont typeface="Arial" panose="020B0604020202020204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62685" indent="-447040" algn="l" defTabSz="1430655" rtl="0" eaLnBrk="1" latinLnBrk="0" hangingPunct="1">
        <a:spcBef>
          <a:spcPct val="20000"/>
        </a:spcBef>
        <a:buFont typeface="Arial" panose="020B0604020202020204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788160" indent="-357505" algn="l" defTabSz="143065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3pPr>
      <a:lvl4pPr marL="2503805" indent="-357505" algn="l" defTabSz="1430655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18815" indent="-357505" algn="l" defTabSz="1430655" rtl="0" eaLnBrk="1" latinLnBrk="0" hangingPunct="1">
        <a:spcBef>
          <a:spcPct val="20000"/>
        </a:spcBef>
        <a:buFont typeface="Arial" panose="020B0604020202020204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34460" indent="-357505" algn="l" defTabSz="143065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649470" indent="-357505" algn="l" defTabSz="143065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365115" indent="-357505" algn="l" defTabSz="143065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080125" indent="-357505" algn="l" defTabSz="143065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3065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15645" algn="l" defTabSz="143065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30655" algn="l" defTabSz="143065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46300" algn="l" defTabSz="143065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861310" algn="l" defTabSz="143065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955" algn="l" defTabSz="143065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91965" algn="l" defTabSz="143065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07610" algn="l" defTabSz="143065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722620" algn="l" defTabSz="143065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/>
          <p:cNvSpPr txBox="1"/>
          <p:nvPr userDrawn="1"/>
        </p:nvSpPr>
        <p:spPr>
          <a:xfrm>
            <a:off x="0" y="-2235561"/>
            <a:ext cx="16276638" cy="763385"/>
          </a:xfrm>
          <a:prstGeom prst="rect">
            <a:avLst/>
          </a:prstGeom>
          <a:noFill/>
        </p:spPr>
        <p:txBody>
          <a:bodyPr vert="horz" wrap="square" lIns="120205" tIns="60104" rIns="120205" bIns="60104" rtlCol="0">
            <a:spAutoFit/>
          </a:bodyPr>
          <a:lstStyle/>
          <a:p>
            <a:pPr algn="ctr" defTabSz="1202055">
              <a:lnSpc>
                <a:spcPct val="130000"/>
              </a:lnSpc>
            </a:pPr>
            <a:r>
              <a:rPr lang="en-US" sz="3200">
                <a:solidFill>
                  <a:srgbClr val="CFCFCF"/>
                </a:solidFill>
                <a:latin typeface="Source Han Sans Light"/>
                <a:ea typeface="+mj-ea"/>
              </a:rPr>
              <a:t>www.9slide.vn</a:t>
            </a:r>
            <a:endParaRPr lang="en-US" sz="3200" dirty="0">
              <a:solidFill>
                <a:srgbClr val="CFCFCF"/>
              </a:solidFill>
              <a:latin typeface="Source Han Sans Light"/>
              <a:ea typeface="+mj-ea"/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119019" y="486931"/>
            <a:ext cx="14038600" cy="1767417"/>
          </a:xfrm>
          <a:prstGeom prst="rect">
            <a:avLst/>
          </a:prstGeom>
        </p:spPr>
        <p:txBody>
          <a:bodyPr vert="horz" lIns="120205" tIns="60104" rIns="120205" bIns="60104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120205" tIns="60104" rIns="120205" bIns="60104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119019" y="8475285"/>
            <a:ext cx="3662244" cy="486833"/>
          </a:xfrm>
          <a:prstGeom prst="rect">
            <a:avLst/>
          </a:prstGeom>
        </p:spPr>
        <p:txBody>
          <a:bodyPr vert="horz" lIns="120205" tIns="60104" rIns="120205" bIns="6010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2055"/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91638" y="8475285"/>
            <a:ext cx="5493365" cy="486833"/>
          </a:xfrm>
          <a:prstGeom prst="rect">
            <a:avLst/>
          </a:prstGeom>
        </p:spPr>
        <p:txBody>
          <a:bodyPr vert="horz" lIns="120205" tIns="60104" rIns="120205" bIns="6010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205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495375" y="8475285"/>
            <a:ext cx="3662244" cy="486833"/>
          </a:xfrm>
          <a:prstGeom prst="rect">
            <a:avLst/>
          </a:prstGeom>
        </p:spPr>
        <p:txBody>
          <a:bodyPr vert="horz" lIns="120205" tIns="60104" rIns="120205" bIns="6010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2055"/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709049" y="4426633"/>
            <a:ext cx="3868832" cy="27197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205" tIns="60104" rIns="120205" bIns="60104" rtlCol="0" anchor="ctr"/>
          <a:lstStyle/>
          <a:p>
            <a:pPr algn="ctr" defTabSz="1202055"/>
            <a:endParaRPr lang="zh-CN" altLang="en-US" sz="240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1202055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355" indent="-300355" algn="l" defTabSz="1202055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01065" indent="-300355" algn="l" defTabSz="120205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02410" indent="-300355" algn="l" defTabSz="120205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03120" indent="-300355" algn="l" defTabSz="120205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03830" indent="-300355" algn="l" defTabSz="120205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05175" indent="-300355" algn="l" defTabSz="120205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05885" indent="-300355" algn="l" defTabSz="120205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06595" indent="-300355" algn="l" defTabSz="120205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07940" indent="-300355" algn="l" defTabSz="120205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020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0710" algn="l" defTabSz="12020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2055" algn="l" defTabSz="12020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02765" algn="l" defTabSz="12020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03475" algn="l" defTabSz="12020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04820" algn="l" defTabSz="12020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5530" algn="l" defTabSz="12020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06240" algn="l" defTabSz="12020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07585" algn="l" defTabSz="12020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/>
          <p:cNvSpPr txBox="1"/>
          <p:nvPr userDrawn="1"/>
        </p:nvSpPr>
        <p:spPr>
          <a:xfrm>
            <a:off x="0" y="-2235561"/>
            <a:ext cx="16276638" cy="763385"/>
          </a:xfrm>
          <a:prstGeom prst="rect">
            <a:avLst/>
          </a:prstGeom>
          <a:noFill/>
        </p:spPr>
        <p:txBody>
          <a:bodyPr vert="horz" wrap="square" lIns="120269" tIns="60136" rIns="120269" bIns="60136" rtlCol="0">
            <a:spAutoFit/>
          </a:bodyPr>
          <a:lstStyle/>
          <a:p>
            <a:pPr algn="ctr" defTabSz="1202690">
              <a:lnSpc>
                <a:spcPct val="130000"/>
              </a:lnSpc>
            </a:pPr>
            <a:r>
              <a:rPr lang="en-US" sz="3200">
                <a:solidFill>
                  <a:srgbClr val="CFCFCF"/>
                </a:solidFill>
                <a:latin typeface="Source Han Sans Light"/>
                <a:ea typeface="+mj-ea"/>
              </a:rPr>
              <a:t>www.9slide.vn</a:t>
            </a:r>
            <a:endParaRPr lang="en-US" sz="3200" dirty="0">
              <a:solidFill>
                <a:srgbClr val="CFCFCF"/>
              </a:solidFill>
              <a:latin typeface="Source Han Sans Light"/>
              <a:ea typeface="+mj-ea"/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119019" y="486931"/>
            <a:ext cx="14038600" cy="1767417"/>
          </a:xfrm>
          <a:prstGeom prst="rect">
            <a:avLst/>
          </a:prstGeom>
        </p:spPr>
        <p:txBody>
          <a:bodyPr vert="horz" lIns="120269" tIns="60136" rIns="120269" bIns="60136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120269" tIns="60136" rIns="120269" bIns="60136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119019" y="8475280"/>
            <a:ext cx="3662244" cy="486833"/>
          </a:xfrm>
          <a:prstGeom prst="rect">
            <a:avLst/>
          </a:prstGeom>
        </p:spPr>
        <p:txBody>
          <a:bodyPr vert="horz" lIns="120269" tIns="60136" rIns="120269" bIns="6013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2690"/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91638" y="8475280"/>
            <a:ext cx="5493365" cy="486833"/>
          </a:xfrm>
          <a:prstGeom prst="rect">
            <a:avLst/>
          </a:prstGeom>
        </p:spPr>
        <p:txBody>
          <a:bodyPr vert="horz" lIns="120269" tIns="60136" rIns="120269" bIns="6013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269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495375" y="8475280"/>
            <a:ext cx="3662244" cy="486833"/>
          </a:xfrm>
          <a:prstGeom prst="rect">
            <a:avLst/>
          </a:prstGeom>
        </p:spPr>
        <p:txBody>
          <a:bodyPr vert="horz" lIns="120269" tIns="60136" rIns="120269" bIns="6013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2690"/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709049" y="4426633"/>
            <a:ext cx="3868832" cy="27197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269" tIns="60136" rIns="120269" bIns="60136" rtlCol="0" anchor="ctr"/>
          <a:lstStyle/>
          <a:p>
            <a:pPr algn="ctr" defTabSz="1202690"/>
            <a:endParaRPr lang="zh-CN" altLang="en-US" sz="240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/>
  </p:transition>
  <p:txStyles>
    <p:titleStyle>
      <a:lvl1pPr algn="l" defTabSz="1202690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355" indent="-300355" algn="l" defTabSz="120269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01700" indent="-300355" algn="l" defTabSz="120269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03045" indent="-300355" algn="l" defTabSz="120269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04390" indent="-300355" algn="l" defTabSz="120269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05735" indent="-300355" algn="l" defTabSz="120269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07080" indent="-300355" algn="l" defTabSz="120269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07790" indent="-300355" algn="l" defTabSz="120269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09135" indent="-300355" algn="l" defTabSz="120269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10480" indent="-300355" algn="l" defTabSz="120269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02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1345" algn="l" defTabSz="1202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2690" algn="l" defTabSz="1202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03400" algn="l" defTabSz="1202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04745" algn="l" defTabSz="1202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06090" algn="l" defTabSz="1202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7435" algn="l" defTabSz="1202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08780" algn="l" defTabSz="1202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10125" algn="l" defTabSz="1202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/>
          <p:cNvSpPr txBox="1"/>
          <p:nvPr userDrawn="1"/>
        </p:nvSpPr>
        <p:spPr>
          <a:xfrm>
            <a:off x="0" y="-2235561"/>
            <a:ext cx="16276638" cy="763385"/>
          </a:xfrm>
          <a:prstGeom prst="rect">
            <a:avLst/>
          </a:prstGeom>
          <a:noFill/>
        </p:spPr>
        <p:txBody>
          <a:bodyPr vert="horz" wrap="square" lIns="120318" tIns="60160" rIns="120318" bIns="60160" rtlCol="0">
            <a:spAutoFit/>
          </a:bodyPr>
          <a:lstStyle/>
          <a:p>
            <a:pPr algn="ctr" defTabSz="1202690">
              <a:lnSpc>
                <a:spcPct val="130000"/>
              </a:lnSpc>
            </a:pPr>
            <a:r>
              <a:rPr lang="en-US" sz="3200">
                <a:solidFill>
                  <a:srgbClr val="CFCFCF"/>
                </a:solidFill>
                <a:latin typeface="Source Han Sans Light"/>
                <a:ea typeface="+mj-ea"/>
              </a:rPr>
              <a:t>www.9slide.vn</a:t>
            </a:r>
            <a:endParaRPr lang="en-US" sz="3200" dirty="0">
              <a:solidFill>
                <a:srgbClr val="CFCFCF"/>
              </a:solidFill>
              <a:latin typeface="Source Han Sans Light"/>
              <a:ea typeface="+mj-ea"/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119019" y="486931"/>
            <a:ext cx="14038600" cy="1767417"/>
          </a:xfrm>
          <a:prstGeom prst="rect">
            <a:avLst/>
          </a:prstGeom>
        </p:spPr>
        <p:txBody>
          <a:bodyPr vert="horz" lIns="120318" tIns="60160" rIns="120318" bIns="6016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120318" tIns="60160" rIns="120318" bIns="6016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119019" y="8475276"/>
            <a:ext cx="3662244" cy="486833"/>
          </a:xfrm>
          <a:prstGeom prst="rect">
            <a:avLst/>
          </a:prstGeom>
        </p:spPr>
        <p:txBody>
          <a:bodyPr vert="horz" lIns="120318" tIns="60160" rIns="120318" bIns="6016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2690"/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91638" y="8475276"/>
            <a:ext cx="5493365" cy="486833"/>
          </a:xfrm>
          <a:prstGeom prst="rect">
            <a:avLst/>
          </a:prstGeom>
        </p:spPr>
        <p:txBody>
          <a:bodyPr vert="horz" lIns="120318" tIns="60160" rIns="120318" bIns="6016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269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495375" y="8475276"/>
            <a:ext cx="3662244" cy="486833"/>
          </a:xfrm>
          <a:prstGeom prst="rect">
            <a:avLst/>
          </a:prstGeom>
        </p:spPr>
        <p:txBody>
          <a:bodyPr vert="horz" lIns="120318" tIns="60160" rIns="120318" bIns="6016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2690"/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709049" y="4426633"/>
            <a:ext cx="3868832" cy="27197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318" tIns="60160" rIns="120318" bIns="60160" rtlCol="0" anchor="ctr"/>
          <a:lstStyle/>
          <a:p>
            <a:pPr algn="ctr" defTabSz="1202690"/>
            <a:endParaRPr lang="zh-CN" altLang="en-US" sz="240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/>
  </p:transition>
  <p:txStyles>
    <p:titleStyle>
      <a:lvl1pPr algn="l" defTabSz="1202690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990" indent="-300990" algn="l" defTabSz="120269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02335" indent="-300990" algn="l" defTabSz="120269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03680" indent="-300990" algn="l" defTabSz="120269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05025" indent="-300990" algn="l" defTabSz="120269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06370" indent="-300990" algn="l" defTabSz="120269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08350" indent="-300990" algn="l" defTabSz="120269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09695" indent="-300990" algn="l" defTabSz="120269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11040" indent="-300990" algn="l" defTabSz="120269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12385" indent="-300990" algn="l" defTabSz="120269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02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1345" algn="l" defTabSz="1202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2690" algn="l" defTabSz="1202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04670" algn="l" defTabSz="1202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06015" algn="l" defTabSz="1202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07360" algn="l" defTabSz="1202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8705" algn="l" defTabSz="1202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10050" algn="l" defTabSz="1202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12030" algn="l" defTabSz="1202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/>
          <p:cNvSpPr txBox="1"/>
          <p:nvPr userDrawn="1"/>
        </p:nvSpPr>
        <p:spPr>
          <a:xfrm>
            <a:off x="0" y="-2235561"/>
            <a:ext cx="16276638" cy="763385"/>
          </a:xfrm>
          <a:prstGeom prst="rect">
            <a:avLst/>
          </a:prstGeom>
          <a:noFill/>
        </p:spPr>
        <p:txBody>
          <a:bodyPr vert="horz" wrap="square" lIns="120670" tIns="60336" rIns="120670" bIns="60336" rtlCol="0">
            <a:spAutoFit/>
          </a:bodyPr>
          <a:lstStyle/>
          <a:p>
            <a:pPr algn="ctr" defTabSz="1206500">
              <a:lnSpc>
                <a:spcPct val="130000"/>
              </a:lnSpc>
            </a:pPr>
            <a:r>
              <a:rPr lang="en-US" sz="3200">
                <a:solidFill>
                  <a:srgbClr val="CFCFCF"/>
                </a:solidFill>
                <a:latin typeface="Source Han Sans Light"/>
                <a:ea typeface="+mj-ea"/>
              </a:rPr>
              <a:t>www.9slide.vn</a:t>
            </a:r>
            <a:endParaRPr lang="en-US" sz="3200" dirty="0">
              <a:solidFill>
                <a:srgbClr val="CFCFCF"/>
              </a:solidFill>
              <a:latin typeface="Source Han Sans Light"/>
              <a:ea typeface="+mj-ea"/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119019" y="486931"/>
            <a:ext cx="14038600" cy="1767417"/>
          </a:xfrm>
          <a:prstGeom prst="rect">
            <a:avLst/>
          </a:prstGeom>
        </p:spPr>
        <p:txBody>
          <a:bodyPr vert="horz" lIns="120670" tIns="60336" rIns="120670" bIns="60336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120670" tIns="60336" rIns="120670" bIns="60336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119019" y="8475246"/>
            <a:ext cx="3662244" cy="486833"/>
          </a:xfrm>
          <a:prstGeom prst="rect">
            <a:avLst/>
          </a:prstGeom>
        </p:spPr>
        <p:txBody>
          <a:bodyPr vert="horz" lIns="120670" tIns="60336" rIns="120670" bIns="6033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6500"/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91638" y="8475246"/>
            <a:ext cx="5493365" cy="486833"/>
          </a:xfrm>
          <a:prstGeom prst="rect">
            <a:avLst/>
          </a:prstGeom>
        </p:spPr>
        <p:txBody>
          <a:bodyPr vert="horz" lIns="120670" tIns="60336" rIns="120670" bIns="6033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65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495375" y="8475246"/>
            <a:ext cx="3662244" cy="486833"/>
          </a:xfrm>
          <a:prstGeom prst="rect">
            <a:avLst/>
          </a:prstGeom>
        </p:spPr>
        <p:txBody>
          <a:bodyPr vert="horz" lIns="120670" tIns="60336" rIns="120670" bIns="6033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6500"/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709049" y="4426633"/>
            <a:ext cx="3868832" cy="27197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670" tIns="60336" rIns="120670" bIns="60336" rtlCol="0" anchor="ctr"/>
          <a:lstStyle/>
          <a:p>
            <a:pPr algn="ctr" defTabSz="1206500"/>
            <a:endParaRPr lang="zh-CN" altLang="en-US" sz="240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wipe/>
  </p:transition>
  <p:txStyles>
    <p:titleStyle>
      <a:lvl1pPr algn="l" defTabSz="1206500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1625" indent="-301625" algn="l" defTabSz="12065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04875" indent="-301625" algn="l" defTabSz="12065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08125" indent="-301625" algn="l" defTabSz="12065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11375" indent="-301625" algn="l" defTabSz="12065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14625" indent="-301625" algn="l" defTabSz="12065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17875" indent="-301625" algn="l" defTabSz="12065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21125" indent="-301625" algn="l" defTabSz="12065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24375" indent="-301625" algn="l" defTabSz="12065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27625" indent="-301625" algn="l" defTabSz="12065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065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3250" algn="l" defTabSz="12065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6500" algn="l" defTabSz="12065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09750" algn="l" defTabSz="12065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000" algn="l" defTabSz="12065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6250" algn="l" defTabSz="12065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19500" algn="l" defTabSz="12065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22750" algn="l" defTabSz="12065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26000" algn="l" defTabSz="12065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/>
          <p:cNvSpPr txBox="1"/>
          <p:nvPr userDrawn="1"/>
        </p:nvSpPr>
        <p:spPr>
          <a:xfrm>
            <a:off x="0" y="-2235561"/>
            <a:ext cx="16276638" cy="763385"/>
          </a:xfrm>
          <a:prstGeom prst="rect">
            <a:avLst/>
          </a:prstGeom>
          <a:noFill/>
        </p:spPr>
        <p:txBody>
          <a:bodyPr vert="horz" wrap="square" lIns="121472" tIns="60737" rIns="121472" bIns="60737" rtlCol="0">
            <a:spAutoFit/>
          </a:bodyPr>
          <a:lstStyle/>
          <a:p>
            <a:pPr algn="ctr" defTabSz="1214755">
              <a:lnSpc>
                <a:spcPct val="130000"/>
              </a:lnSpc>
            </a:pPr>
            <a:r>
              <a:rPr lang="en-US" sz="3200">
                <a:solidFill>
                  <a:srgbClr val="CFCFCF"/>
                </a:solidFill>
                <a:latin typeface="Source Han Sans Light"/>
                <a:ea typeface="+mj-ea"/>
              </a:rPr>
              <a:t>www.9slide.vn</a:t>
            </a:r>
            <a:endParaRPr lang="en-US" sz="3200" dirty="0">
              <a:solidFill>
                <a:srgbClr val="CFCFCF"/>
              </a:solidFill>
              <a:latin typeface="Source Han Sans Light"/>
              <a:ea typeface="+mj-ea"/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119019" y="486880"/>
            <a:ext cx="14038600" cy="1767417"/>
          </a:xfrm>
          <a:prstGeom prst="rect">
            <a:avLst/>
          </a:prstGeom>
        </p:spPr>
        <p:txBody>
          <a:bodyPr vert="horz" lIns="121472" tIns="60737" rIns="121472" bIns="60737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121472" tIns="60737" rIns="121472" bIns="60737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119019" y="8475180"/>
            <a:ext cx="3662244" cy="486833"/>
          </a:xfrm>
          <a:prstGeom prst="rect">
            <a:avLst/>
          </a:prstGeom>
        </p:spPr>
        <p:txBody>
          <a:bodyPr vert="horz" lIns="121472" tIns="60737" rIns="121472" bIns="6073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4755"/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91638" y="8475180"/>
            <a:ext cx="5493365" cy="486833"/>
          </a:xfrm>
          <a:prstGeom prst="rect">
            <a:avLst/>
          </a:prstGeom>
        </p:spPr>
        <p:txBody>
          <a:bodyPr vert="horz" lIns="121472" tIns="60737" rIns="121472" bIns="6073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475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495375" y="8475180"/>
            <a:ext cx="3662244" cy="486833"/>
          </a:xfrm>
          <a:prstGeom prst="rect">
            <a:avLst/>
          </a:prstGeom>
        </p:spPr>
        <p:txBody>
          <a:bodyPr vert="horz" lIns="121472" tIns="60737" rIns="121472" bIns="6073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4755"/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709049" y="4426633"/>
            <a:ext cx="3868832" cy="27197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72" tIns="60737" rIns="121472" bIns="60737" rtlCol="0" anchor="ctr"/>
          <a:lstStyle/>
          <a:p>
            <a:pPr algn="ctr" defTabSz="1214755"/>
            <a:endParaRPr lang="zh-CN" altLang="en-US" sz="240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wipe/>
  </p:transition>
  <p:txStyles>
    <p:titleStyle>
      <a:lvl1pPr algn="l" defTabSz="1214755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3530" indent="-303530" algn="l" defTabSz="1214755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1225" indent="-303530" algn="l" defTabSz="121475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18285" indent="-303530" algn="l" defTabSz="121475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25345" indent="-303530" algn="l" defTabSz="121475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33040" indent="-303530" algn="l" defTabSz="121475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40100" indent="-303530" algn="l" defTabSz="121475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47795" indent="-303530" algn="l" defTabSz="121475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54855" indent="-303530" algn="l" defTabSz="121475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61915" indent="-303530" algn="l" defTabSz="121475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47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7060" algn="l" defTabSz="12147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4755" algn="l" defTabSz="12147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1815" algn="l" defTabSz="12147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9510" algn="l" defTabSz="12147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6570" algn="l" defTabSz="12147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3630" algn="l" defTabSz="12147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1325" algn="l" defTabSz="12147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8385" algn="l" defTabSz="12147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/>
          <p:cNvSpPr txBox="1"/>
          <p:nvPr userDrawn="1"/>
        </p:nvSpPr>
        <p:spPr>
          <a:xfrm>
            <a:off x="0" y="-2235561"/>
            <a:ext cx="16276638" cy="763385"/>
          </a:xfrm>
          <a:prstGeom prst="rect">
            <a:avLst/>
          </a:prstGeom>
          <a:noFill/>
        </p:spPr>
        <p:txBody>
          <a:bodyPr vert="horz" wrap="square" lIns="121680" tIns="60841" rIns="121680" bIns="60841" rtlCol="0">
            <a:spAutoFit/>
          </a:bodyPr>
          <a:lstStyle/>
          <a:p>
            <a:pPr algn="ctr" defTabSz="1216660">
              <a:lnSpc>
                <a:spcPct val="130000"/>
              </a:lnSpc>
            </a:pPr>
            <a:r>
              <a:rPr lang="en-US" sz="3200">
                <a:solidFill>
                  <a:srgbClr val="CFCFCF"/>
                </a:solidFill>
                <a:latin typeface="Source Han Sans Light"/>
                <a:ea typeface="+mj-ea"/>
              </a:rPr>
              <a:t>www.9slide.vn</a:t>
            </a:r>
            <a:endParaRPr lang="en-US" sz="3200" dirty="0">
              <a:solidFill>
                <a:srgbClr val="CFCFCF"/>
              </a:solidFill>
              <a:latin typeface="Source Han Sans Light"/>
              <a:ea typeface="+mj-ea"/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119019" y="486862"/>
            <a:ext cx="14038600" cy="1767417"/>
          </a:xfrm>
          <a:prstGeom prst="rect">
            <a:avLst/>
          </a:prstGeom>
        </p:spPr>
        <p:txBody>
          <a:bodyPr vert="horz" lIns="121680" tIns="60841" rIns="121680" bIns="6084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121680" tIns="60841" rIns="121680" bIns="60841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119019" y="8475162"/>
            <a:ext cx="3662244" cy="486833"/>
          </a:xfrm>
          <a:prstGeom prst="rect">
            <a:avLst/>
          </a:prstGeom>
        </p:spPr>
        <p:txBody>
          <a:bodyPr vert="horz" lIns="121680" tIns="60841" rIns="121680" bIns="60841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660"/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91638" y="8475162"/>
            <a:ext cx="5493365" cy="486833"/>
          </a:xfrm>
          <a:prstGeom prst="rect">
            <a:avLst/>
          </a:prstGeom>
        </p:spPr>
        <p:txBody>
          <a:bodyPr vert="horz" lIns="121680" tIns="60841" rIns="121680" bIns="60841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6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495375" y="8475162"/>
            <a:ext cx="3662244" cy="486833"/>
          </a:xfrm>
          <a:prstGeom prst="rect">
            <a:avLst/>
          </a:prstGeom>
        </p:spPr>
        <p:txBody>
          <a:bodyPr vert="horz" lIns="121680" tIns="60841" rIns="121680" bIns="60841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660"/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709049" y="4426633"/>
            <a:ext cx="3868832" cy="27197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80" tIns="60841" rIns="121680" bIns="60841" rtlCol="0" anchor="ctr"/>
          <a:lstStyle/>
          <a:p>
            <a:pPr algn="ctr" defTabSz="1216660"/>
            <a:endParaRPr lang="zh-CN" altLang="en-US" sz="240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wipe/>
  </p:transition>
  <p:txStyles>
    <p:titleStyle>
      <a:lvl1pPr algn="l" defTabSz="1216660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165" indent="-304165" algn="l" defTabSz="121666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2495" indent="-304165" algn="l" defTabSz="121666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0825" indent="-304165" algn="l" defTabSz="121666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29155" indent="-304165" algn="l" defTabSz="121666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37485" indent="-304165" algn="l" defTabSz="121666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45815" indent="-304165" algn="l" defTabSz="121666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54145" indent="-304165" algn="l" defTabSz="121666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62475" indent="-304165" algn="l" defTabSz="121666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71440" indent="-304165" algn="l" defTabSz="121666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66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330" algn="l" defTabSz="12166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660" algn="l" defTabSz="12166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4990" algn="l" defTabSz="12166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3320" algn="l" defTabSz="12166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1650" algn="l" defTabSz="12166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9980" algn="l" defTabSz="12166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8310" algn="l" defTabSz="12166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7275" algn="l" defTabSz="12166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/>
          <p:cNvSpPr txBox="1"/>
          <p:nvPr userDrawn="1"/>
        </p:nvSpPr>
        <p:spPr>
          <a:xfrm>
            <a:off x="0" y="-2235561"/>
            <a:ext cx="16276638" cy="763385"/>
          </a:xfrm>
          <a:prstGeom prst="rect">
            <a:avLst/>
          </a:prstGeom>
          <a:noFill/>
        </p:spPr>
        <p:txBody>
          <a:bodyPr vert="horz" wrap="square" lIns="121888" tIns="60945" rIns="121888" bIns="60945" rtlCol="0">
            <a:spAutoFit/>
          </a:bodyPr>
          <a:lstStyle/>
          <a:p>
            <a:pPr algn="ctr" defTabSz="1218565">
              <a:lnSpc>
                <a:spcPct val="130000"/>
              </a:lnSpc>
            </a:pPr>
            <a:r>
              <a:rPr lang="en-US" sz="3200">
                <a:solidFill>
                  <a:srgbClr val="CFCFCF"/>
                </a:solidFill>
                <a:latin typeface="Source Han Sans Light"/>
                <a:ea typeface="+mj-ea"/>
              </a:rPr>
              <a:t>www.9slide.vn</a:t>
            </a:r>
            <a:endParaRPr lang="en-US" sz="3200" dirty="0">
              <a:solidFill>
                <a:srgbClr val="CFCFCF"/>
              </a:solidFill>
              <a:latin typeface="Source Han Sans Light"/>
              <a:ea typeface="+mj-ea"/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119019" y="486845"/>
            <a:ext cx="14038600" cy="1767417"/>
          </a:xfrm>
          <a:prstGeom prst="rect">
            <a:avLst/>
          </a:prstGeom>
        </p:spPr>
        <p:txBody>
          <a:bodyPr vert="horz" lIns="121888" tIns="60945" rIns="121888" bIns="60945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121888" tIns="60945" rIns="121888" bIns="60945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119019" y="8475145"/>
            <a:ext cx="3662244" cy="486833"/>
          </a:xfrm>
          <a:prstGeom prst="rect">
            <a:avLst/>
          </a:prstGeom>
        </p:spPr>
        <p:txBody>
          <a:bodyPr vert="horz" lIns="121888" tIns="60945" rIns="121888" bIns="60945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65"/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91638" y="8475145"/>
            <a:ext cx="5493365" cy="486833"/>
          </a:xfrm>
          <a:prstGeom prst="rect">
            <a:avLst/>
          </a:prstGeom>
        </p:spPr>
        <p:txBody>
          <a:bodyPr vert="horz" lIns="121888" tIns="60945" rIns="121888" bIns="60945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495375" y="8475145"/>
            <a:ext cx="3662244" cy="486833"/>
          </a:xfrm>
          <a:prstGeom prst="rect">
            <a:avLst/>
          </a:prstGeom>
        </p:spPr>
        <p:txBody>
          <a:bodyPr vert="horz" lIns="121888" tIns="60945" rIns="121888" bIns="60945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65"/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709049" y="4426633"/>
            <a:ext cx="3868832" cy="27197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8" tIns="60945" rIns="121888" bIns="60945"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wipe/>
  </p:transition>
  <p:txStyles>
    <p:titleStyle>
      <a:lvl1pPr algn="l" defTabSz="1218565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8565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856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856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856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856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856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130" indent="-304800" algn="l" defTabSz="121856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856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856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3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/>
          <p:cNvSpPr txBox="1"/>
          <p:nvPr userDrawn="1"/>
        </p:nvSpPr>
        <p:spPr>
          <a:xfrm>
            <a:off x="0" y="-2235563"/>
            <a:ext cx="16276638" cy="763385"/>
          </a:xfrm>
          <a:prstGeom prst="rect">
            <a:avLst/>
          </a:prstGeom>
          <a:noFill/>
        </p:spPr>
        <p:txBody>
          <a:bodyPr vert="horz" wrap="square" lIns="122018" tIns="61009" rIns="122018" bIns="61009" rtlCol="0">
            <a:spAutoFit/>
          </a:bodyPr>
          <a:lstStyle/>
          <a:p>
            <a:pPr algn="ctr" defTabSz="1220470">
              <a:lnSpc>
                <a:spcPct val="130000"/>
              </a:lnSpc>
            </a:pPr>
            <a:r>
              <a:rPr lang="en-US" sz="3200">
                <a:solidFill>
                  <a:srgbClr val="CFCFCF"/>
                </a:solidFill>
                <a:latin typeface="Source Han Sans Light"/>
                <a:ea typeface="+mj-ea"/>
              </a:rPr>
              <a:t>www.9slide.vn</a:t>
            </a:r>
            <a:endParaRPr lang="en-US" sz="3200" dirty="0">
              <a:solidFill>
                <a:srgbClr val="CFCFCF"/>
              </a:solidFill>
              <a:latin typeface="Source Han Sans Light"/>
              <a:ea typeface="+mj-ea"/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122018" tIns="61009" rIns="122018" bIns="6100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122018" tIns="61009" rIns="122018" bIns="61009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 vert="horz" lIns="122018" tIns="61009" rIns="122018" bIns="6100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20470"/>
            <a:fld id="{6B595B16-B2C5-4816-BAC6-EF93849ABA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 vert="horz" lIns="122018" tIns="61009" rIns="122018" bIns="6100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204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 vert="horz" lIns="122018" tIns="61009" rIns="122018" bIns="6100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20470"/>
            <a:fld id="{C21B1452-793B-4D42-A4DF-B536F35ADC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709048" y="4426633"/>
            <a:ext cx="3868832" cy="27197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 defTabSz="1220470"/>
            <a:endParaRPr lang="zh-CN" altLang="en-US" sz="240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wipe/>
  </p:transition>
  <p:txStyles>
    <p:titleStyle>
      <a:lvl1pPr algn="l" defTabSz="1220470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2047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5035" indent="-304800" algn="l" defTabSz="122047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5270" indent="-304800" algn="l" defTabSz="122047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35505" indent="-304800" algn="l" defTabSz="122047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5105" indent="-304800" algn="l" defTabSz="122047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5340" indent="-304800" algn="l" defTabSz="122047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5575" indent="-304800" algn="l" defTabSz="122047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5810" indent="-304800" algn="l" defTabSz="122047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6045" indent="-304800" algn="l" defTabSz="122047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204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0235" algn="l" defTabSz="12204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0470" algn="l" defTabSz="12204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30070" algn="l" defTabSz="12204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0305" algn="l" defTabSz="12204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50540" algn="l" defTabSz="12204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60775" algn="l" defTabSz="12204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70375" algn="l" defTabSz="12204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80610" algn="l" defTabSz="12204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wmf"/><Relationship Id="rId5" Type="http://schemas.openxmlformats.org/officeDocument/2006/relationships/image" Target="../media/image7.GIF"/><Relationship Id="rId4" Type="http://schemas.openxmlformats.org/officeDocument/2006/relationships/image" Target="../media/image6.GIF"/><Relationship Id="rId3" Type="http://schemas.openxmlformats.org/officeDocument/2006/relationships/image" Target="../media/image5.png"/><Relationship Id="rId2" Type="http://schemas.openxmlformats.org/officeDocument/2006/relationships/image" Target="../media/image4.wmf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1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4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2.xml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3.xml"/><Relationship Id="rId6" Type="http://schemas.openxmlformats.org/officeDocument/2006/relationships/image" Target="../media/image25.png"/><Relationship Id="rId5" Type="http://schemas.openxmlformats.org/officeDocument/2006/relationships/image" Target="../media/image10.png"/><Relationship Id="rId4" Type="http://schemas.microsoft.com/office/2007/relationships/media" Target="../media/media3.mp3"/><Relationship Id="rId3" Type="http://schemas.openxmlformats.org/officeDocument/2006/relationships/audio" Target="../media/media3.mp3"/><Relationship Id="rId2" Type="http://schemas.openxmlformats.org/officeDocument/2006/relationships/image" Target="../media/image24.GIF"/><Relationship Id="rId1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40.xml"/><Relationship Id="rId2" Type="http://schemas.openxmlformats.org/officeDocument/2006/relationships/image" Target="../media/image15.png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95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8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7"/>
            <a:ext cx="10037260" cy="148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1478" tIns="70778" rIns="141478" bIns="7077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UBND HUYỆN VĨNH BẢO</a:t>
            </a:r>
            <a:endParaRPr lang="en-US" altLang="en-US" sz="35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TRƯỜNG TIỂU HỌC TRẤN DƯƠNG</a:t>
            </a:r>
            <a:endParaRPr lang="en-US" altLang="en-US" sz="35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3185" y="281941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1478" tIns="70778" rIns="141478" bIns="7077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CHÀO MỪNG QUÝ THẦY CÔ</a:t>
            </a:r>
            <a:endParaRPr lang="en-US" sz="6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VỀ DỰ GIỜ THĂM LỚP </a:t>
            </a:r>
            <a:endParaRPr lang="en-US" sz="6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6" y="6340045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3" y="2127756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36" y="6753862"/>
            <a:ext cx="1168693" cy="151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6142" y="7058741"/>
            <a:ext cx="1069335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5" y="-109904"/>
            <a:ext cx="1382715" cy="165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28319" y="6997019"/>
            <a:ext cx="10228794" cy="707887"/>
          </a:xfrm>
          <a:prstGeom prst="rect">
            <a:avLst/>
          </a:prstGeom>
          <a:noFill/>
        </p:spPr>
        <p:txBody>
          <a:bodyPr wrap="square" lIns="90081" tIns="45041" rIns="90081" bIns="45041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GV.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/>
          <p:cNvSpPr/>
          <p:nvPr/>
        </p:nvSpPr>
        <p:spPr>
          <a:xfrm>
            <a:off x="266138" y="114"/>
            <a:ext cx="15744364" cy="8512663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654" tIns="60328" rIns="120654" bIns="60328" rtlCol="0" anchor="ctr"/>
          <a:lstStyle/>
          <a:p>
            <a:pPr algn="ctr" defTabSz="1206500"/>
            <a:endParaRPr lang="en-US" sz="3200">
              <a:solidFill>
                <a:prstClr val="white"/>
              </a:solidFill>
            </a:endParaRPr>
          </a:p>
        </p:txBody>
      </p:sp>
      <p:grpSp>
        <p:nvGrpSpPr>
          <p:cNvPr id="8" name="Nhóm 4"/>
          <p:cNvGrpSpPr/>
          <p:nvPr/>
        </p:nvGrpSpPr>
        <p:grpSpPr>
          <a:xfrm>
            <a:off x="223186" y="587336"/>
            <a:ext cx="2492084" cy="1416544"/>
            <a:chOff x="1426236" y="687660"/>
            <a:chExt cx="1347537" cy="864414"/>
          </a:xfrm>
        </p:grpSpPr>
        <p:sp>
          <p:nvSpPr>
            <p:cNvPr id="10" name="Hình Bầu dục 2"/>
            <p:cNvSpPr/>
            <p:nvPr/>
          </p:nvSpPr>
          <p:spPr>
            <a:xfrm>
              <a:off x="1708484" y="721895"/>
              <a:ext cx="794084" cy="83017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06500"/>
              <a:endParaRPr lang="en-US" sz="3200">
                <a:solidFill>
                  <a:prstClr val="white"/>
                </a:solidFill>
              </a:endParaRPr>
            </a:p>
          </p:txBody>
        </p:sp>
        <p:sp>
          <p:nvSpPr>
            <p:cNvPr id="16" name="Hộp Văn bản 3"/>
            <p:cNvSpPr txBox="1"/>
            <p:nvPr/>
          </p:nvSpPr>
          <p:spPr>
            <a:xfrm>
              <a:off x="1426236" y="687660"/>
              <a:ext cx="1347537" cy="809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06500"/>
              <a:r>
                <a:rPr lang="vi-VN" sz="7700" b="1" dirty="0">
                  <a:solidFill>
                    <a:srgbClr val="FFFFFF"/>
                  </a:solidFill>
                </a:rPr>
                <a:t>2</a:t>
              </a:r>
              <a:endParaRPr lang="en-US" sz="77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17" name="Rectangle: Rounded Corners 16"/>
          <p:cNvSpPr/>
          <p:nvPr/>
        </p:nvSpPr>
        <p:spPr>
          <a:xfrm>
            <a:off x="2305479" y="774661"/>
            <a:ext cx="3509379" cy="1138048"/>
          </a:xfrm>
          <a:prstGeom prst="roundRect">
            <a:avLst/>
          </a:prstGeom>
          <a:solidFill>
            <a:srgbClr val="FF9F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654" tIns="60328" rIns="120654" bIns="60328" rtlCol="0" anchor="ctr"/>
          <a:lstStyle/>
          <a:p>
            <a:pPr algn="ctr" defTabSz="1206500"/>
            <a:r>
              <a:rPr lang="vi-VN" sz="6400" b="1" dirty="0">
                <a:solidFill>
                  <a:prstClr val="black">
                    <a:lumMod val="10000"/>
                  </a:prstClr>
                </a:solidFill>
              </a:rPr>
              <a:t>&gt;, &lt;, =</a:t>
            </a:r>
            <a:endParaRPr lang="en-US" sz="6400" b="1" dirty="0">
              <a:solidFill>
                <a:prstClr val="black">
                  <a:lumMod val="10000"/>
                </a:prst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585508" y="683331"/>
            <a:ext cx="1298143" cy="1469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654" tIns="60328" rIns="120654" bIns="60328" rtlCol="0" anchor="ctr"/>
          <a:lstStyle/>
          <a:p>
            <a:pPr algn="ctr" defTabSz="1206500"/>
            <a:r>
              <a:rPr lang="vi-VN" sz="8500" dirty="0">
                <a:solidFill>
                  <a:prstClr val="black">
                    <a:lumMod val="10000"/>
                  </a:prstClr>
                </a:solidFill>
              </a:rPr>
              <a:t>?</a:t>
            </a:r>
            <a:endParaRPr lang="en-US" sz="8500" dirty="0">
              <a:solidFill>
                <a:prstClr val="black">
                  <a:lumMod val="10000"/>
                </a:prst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96976" y="2912854"/>
            <a:ext cx="8772865" cy="8994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654" tIns="60328" rIns="120654" bIns="60328" rtlCol="0" anchor="ctr"/>
          <a:lstStyle/>
          <a:p>
            <a:pPr algn="ctr" defTabSz="1206500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 29 100      26</a:t>
            </a:r>
            <a:r>
              <a:rPr lang="vi-VN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189</a:t>
            </a:r>
            <a:endParaRPr lang="en-US" sz="7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5164" y="5808302"/>
            <a:ext cx="14919006" cy="7617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654" tIns="60328" rIns="120654" bIns="60328" rtlCol="0" anchor="ctr"/>
          <a:lstStyle/>
          <a:p>
            <a:pPr algn="ctr" defTabSz="1206500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vi-VN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vi-VN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      </a:t>
            </a:r>
            <a:r>
              <a:rPr lang="vi-VN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50 000 + 2 000 + 700 + 40</a:t>
            </a:r>
            <a:endParaRPr lang="en-US" sz="7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8278" y="4384536"/>
            <a:ext cx="8050261" cy="7617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654" tIns="60328" rIns="120654" bIns="60328" rtlCol="0" anchor="ctr"/>
          <a:lstStyle/>
          <a:p>
            <a:pPr algn="ctr" defTabSz="1206500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197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38 307</a:t>
            </a:r>
            <a:endParaRPr lang="en-US" sz="7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4583410" y="2924710"/>
            <a:ext cx="932241" cy="924399"/>
          </a:xfrm>
          <a:prstGeom prst="roundRect">
            <a:avLst/>
          </a:prstGeom>
          <a:noFill/>
          <a:ln w="28575">
            <a:solidFill>
              <a:srgbClr val="FF9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654" tIns="60328" rIns="120654" bIns="60328" rtlCol="0" anchor="ctr"/>
          <a:lstStyle/>
          <a:p>
            <a:pPr algn="ctr" defTabSz="1206500"/>
            <a:r>
              <a:rPr lang="vi-VN" sz="3200" dirty="0">
                <a:solidFill>
                  <a:prstClr val="black">
                    <a:lumMod val="10000"/>
                  </a:prstClr>
                </a:solidFill>
              </a:rPr>
              <a:t>?</a:t>
            </a:r>
            <a:endParaRPr lang="en-US" sz="3200" dirty="0">
              <a:solidFill>
                <a:prstClr val="black">
                  <a:lumMod val="10000"/>
                </a:prstClr>
              </a:solidFill>
            </a:endParaRPr>
          </a:p>
        </p:txBody>
      </p:sp>
      <p:pic>
        <p:nvPicPr>
          <p:cNvPr id="28" name="Hình ảnh 119"/>
          <p:cNvPicPr>
            <a:picLocks noChangeAspect="1"/>
          </p:cNvPicPr>
          <p:nvPr/>
        </p:nvPicPr>
        <p:blipFill rotWithShape="1">
          <a:blip r:embed="rId1"/>
          <a:srcRect l="15023" t="17869" r="13787" b="17322"/>
          <a:stretch>
            <a:fillRect/>
          </a:stretch>
        </p:blipFill>
        <p:spPr>
          <a:xfrm>
            <a:off x="12781580" y="386280"/>
            <a:ext cx="2977740" cy="1800305"/>
          </a:xfrm>
          <a:prstGeom prst="rect">
            <a:avLst/>
          </a:prstGeom>
        </p:spPr>
      </p:pic>
      <p:sp>
        <p:nvSpPr>
          <p:cNvPr id="30" name="Rectangle: Rounded Corners 22"/>
          <p:cNvSpPr/>
          <p:nvPr/>
        </p:nvSpPr>
        <p:spPr>
          <a:xfrm>
            <a:off x="4583410" y="4363296"/>
            <a:ext cx="932241" cy="924399"/>
          </a:xfrm>
          <a:prstGeom prst="roundRect">
            <a:avLst/>
          </a:prstGeom>
          <a:noFill/>
          <a:ln w="28575">
            <a:solidFill>
              <a:srgbClr val="FF9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654" tIns="60328" rIns="120654" bIns="60328" rtlCol="0" anchor="ctr"/>
          <a:lstStyle/>
          <a:p>
            <a:pPr algn="ctr" defTabSz="1206500"/>
            <a:r>
              <a:rPr lang="vi-VN" sz="3200" dirty="0">
                <a:solidFill>
                  <a:prstClr val="black">
                    <a:lumMod val="10000"/>
                  </a:prstClr>
                </a:solidFill>
              </a:rPr>
              <a:t>?</a:t>
            </a:r>
            <a:endParaRPr lang="en-US" sz="3200" dirty="0">
              <a:solidFill>
                <a:prstClr val="black">
                  <a:lumMod val="10000"/>
                </a:prstClr>
              </a:solidFill>
            </a:endParaRPr>
          </a:p>
        </p:txBody>
      </p:sp>
      <p:sp>
        <p:nvSpPr>
          <p:cNvPr id="31" name="Rectangle: Rounded Corners 22"/>
          <p:cNvSpPr/>
          <p:nvPr/>
        </p:nvSpPr>
        <p:spPr>
          <a:xfrm>
            <a:off x="4617771" y="5784063"/>
            <a:ext cx="932241" cy="924399"/>
          </a:xfrm>
          <a:prstGeom prst="roundRect">
            <a:avLst/>
          </a:prstGeom>
          <a:noFill/>
          <a:ln w="28575">
            <a:solidFill>
              <a:srgbClr val="FF9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654" tIns="60328" rIns="120654" bIns="60328" rtlCol="0" anchor="ctr"/>
          <a:lstStyle/>
          <a:p>
            <a:pPr algn="ctr" defTabSz="1206500"/>
            <a:r>
              <a:rPr lang="vi-VN" sz="3200" dirty="0">
                <a:solidFill>
                  <a:prstClr val="black">
                    <a:lumMod val="10000"/>
                  </a:prstClr>
                </a:solidFill>
              </a:rPr>
              <a:t>?</a:t>
            </a:r>
            <a:endParaRPr lang="en-US" sz="3200" dirty="0">
              <a:solidFill>
                <a:prstClr val="black">
                  <a:lumMod val="10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 animBg="1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/>
          <p:cNvSpPr/>
          <p:nvPr/>
        </p:nvSpPr>
        <p:spPr>
          <a:xfrm>
            <a:off x="380944" y="499728"/>
            <a:ext cx="15088183" cy="8557759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2" tIns="60937" rIns="121872" bIns="60937" rtlCol="0" anchor="ctr"/>
          <a:lstStyle/>
          <a:p>
            <a:pPr algn="ctr" defTabSz="1218565"/>
            <a:endParaRPr lang="en-US" sz="3200">
              <a:solidFill>
                <a:prstClr val="white"/>
              </a:solidFill>
            </a:endParaRPr>
          </a:p>
        </p:txBody>
      </p:sp>
      <p:grpSp>
        <p:nvGrpSpPr>
          <p:cNvPr id="5" name="Nhóm 4"/>
          <p:cNvGrpSpPr/>
          <p:nvPr/>
        </p:nvGrpSpPr>
        <p:grpSpPr>
          <a:xfrm>
            <a:off x="380932" y="781709"/>
            <a:ext cx="1968336" cy="1133728"/>
            <a:chOff x="1431757" y="675218"/>
            <a:chExt cx="1347537" cy="876856"/>
          </a:xfrm>
        </p:grpSpPr>
        <p:sp>
          <p:nvSpPr>
            <p:cNvPr id="3" name="Hình Bầu dục 2"/>
            <p:cNvSpPr/>
            <p:nvPr/>
          </p:nvSpPr>
          <p:spPr>
            <a:xfrm>
              <a:off x="1708484" y="721895"/>
              <a:ext cx="794084" cy="83017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/>
              <a:endPara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Hộp Văn bản 3"/>
            <p:cNvSpPr txBox="1"/>
            <p:nvPr/>
          </p:nvSpPr>
          <p:spPr>
            <a:xfrm>
              <a:off x="1431757" y="675218"/>
              <a:ext cx="1347537" cy="856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565"/>
              <a:r>
                <a:rPr lang="en-US" sz="6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6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910220" y="843724"/>
            <a:ext cx="13288960" cy="1231205"/>
          </a:xfrm>
          <a:prstGeom prst="rect">
            <a:avLst/>
          </a:prstGeom>
          <a:noFill/>
        </p:spPr>
        <p:txBody>
          <a:bodyPr wrap="square" lIns="121872" tIns="60937" rIns="121872" bIns="60937">
            <a:spAutoFit/>
          </a:bodyPr>
          <a:lstStyle/>
          <a:p>
            <a:pPr defTabSz="1218565"/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kì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khỉ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leo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cành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ghi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lấy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khỉ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lấy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4"/>
          <a:stretch>
            <a:fillRect/>
          </a:stretch>
        </p:blipFill>
        <p:spPr bwMode="auto">
          <a:xfrm>
            <a:off x="2144997" y="2119736"/>
            <a:ext cx="11986669" cy="687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/>
          <p:cNvSpPr/>
          <p:nvPr/>
        </p:nvSpPr>
        <p:spPr>
          <a:xfrm>
            <a:off x="380934" y="6695595"/>
            <a:ext cx="6106894" cy="1422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2" tIns="60937" rIns="121872" bIns="60937" rtlCol="0" anchor="ctr"/>
          <a:lstStyle/>
          <a:p>
            <a:pPr algn="ctr" defTabSz="1218565"/>
            <a:endParaRPr lang="vi-VN" sz="4300" b="1" dirty="0"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3472320" y="1459325"/>
            <a:ext cx="1447800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554710" y="2057400"/>
            <a:ext cx="59844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144996" y="2057400"/>
            <a:ext cx="35549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19941" y="3520273"/>
            <a:ext cx="6275676" cy="2043735"/>
          </a:xfrm>
          <a:prstGeom prst="rect">
            <a:avLst/>
          </a:prstGeom>
          <a:noFill/>
        </p:spPr>
        <p:txBody>
          <a:bodyPr wrap="square" lIns="121456" tIns="60729" rIns="121456" bIns="60729" rtlCol="0">
            <a:spAutoFit/>
          </a:bodyPr>
          <a:lstStyle/>
          <a:p>
            <a:pPr algn="ctr" defTabSz="1214755">
              <a:lnSpc>
                <a:spcPct val="130000"/>
              </a:lnSpc>
              <a:defRPr/>
            </a:pPr>
            <a:r>
              <a:rPr lang="en-US" sz="9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CỦNG CỐ</a:t>
            </a:r>
            <a:endParaRPr lang="en-US" sz="9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>
            <a:fillRect/>
          </a:stretch>
        </p:blipFill>
        <p:spPr>
          <a:xfrm>
            <a:off x="2372768" y="0"/>
            <a:ext cx="5570737" cy="10353253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69242" y="2208700"/>
            <a:ext cx="9525272" cy="3644173"/>
          </a:xfrm>
          <a:prstGeom prst="rect">
            <a:avLst/>
          </a:prstGeom>
          <a:noFill/>
        </p:spPr>
        <p:txBody>
          <a:bodyPr wrap="square" lIns="121664" tIns="60833" rIns="121664" bIns="60833" rtlCol="0">
            <a:spAutoFit/>
          </a:bodyPr>
          <a:lstStyle/>
          <a:p>
            <a:pPr algn="ctr" defTabSz="1216660">
              <a:lnSpc>
                <a:spcPct val="130000"/>
              </a:lnSpc>
              <a:defRPr/>
            </a:pPr>
            <a:r>
              <a:rPr lang="en-US" sz="8800" b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CHÀO TẠM BIỆT VÀ HẸN GẶP LẠI</a:t>
            </a:r>
            <a:endParaRPr lang="en-US" sz="8800" b="1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" y="4885414"/>
            <a:ext cx="7143953" cy="713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16231"/>
            <a:ext cx="16276638" cy="347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Trong Vườn Bác - Thanh Ngọc [MV HD] (mp3cut.net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30235" y="1143357"/>
            <a:ext cx="813832" cy="81280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" t="38089" r="69887" b="4868"/>
          <a:stretch>
            <a:fillRect/>
          </a:stretch>
        </p:blipFill>
        <p:spPr bwMode="auto">
          <a:xfrm rot="490340">
            <a:off x="1391802" y="2870352"/>
            <a:ext cx="4360345" cy="4852799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8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>
            <a:fillRect/>
          </a:stretch>
        </p:blipFill>
        <p:spPr>
          <a:xfrm>
            <a:off x="0" y="-1"/>
            <a:ext cx="16286939" cy="9132612"/>
          </a:xfrm>
          <a:prstGeom prst="rect">
            <a:avLst/>
          </a:prstGeom>
        </p:spPr>
      </p:pic>
      <p:pic>
        <p:nvPicPr>
          <p:cNvPr id="12" name="Masetti - Our Own Heav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25935" y="1778589"/>
            <a:ext cx="542555" cy="541867"/>
          </a:xfrm>
          <a:prstGeom prst="rect">
            <a:avLst/>
          </a:prstGeom>
        </p:spPr>
      </p:pic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14969"/>
            <a:ext cx="16276638" cy="211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417" y="4898474"/>
            <a:ext cx="5059910" cy="505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18"/>
          <p:cNvSpPr txBox="1"/>
          <p:nvPr/>
        </p:nvSpPr>
        <p:spPr>
          <a:xfrm>
            <a:off x="4338502" y="3669979"/>
            <a:ext cx="7992917" cy="1477328"/>
          </a:xfrm>
          <a:prstGeom prst="rect">
            <a:avLst/>
          </a:prstGeom>
          <a:noFill/>
        </p:spPr>
        <p:txBody>
          <a:bodyPr wrap="square" lIns="120189" tIns="60096" rIns="120189" bIns="60096" rtlCol="0">
            <a:spAutoFit/>
          </a:bodyPr>
          <a:lstStyle/>
          <a:p>
            <a:pPr algn="ctr" defTabSz="1201420">
              <a:defRPr/>
            </a:pPr>
            <a:r>
              <a:rPr lang="en-US" altLang="zh-CN" sz="8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KHỞI ĐỘNG</a:t>
            </a:r>
            <a:endParaRPr lang="zh-CN" altLang="en-US" sz="8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us ech con - Trim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04120" y="685810"/>
            <a:ext cx="13563601" cy="76295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737521" y="1976140"/>
            <a:ext cx="12039600" cy="27484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93" tIns="45047" rIns="90093" bIns="45047" spcCol="0" rtlCol="0" anchor="ctr"/>
          <a:lstStyle/>
          <a:p>
            <a:pPr algn="ctr"/>
            <a:r>
              <a:rPr lang="nl-NL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dấu &gt; , &lt; , = vào dấu ....</a:t>
            </a:r>
            <a:endParaRPr lang="nl-NL" sz="4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4 121....4 661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624965" y="5524499"/>
            <a:ext cx="6553200" cy="21717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93" tIns="45047" rIns="90093" bIns="45047" spcCol="0"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4121 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4661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7901566" y="4724399"/>
            <a:ext cx="342900" cy="8001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93" tIns="45047" rIns="90093" bIns="45047" spcCol="0"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37977" y="1150790"/>
            <a:ext cx="15087600" cy="1200329"/>
          </a:xfrm>
          <a:prstGeom prst="rect">
            <a:avLst/>
          </a:prstGeom>
          <a:noFill/>
        </p:spPr>
        <p:txBody>
          <a:bodyPr wrap="square" lIns="90081" tIns="45041" rIns="90081" bIns="45041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41 217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46 616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95665" y="2362200"/>
            <a:ext cx="9013252" cy="60960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7528719" y="1752600"/>
            <a:ext cx="784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23120" y="2286000"/>
            <a:ext cx="5410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353112" y="331896"/>
            <a:ext cx="15544189" cy="848021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253" tIns="60128" rIns="120253" bIns="60128" rtlCol="0" anchor="ctr"/>
          <a:lstStyle/>
          <a:p>
            <a:pPr algn="ctr" defTabSz="1202055"/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46684" y="467360"/>
            <a:ext cx="10376357" cy="13682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253" tIns="60128" rIns="120253" bIns="60128" rtlCol="0" anchor="ctr"/>
          <a:lstStyle/>
          <a:p>
            <a:pPr algn="ctr" defTabSz="1202055"/>
            <a:r>
              <a:rPr lang="en-US" sz="7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7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7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41 217 </a:t>
            </a:r>
            <a:r>
              <a:rPr lang="en-US" sz="7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46 616</a:t>
            </a:r>
            <a:endParaRPr lang="en-US" sz="7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46684" y="1791547"/>
            <a:ext cx="10925693" cy="1021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253" tIns="60128" rIns="120253" bIns="60128" rtlCol="0" anchor="ctr"/>
          <a:lstStyle/>
          <a:p>
            <a:pPr algn="ctr" defTabSz="1202055"/>
            <a:r>
              <a:rPr lang="en-US" sz="5700" dirty="0">
                <a:solidFill>
                  <a:prstClr val="black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sz="5700" dirty="0" err="1">
                <a:solidFill>
                  <a:prstClr val="black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700" dirty="0">
                <a:solidFill>
                  <a:prstClr val="black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dirty="0" err="1">
                <a:solidFill>
                  <a:prstClr val="black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700" dirty="0">
                <a:solidFill>
                  <a:prstClr val="black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dirty="0" err="1">
                <a:solidFill>
                  <a:prstClr val="black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700" dirty="0">
                <a:solidFill>
                  <a:prstClr val="black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dirty="0" err="1">
                <a:solidFill>
                  <a:prstClr val="black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700" dirty="0">
                <a:solidFill>
                  <a:prstClr val="black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dirty="0" err="1">
                <a:solidFill>
                  <a:prstClr val="black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700" dirty="0">
                <a:solidFill>
                  <a:prstClr val="black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dirty="0" err="1">
                <a:solidFill>
                  <a:prstClr val="black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5700" dirty="0">
                <a:solidFill>
                  <a:prstClr val="black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dirty="0" err="1">
                <a:solidFill>
                  <a:prstClr val="black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5700" dirty="0">
                <a:solidFill>
                  <a:prstClr val="black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700" dirty="0">
              <a:solidFill>
                <a:prstClr val="black">
                  <a:lumMod val="1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19689" y="2813686"/>
            <a:ext cx="12763597" cy="10316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253" tIns="60128" rIns="120253" bIns="60128" rtlCol="0" anchor="ctr"/>
          <a:lstStyle/>
          <a:p>
            <a:pPr algn="ctr" defTabSz="1202055"/>
            <a:r>
              <a:rPr lang="en-US" sz="5700" dirty="0">
                <a:solidFill>
                  <a:prstClr val="black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700" dirty="0" err="1">
                <a:solidFill>
                  <a:prstClr val="black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700" dirty="0">
                <a:solidFill>
                  <a:prstClr val="black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dirty="0" err="1">
                <a:solidFill>
                  <a:prstClr val="black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700" dirty="0">
                <a:solidFill>
                  <a:prstClr val="black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dirty="0" err="1">
                <a:solidFill>
                  <a:prstClr val="black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700" dirty="0">
                <a:solidFill>
                  <a:prstClr val="black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dirty="0" err="1">
                <a:solidFill>
                  <a:prstClr val="black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5700" dirty="0">
                <a:solidFill>
                  <a:prstClr val="black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dirty="0" err="1">
                <a:solidFill>
                  <a:prstClr val="black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5700" dirty="0">
                <a:solidFill>
                  <a:prstClr val="black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dirty="0" err="1">
                <a:solidFill>
                  <a:prstClr val="black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5700" dirty="0">
                <a:solidFill>
                  <a:prstClr val="black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dirty="0" err="1">
                <a:solidFill>
                  <a:prstClr val="black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5700" dirty="0">
                <a:solidFill>
                  <a:prstClr val="black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dirty="0" err="1">
                <a:solidFill>
                  <a:prstClr val="black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5700" dirty="0">
                <a:solidFill>
                  <a:prstClr val="black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700" dirty="0">
              <a:solidFill>
                <a:prstClr val="black">
                  <a:lumMod val="1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79712" y="3845169"/>
            <a:ext cx="7907733" cy="956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253" tIns="60128" rIns="120253" bIns="60128" rtlCol="0" anchor="ctr"/>
          <a:lstStyle/>
          <a:p>
            <a:pPr algn="ctr" defTabSz="1202055"/>
            <a:r>
              <a:rPr lang="en-US" sz="5700" dirty="0">
                <a:solidFill>
                  <a:prstClr val="black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Ở </a:t>
            </a:r>
            <a:r>
              <a:rPr lang="en-US" sz="5700" dirty="0" err="1">
                <a:solidFill>
                  <a:prstClr val="black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5700" dirty="0">
                <a:solidFill>
                  <a:prstClr val="black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dirty="0" err="1">
                <a:solidFill>
                  <a:prstClr val="black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5700" dirty="0">
                <a:solidFill>
                  <a:prstClr val="black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dirty="0" err="1">
                <a:solidFill>
                  <a:prstClr val="black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700" dirty="0">
                <a:solidFill>
                  <a:prstClr val="black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&lt; 6.</a:t>
            </a:r>
            <a:endParaRPr lang="en-US" sz="5700" dirty="0">
              <a:solidFill>
                <a:prstClr val="black">
                  <a:lumMod val="1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80995" y="4939515"/>
            <a:ext cx="7907732" cy="9314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253" tIns="60128" rIns="120253" bIns="60128" rtlCol="0" anchor="ctr"/>
          <a:lstStyle/>
          <a:p>
            <a:pPr algn="ctr" defTabSz="1202055"/>
            <a:r>
              <a:rPr lang="en-US" sz="6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6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41 217 &lt; 46 616.</a:t>
            </a:r>
            <a:endParaRPr lang="en-US" sz="6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07197" y="829733"/>
            <a:ext cx="569682" cy="7044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253" tIns="60128" rIns="120253" bIns="60128" rtlCol="0" anchor="ctr"/>
          <a:lstStyle/>
          <a:p>
            <a:pPr algn="ctr" defTabSz="1202055"/>
            <a:r>
              <a:rPr lang="en-US" sz="7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7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152553" y="829733"/>
            <a:ext cx="569682" cy="7044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253" tIns="60128" rIns="120253" bIns="60128" rtlCol="0" anchor="ctr"/>
          <a:lstStyle/>
          <a:p>
            <a:pPr algn="ctr" defTabSz="1202055"/>
            <a:r>
              <a:rPr lang="en-US" sz="7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7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48023" y="819573"/>
            <a:ext cx="569682" cy="7044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253" tIns="60128" rIns="120253" bIns="60128" rtlCol="0" anchor="ctr"/>
          <a:lstStyle/>
          <a:p>
            <a:pPr algn="ctr" defTabSz="1202055"/>
            <a:r>
              <a:rPr lang="en-US" sz="71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71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593379" y="806029"/>
            <a:ext cx="569682" cy="7044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253" tIns="60128" rIns="120253" bIns="60128" rtlCol="0" anchor="ctr"/>
          <a:lstStyle/>
          <a:p>
            <a:pPr algn="ctr" defTabSz="1202055"/>
            <a:r>
              <a:rPr lang="en-US" sz="71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71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394730" y="6077244"/>
            <a:ext cx="13969216" cy="133174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253" tIns="60128" rIns="120253" bIns="60128" rtlCol="0" anchor="ctr"/>
          <a:lstStyle/>
          <a:p>
            <a:pPr defTabSz="1202055"/>
            <a:endParaRPr lang="en-US" sz="5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02055"/>
            <a:r>
              <a:rPr lang="en-US" sz="5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5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5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46 616 </a:t>
            </a:r>
            <a:r>
              <a:rPr lang="en-US" sz="5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5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5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5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02055"/>
            <a:r>
              <a:rPr lang="en-US" sz="5900" dirty="0">
                <a:solidFill>
                  <a:prstClr val="white"/>
                </a:solidFill>
              </a:rPr>
              <a:t> </a:t>
            </a:r>
            <a:endParaRPr lang="en-US" sz="590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/>
      <p:bldP spid="14" grpId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>
            <a:fillRect/>
          </a:stretch>
        </p:blipFill>
        <p:spPr>
          <a:xfrm>
            <a:off x="0" y="-1"/>
            <a:ext cx="16286939" cy="913261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0" y="1399396"/>
            <a:ext cx="16276638" cy="73152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301" tIns="60152" rIns="120301" bIns="60152" rtlCol="0" anchor="ctr"/>
          <a:lstStyle/>
          <a:p>
            <a:pPr defTabSz="1202690"/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Số nào 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nhiều chữ s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hơn thì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 hơn. Số nào có ít chữ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02690"/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bằng nhau thì so sánh từng cặp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02690"/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 chữ số 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từng hàng đ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bằng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1" r="31056" b="61039"/>
          <a:stretch>
            <a:fillRect/>
          </a:stretch>
        </p:blipFill>
        <p:spPr>
          <a:xfrm>
            <a:off x="456896" y="-408705"/>
            <a:ext cx="2464480" cy="18081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91851" y="1808100"/>
            <a:ext cx="12773623" cy="778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301" tIns="60152" rIns="120301" bIns="60152" rtlCol="0" anchor="ctr"/>
          <a:lstStyle/>
          <a:p>
            <a:pPr algn="ctr" defTabSz="1202690"/>
            <a:r>
              <a:rPr lang="en-US" sz="4800" b="1" dirty="0">
                <a:solidFill>
                  <a:prstClr val="black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CÁC SỐ TRONG PHẠM VI </a:t>
            </a:r>
            <a:r>
              <a:rPr lang="vi-VN" sz="4800" b="1" dirty="0">
                <a:solidFill>
                  <a:prstClr val="black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4800" b="1" dirty="0">
                <a:solidFill>
                  <a:prstClr val="black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0 000</a:t>
            </a:r>
            <a:endParaRPr lang="en-US" sz="4800" b="1" dirty="0">
              <a:solidFill>
                <a:prstClr val="black">
                  <a:lumMod val="1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29743" y="4510137"/>
            <a:ext cx="12535729" cy="16205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301" tIns="60152" rIns="120301" bIns="60152" rtlCol="0" anchor="ctr"/>
          <a:lstStyle/>
          <a:p>
            <a:pPr algn="just" defTabSz="1202690"/>
            <a:endParaRPr lang="en-US" sz="4800" dirty="0">
              <a:solidFill>
                <a:prstClr val="black">
                  <a:lumMod val="1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29887" y="6621865"/>
            <a:ext cx="12886939" cy="17995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301" tIns="60152" rIns="120301" bIns="60152" rtlCol="0" anchor="ctr"/>
          <a:lstStyle/>
          <a:p>
            <a:pPr algn="just" defTabSz="1202690"/>
            <a:endParaRPr lang="en-US" sz="4800" dirty="0">
              <a:solidFill>
                <a:prstClr val="black">
                  <a:lumMod val="1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/>
          <p:cNvSpPr/>
          <p:nvPr/>
        </p:nvSpPr>
        <p:spPr>
          <a:xfrm>
            <a:off x="-155" y="457083"/>
            <a:ext cx="15088183" cy="8197857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02" tIns="61001" rIns="122002" bIns="61001" rtlCol="0" anchor="ctr"/>
          <a:lstStyle/>
          <a:p>
            <a:pPr algn="ctr" defTabSz="1219835"/>
            <a:endParaRPr lang="en-US" sz="3200" dirty="0">
              <a:solidFill>
                <a:prstClr val="black">
                  <a:lumMod val="10000"/>
                </a:prstClr>
              </a:solidFill>
            </a:endParaRPr>
          </a:p>
        </p:txBody>
      </p:sp>
      <p:grpSp>
        <p:nvGrpSpPr>
          <p:cNvPr id="5" name="Nhóm 4"/>
          <p:cNvGrpSpPr/>
          <p:nvPr/>
        </p:nvGrpSpPr>
        <p:grpSpPr>
          <a:xfrm>
            <a:off x="1243158" y="1427799"/>
            <a:ext cx="2492084" cy="1416544"/>
            <a:chOff x="1426236" y="687660"/>
            <a:chExt cx="1347537" cy="864414"/>
          </a:xfrm>
        </p:grpSpPr>
        <p:sp>
          <p:nvSpPr>
            <p:cNvPr id="3" name="Hình Bầu dục 2"/>
            <p:cNvSpPr/>
            <p:nvPr/>
          </p:nvSpPr>
          <p:spPr>
            <a:xfrm>
              <a:off x="1708484" y="721895"/>
              <a:ext cx="794084" cy="83017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835"/>
              <a:endParaRPr lang="en-US" sz="3200">
                <a:solidFill>
                  <a:prstClr val="white"/>
                </a:solidFill>
              </a:endParaRPr>
            </a:p>
          </p:txBody>
        </p:sp>
        <p:sp>
          <p:nvSpPr>
            <p:cNvPr id="4" name="Hộp Văn bản 3"/>
            <p:cNvSpPr txBox="1"/>
            <p:nvPr/>
          </p:nvSpPr>
          <p:spPr>
            <a:xfrm>
              <a:off x="1426236" y="687660"/>
              <a:ext cx="1347537" cy="809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835"/>
              <a:r>
                <a:rPr lang="en-US" sz="7700" b="1" dirty="0">
                  <a:solidFill>
                    <a:srgbClr val="FFFFFF"/>
                  </a:solidFill>
                </a:rPr>
                <a:t>1</a:t>
              </a:r>
              <a:endParaRPr lang="en-US" sz="77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21" name="Nhóm 120"/>
          <p:cNvGrpSpPr/>
          <p:nvPr/>
        </p:nvGrpSpPr>
        <p:grpSpPr>
          <a:xfrm>
            <a:off x="11274098" y="141901"/>
            <a:ext cx="4698821" cy="2826255"/>
            <a:chOff x="-4360922" y="2799847"/>
            <a:chExt cx="6264557" cy="3142428"/>
          </a:xfrm>
        </p:grpSpPr>
        <p:grpSp>
          <p:nvGrpSpPr>
            <p:cNvPr id="122" name="Nhóm 121"/>
            <p:cNvGrpSpPr/>
            <p:nvPr/>
          </p:nvGrpSpPr>
          <p:grpSpPr>
            <a:xfrm>
              <a:off x="-2056444" y="2917556"/>
              <a:ext cx="2661035" cy="2907010"/>
              <a:chOff x="978943" y="3574909"/>
              <a:chExt cx="2757241" cy="3102628"/>
            </a:xfrm>
          </p:grpSpPr>
          <p:pic>
            <p:nvPicPr>
              <p:cNvPr id="133" name="Hình ảnh 132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978943" y="3574909"/>
                <a:ext cx="2757241" cy="3102628"/>
              </a:xfrm>
              <a:prstGeom prst="rect">
                <a:avLst/>
              </a:prstGeom>
            </p:spPr>
          </p:pic>
          <p:sp>
            <p:nvSpPr>
              <p:cNvPr id="134" name="Hình chữ nhật 133"/>
              <p:cNvSpPr/>
              <p:nvPr/>
            </p:nvSpPr>
            <p:spPr>
              <a:xfrm>
                <a:off x="2006385" y="5408499"/>
                <a:ext cx="710369" cy="137899"/>
              </a:xfrm>
              <a:prstGeom prst="rect">
                <a:avLst/>
              </a:prstGeom>
              <a:solidFill>
                <a:srgbClr val="4545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835"/>
                <a:endParaRPr lang="en-US" sz="32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Nhóm 122"/>
            <p:cNvGrpSpPr/>
            <p:nvPr/>
          </p:nvGrpSpPr>
          <p:grpSpPr>
            <a:xfrm>
              <a:off x="-4360922" y="2799847"/>
              <a:ext cx="6264557" cy="3142428"/>
              <a:chOff x="-4207454" y="1488755"/>
              <a:chExt cx="6264557" cy="3142428"/>
            </a:xfrm>
          </p:grpSpPr>
          <p:grpSp>
            <p:nvGrpSpPr>
              <p:cNvPr id="124" name="Nhóm 123"/>
              <p:cNvGrpSpPr/>
              <p:nvPr/>
            </p:nvGrpSpPr>
            <p:grpSpPr>
              <a:xfrm>
                <a:off x="-2871217" y="1546066"/>
                <a:ext cx="2486025" cy="2934589"/>
                <a:chOff x="122129" y="2254525"/>
                <a:chExt cx="2486025" cy="2934589"/>
              </a:xfrm>
            </p:grpSpPr>
            <p:pic>
              <p:nvPicPr>
                <p:cNvPr id="131" name="Hình ảnh 130" descr="Ảnh có chứa văn bản, đồ chơi, đồ họa véc-tơ, búp bê&#10;&#10;Mô tả được tạo tự động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2129" y="2254525"/>
                  <a:ext cx="2486025" cy="2934589"/>
                </a:xfrm>
                <a:prstGeom prst="rect">
                  <a:avLst/>
                </a:prstGeom>
              </p:spPr>
            </p:pic>
            <p:sp>
              <p:nvSpPr>
                <p:cNvPr id="132" name="Hình chữ nhật 131"/>
                <p:cNvSpPr/>
                <p:nvPr/>
              </p:nvSpPr>
              <p:spPr>
                <a:xfrm>
                  <a:off x="1009956" y="4068238"/>
                  <a:ext cx="710369" cy="137899"/>
                </a:xfrm>
                <a:prstGeom prst="rect">
                  <a:avLst/>
                </a:prstGeom>
                <a:solidFill>
                  <a:srgbClr val="4545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835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25" name="Nhóm 124"/>
              <p:cNvGrpSpPr/>
              <p:nvPr/>
            </p:nvGrpSpPr>
            <p:grpSpPr>
              <a:xfrm>
                <a:off x="-843601" y="1488755"/>
                <a:ext cx="2900704" cy="3142428"/>
                <a:chOff x="-718619" y="1379830"/>
                <a:chExt cx="2900704" cy="3142428"/>
              </a:xfrm>
            </p:grpSpPr>
            <p:pic>
              <p:nvPicPr>
                <p:cNvPr id="129" name="Hình ảnh 128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-718619" y="1379830"/>
                  <a:ext cx="2900704" cy="3142428"/>
                </a:xfrm>
                <a:prstGeom prst="rect">
                  <a:avLst/>
                </a:prstGeom>
              </p:spPr>
            </p:pic>
            <p:sp>
              <p:nvSpPr>
                <p:cNvPr id="130" name="Hình chữ nhật 129"/>
                <p:cNvSpPr/>
                <p:nvPr/>
              </p:nvSpPr>
              <p:spPr>
                <a:xfrm>
                  <a:off x="233346" y="3228407"/>
                  <a:ext cx="731875" cy="205356"/>
                </a:xfrm>
                <a:prstGeom prst="rect">
                  <a:avLst/>
                </a:prstGeom>
                <a:solidFill>
                  <a:srgbClr val="147669"/>
                </a:solidFill>
                <a:ln>
                  <a:solidFill>
                    <a:srgbClr val="14766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835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26" name="Nhóm 125"/>
              <p:cNvGrpSpPr/>
              <p:nvPr/>
            </p:nvGrpSpPr>
            <p:grpSpPr>
              <a:xfrm>
                <a:off x="-4207454" y="1501382"/>
                <a:ext cx="2885220" cy="3075978"/>
                <a:chOff x="112118" y="1729800"/>
                <a:chExt cx="2885220" cy="3075978"/>
              </a:xfrm>
            </p:grpSpPr>
            <p:pic>
              <p:nvPicPr>
                <p:cNvPr id="127" name="Hình ảnh 126" descr="Ảnh có chứa văn bản, đồ họa véc-tơ, đồ chơi&#10;&#10;Mô tả được tạo tự động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12118" y="1729800"/>
                  <a:ext cx="2885220" cy="3075978"/>
                </a:xfrm>
                <a:prstGeom prst="rect">
                  <a:avLst/>
                </a:prstGeom>
              </p:spPr>
            </p:pic>
            <p:sp>
              <p:nvSpPr>
                <p:cNvPr id="128" name="Hình chữ nhật 127"/>
                <p:cNvSpPr/>
                <p:nvPr/>
              </p:nvSpPr>
              <p:spPr>
                <a:xfrm>
                  <a:off x="1372162" y="3552866"/>
                  <a:ext cx="729688" cy="212684"/>
                </a:xfrm>
                <a:prstGeom prst="rect">
                  <a:avLst/>
                </a:prstGeom>
                <a:solidFill>
                  <a:srgbClr val="147669"/>
                </a:solidFill>
                <a:ln>
                  <a:solidFill>
                    <a:srgbClr val="14766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835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10" name="Rectangle: Rounded Corners 9"/>
          <p:cNvSpPr/>
          <p:nvPr/>
        </p:nvSpPr>
        <p:spPr>
          <a:xfrm>
            <a:off x="3469763" y="1535188"/>
            <a:ext cx="3734856" cy="1469744"/>
          </a:xfrm>
          <a:prstGeom prst="roundRect">
            <a:avLst/>
          </a:prstGeom>
          <a:solidFill>
            <a:srgbClr val="FF9F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02" tIns="61001" rIns="122002" bIns="61001" rtlCol="0" anchor="ctr"/>
          <a:lstStyle/>
          <a:p>
            <a:pPr algn="ctr" defTabSz="1219835"/>
            <a:r>
              <a:rPr lang="vi-VN" sz="9600" b="1" dirty="0">
                <a:solidFill>
                  <a:prstClr val="black">
                    <a:lumMod val="10000"/>
                  </a:prstClr>
                </a:solidFill>
              </a:rPr>
              <a:t>Đ, </a:t>
            </a:r>
            <a:r>
              <a:rPr lang="vi-VN" sz="9600" b="1" dirty="0" smtClean="0">
                <a:solidFill>
                  <a:prstClr val="black">
                    <a:lumMod val="10000"/>
                  </a:prstClr>
                </a:solidFill>
              </a:rPr>
              <a:t>S</a:t>
            </a:r>
            <a:r>
              <a:rPr lang="en-US" sz="9600" b="1" dirty="0" smtClean="0">
                <a:solidFill>
                  <a:prstClr val="black">
                    <a:lumMod val="10000"/>
                  </a:prstClr>
                </a:solidFill>
              </a:rPr>
              <a:t>  </a:t>
            </a:r>
            <a:endParaRPr lang="en-US" sz="9600" b="1" dirty="0">
              <a:solidFill>
                <a:prstClr val="black">
                  <a:lumMod val="10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55649" y="1614784"/>
            <a:ext cx="1298143" cy="1469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02" tIns="61001" rIns="122002" bIns="61001" rtlCol="0" anchor="ctr"/>
          <a:lstStyle/>
          <a:p>
            <a:pPr algn="ctr" defTabSz="1219835"/>
            <a:r>
              <a:rPr lang="vi-VN" sz="10700" dirty="0" smtClean="0">
                <a:solidFill>
                  <a:prstClr val="black">
                    <a:lumMod val="10000"/>
                  </a:prstClr>
                </a:solidFill>
              </a:rPr>
              <a:t>?</a:t>
            </a:r>
            <a:endParaRPr lang="en-US" sz="10700" dirty="0">
              <a:solidFill>
                <a:prstClr val="black">
                  <a:lumMod val="10000"/>
                </a:prst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64640" y="3103880"/>
            <a:ext cx="8987790" cy="1764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02" tIns="61001" rIns="122002" bIns="61001" rtlCol="0" anchor="ctr"/>
          <a:lstStyle/>
          <a:p>
            <a:pPr defTabSz="1219835"/>
            <a:r>
              <a:rPr lang="vi-VN" sz="8500" b="1" dirty="0">
                <a:solidFill>
                  <a:prstClr val="black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  9 876 &lt; 12 345</a:t>
            </a:r>
            <a:endParaRPr lang="en-US" sz="8500" b="1" dirty="0">
              <a:solidFill>
                <a:prstClr val="black">
                  <a:lumMod val="1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/>
          <p:cNvSpPr/>
          <p:nvPr/>
        </p:nvSpPr>
        <p:spPr>
          <a:xfrm>
            <a:off x="10995417" y="3440097"/>
            <a:ext cx="1059876" cy="1096335"/>
          </a:xfrm>
          <a:prstGeom prst="roundRect">
            <a:avLst/>
          </a:prstGeom>
          <a:noFill/>
          <a:ln>
            <a:solidFill>
              <a:srgbClr val="FF9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02" tIns="61001" rIns="122002" bIns="61001" rtlCol="0" anchor="ctr"/>
          <a:lstStyle/>
          <a:p>
            <a:pPr algn="ctr" defTabSz="1219835"/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5" name="Rectangle: Rounded Corners 14"/>
          <p:cNvSpPr/>
          <p:nvPr/>
        </p:nvSpPr>
        <p:spPr>
          <a:xfrm>
            <a:off x="10995417" y="6512423"/>
            <a:ext cx="1059876" cy="1096335"/>
          </a:xfrm>
          <a:prstGeom prst="roundRect">
            <a:avLst/>
          </a:prstGeom>
          <a:noFill/>
          <a:ln>
            <a:solidFill>
              <a:srgbClr val="FF9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02" tIns="61001" rIns="122002" bIns="61001" rtlCol="0" anchor="ctr"/>
          <a:lstStyle/>
          <a:p>
            <a:pPr algn="ctr" defTabSz="1219835"/>
            <a:r>
              <a:rPr lang="vi-VN" sz="7100" dirty="0">
                <a:solidFill>
                  <a:prstClr val="black">
                    <a:lumMod val="10000"/>
                  </a:prstClr>
                </a:solidFill>
              </a:rPr>
              <a:t>?</a:t>
            </a:r>
            <a:endParaRPr lang="en-US" sz="7100" dirty="0">
              <a:solidFill>
                <a:prstClr val="black">
                  <a:lumMod val="10000"/>
                </a:prst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0749" y="4612526"/>
            <a:ext cx="8901346" cy="1764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02" tIns="61001" rIns="122002" bIns="61001" rtlCol="0" anchor="ctr"/>
          <a:lstStyle/>
          <a:p>
            <a:pPr defTabSz="1219835"/>
            <a:r>
              <a:rPr lang="vi-VN" sz="8500" b="1" dirty="0">
                <a:solidFill>
                  <a:prstClr val="black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30 724 &gt; 31 000</a:t>
            </a:r>
            <a:endParaRPr lang="en-US" sz="8500" b="1" dirty="0">
              <a:solidFill>
                <a:prstClr val="black">
                  <a:lumMod val="1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64398" y="6088866"/>
            <a:ext cx="9046963" cy="1764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02" tIns="61001" rIns="122002" bIns="61001" rtlCol="0" anchor="ctr"/>
          <a:lstStyle/>
          <a:p>
            <a:pPr defTabSz="1219835"/>
            <a:r>
              <a:rPr lang="vi-VN" sz="8500" b="1" dirty="0">
                <a:solidFill>
                  <a:prstClr val="black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41 035 &gt; 39 999</a:t>
            </a:r>
            <a:endParaRPr lang="en-US" sz="8500" b="1" dirty="0">
              <a:solidFill>
                <a:prstClr val="black">
                  <a:lumMod val="1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11031652" y="4973915"/>
            <a:ext cx="1059876" cy="1096335"/>
          </a:xfrm>
          <a:prstGeom prst="roundRect">
            <a:avLst/>
          </a:prstGeom>
          <a:noFill/>
          <a:ln>
            <a:solidFill>
              <a:srgbClr val="FF9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02" tIns="61001" rIns="122002" bIns="61001" rtlCol="0" anchor="ctr"/>
          <a:lstStyle/>
          <a:p>
            <a:pPr algn="ctr" defTabSz="1219835"/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11047173" y="4979869"/>
            <a:ext cx="1059876" cy="1096335"/>
          </a:xfrm>
          <a:prstGeom prst="roundRect">
            <a:avLst/>
          </a:prstGeom>
          <a:noFill/>
          <a:ln>
            <a:solidFill>
              <a:srgbClr val="FF9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02" tIns="61001" rIns="122002" bIns="61001" rtlCol="0" anchor="ctr"/>
          <a:lstStyle/>
          <a:p>
            <a:pPr algn="ctr" defTabSz="1219835"/>
            <a:r>
              <a:rPr lang="vi-VN" sz="7100" dirty="0">
                <a:solidFill>
                  <a:prstClr val="black">
                    <a:lumMod val="10000"/>
                  </a:prstClr>
                </a:solidFill>
              </a:rPr>
              <a:t>?</a:t>
            </a:r>
            <a:endParaRPr lang="en-US" sz="7100" dirty="0">
              <a:solidFill>
                <a:prstClr val="black">
                  <a:lumMod val="10000"/>
                </a:prstClr>
              </a:solidFill>
            </a:endParaRPr>
          </a:p>
        </p:txBody>
      </p:sp>
      <p:sp>
        <p:nvSpPr>
          <p:cNvPr id="21" name="Rectangle: Rounded Corners 20"/>
          <p:cNvSpPr/>
          <p:nvPr/>
        </p:nvSpPr>
        <p:spPr>
          <a:xfrm>
            <a:off x="10976999" y="3440097"/>
            <a:ext cx="1059876" cy="1096335"/>
          </a:xfrm>
          <a:prstGeom prst="roundRect">
            <a:avLst/>
          </a:prstGeom>
          <a:noFill/>
          <a:ln>
            <a:solidFill>
              <a:srgbClr val="FF9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02" tIns="61001" rIns="122002" bIns="61001" rtlCol="0" anchor="ctr"/>
          <a:lstStyle/>
          <a:p>
            <a:pPr algn="ctr" defTabSz="1219835"/>
            <a:r>
              <a:rPr lang="vi-VN" sz="7100" dirty="0">
                <a:solidFill>
                  <a:prstClr val="black">
                    <a:lumMod val="10000"/>
                  </a:prstClr>
                </a:solidFill>
              </a:rPr>
              <a:t>?</a:t>
            </a:r>
            <a:endParaRPr lang="en-US" sz="7100" dirty="0">
              <a:solidFill>
                <a:prstClr val="black">
                  <a:lumMod val="10000"/>
                </a:prstClr>
              </a:solidFill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1203305" y="3227705"/>
            <a:ext cx="54991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30000"/>
              </a:lnSpc>
            </a:pPr>
            <a:r>
              <a:rPr lang="vi-VN" altLang="en-US" sz="6000" b="1" dirty="0">
                <a:solidFill>
                  <a:srgbClr val="FF0000"/>
                </a:solidFill>
                <a:latin typeface="+mj-ea"/>
                <a:ea typeface="+mj-ea"/>
              </a:rPr>
              <a:t>Đ</a:t>
            </a:r>
            <a:endParaRPr lang="vi-VN" altLang="en-US" sz="60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1256645" y="4765040"/>
            <a:ext cx="64643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30000"/>
              </a:lnSpc>
            </a:pPr>
            <a:r>
              <a:rPr lang="vi-VN" altLang="en-US" sz="6000" b="1" dirty="0">
                <a:solidFill>
                  <a:srgbClr val="FF0000"/>
                </a:solidFill>
                <a:latin typeface="+mj-ea"/>
                <a:ea typeface="+mj-ea"/>
              </a:rPr>
              <a:t>S</a:t>
            </a:r>
            <a:endParaRPr lang="vi-VN" altLang="en-US" sz="60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1231880" y="6324600"/>
            <a:ext cx="74739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30000"/>
              </a:lnSpc>
            </a:pPr>
            <a:r>
              <a:rPr lang="vi-VN" altLang="en-US" sz="6000" b="1" dirty="0">
                <a:solidFill>
                  <a:srgbClr val="FF0000"/>
                </a:solidFill>
                <a:latin typeface="+mj-ea"/>
                <a:ea typeface="+mj-ea"/>
              </a:rPr>
              <a:t>Đ</a:t>
            </a:r>
            <a:endParaRPr lang="vi-VN" altLang="en-US" sz="60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2_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3_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1118</Words>
  <Application>WPS Presentation</Application>
  <PresentationFormat>Custom</PresentationFormat>
  <Paragraphs>94</Paragraphs>
  <Slides>13</Slides>
  <Notes>6</Notes>
  <HiddenSlides>0</HiddenSlides>
  <MMClips>3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9</vt:i4>
      </vt:variant>
      <vt:variant>
        <vt:lpstr>幻灯片标题</vt:lpstr>
      </vt:variant>
      <vt:variant>
        <vt:i4>13</vt:i4>
      </vt:variant>
    </vt:vector>
  </HeadingPairs>
  <TitlesOfParts>
    <vt:vector size="42" baseType="lpstr">
      <vt:lpstr>Arial</vt:lpstr>
      <vt:lpstr>SimSun</vt:lpstr>
      <vt:lpstr>Wingdings</vt:lpstr>
      <vt:lpstr>Source Han Sans Light</vt:lpstr>
      <vt:lpstr>Thonburi</vt:lpstr>
      <vt:lpstr>Times New Roman</vt:lpstr>
      <vt:lpstr>仓耳今楷05-6763 W05</vt:lpstr>
      <vt:lpstr>汉仪楷体简</vt:lpstr>
      <vt:lpstr>等线</vt:lpstr>
      <vt:lpstr>等线</vt:lpstr>
      <vt:lpstr>Calibri</vt:lpstr>
      <vt:lpstr>Helvetica Neue</vt:lpstr>
      <vt:lpstr>Microsoft YaHei</vt:lpstr>
      <vt:lpstr>汉仪旗黑</vt:lpstr>
      <vt:lpstr>Arial Unicode MS</vt:lpstr>
      <vt:lpstr>Source Han Sans Regular</vt:lpstr>
      <vt:lpstr>苹方-简</vt:lpstr>
      <vt:lpstr>SimSun</vt:lpstr>
      <vt:lpstr>宋体-简</vt:lpstr>
      <vt:lpstr>Source Han Sans Light</vt:lpstr>
      <vt:lpstr>Office Theme</vt:lpstr>
      <vt:lpstr>千图网海量PPT模板www.58pic.com​​​​</vt:lpstr>
      <vt:lpstr>2_千图网海量PPT模板www.58pic.com​​​​</vt:lpstr>
      <vt:lpstr>3_千图网海量PPT模板www.58pic.com​​​​</vt:lpstr>
      <vt:lpstr>7_千图网海量PPT模板www.58pic.com​​​​</vt:lpstr>
      <vt:lpstr>12_千图网海量PPT模板www.58pic.com​​​​</vt:lpstr>
      <vt:lpstr>13_千图网海量PPT模板www.58pic.com​​​​</vt:lpstr>
      <vt:lpstr>8_千图网海量PPT模板www.58pic.com​​​​</vt:lpstr>
      <vt:lpstr>1_千图网海量PPT模板www.58pic.com​​​​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nghia</cp:lastModifiedBy>
  <cp:revision>147</cp:revision>
  <dcterms:created xsi:type="dcterms:W3CDTF">2024-03-11T14:45:48Z</dcterms:created>
  <dcterms:modified xsi:type="dcterms:W3CDTF">2024-03-11T14:45:48Z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1033-5.6.0.8082</vt:lpwstr>
  </property>
</Properties>
</file>