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630" r:id="rId2"/>
    <p:sldId id="339" r:id="rId3"/>
    <p:sldId id="631" r:id="rId4"/>
    <p:sldId id="338" r:id="rId5"/>
    <p:sldId id="662" r:id="rId6"/>
    <p:sldId id="319" r:id="rId7"/>
    <p:sldId id="352" r:id="rId8"/>
    <p:sldId id="353" r:id="rId9"/>
    <p:sldId id="680" r:id="rId10"/>
    <p:sldId id="681" r:id="rId11"/>
    <p:sldId id="682" r:id="rId12"/>
    <p:sldId id="683" r:id="rId13"/>
    <p:sldId id="684" r:id="rId14"/>
    <p:sldId id="673" r:id="rId15"/>
    <p:sldId id="674" r:id="rId16"/>
    <p:sldId id="675" r:id="rId17"/>
    <p:sldId id="679" r:id="rId18"/>
    <p:sldId id="373" r:id="rId19"/>
    <p:sldId id="644" r:id="rId20"/>
    <p:sldId id="326" r:id="rId21"/>
    <p:sldId id="288" r:id="rId22"/>
  </p:sldIdLst>
  <p:sldSz cx="12161838" cy="6858000"/>
  <p:notesSz cx="6858000" cy="9144000"/>
  <p:embeddedFontLst>
    <p:embeddedFont>
      <p:font typeface="Modak" charset="0"/>
      <p:regular r:id="rId24"/>
    </p:embeddedFont>
    <p:embeddedFont>
      <p:font typeface="Nunito" charset="0"/>
      <p:regular r:id="rId25"/>
      <p:bold r:id="rId26"/>
      <p:italic r:id="rId27"/>
      <p:boldItalic r:id="rId28"/>
    </p:embeddedFont>
    <p:embeddedFont>
      <p:font typeface="HP001 4 hàng" charset="0"/>
      <p:regular r:id="rId29"/>
      <p:bold r:id="rId30"/>
    </p:embeddedFont>
    <p:embeddedFont>
      <p:font typeface="Varela Round" charset="-79"/>
      <p:regular r:id="rId31"/>
    </p:embeddedFont>
    <p:embeddedFont>
      <p:font typeface="Roboto Condensed Light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141"/>
    <a:srgbClr val="FC96AA"/>
    <a:srgbClr val="FFCF56"/>
    <a:srgbClr val="E688E2"/>
    <a:srgbClr val="FFFFFF"/>
    <a:srgbClr val="FCA043"/>
    <a:srgbClr val="777777"/>
    <a:srgbClr val="9F9FF7"/>
    <a:srgbClr val="DAD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D18A439-D814-4942-9C08-BB6E641FD2A3}">
  <a:tblStyle styleId="{2D18A439-D814-4942-9C08-BB6E641FD2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85267" autoAdjust="0"/>
  </p:normalViewPr>
  <p:slideViewPr>
    <p:cSldViewPr snapToGrid="0">
      <p:cViewPr>
        <p:scale>
          <a:sx n="70" d="100"/>
          <a:sy n="70" d="100"/>
        </p:scale>
        <p:origin x="114" y="-7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8753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  <a:p>
            <a:r>
              <a:rPr lang="en-US"/>
              <a:t>Lưu ý: Thứ trong tuần viết hoa thầy cô nhé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47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Chúc mừng HS đã hoàn thành bt1</a:t>
            </a:r>
          </a:p>
        </p:txBody>
      </p:sp>
    </p:spTree>
    <p:extLst>
      <p:ext uri="{BB962C8B-B14F-4D97-AF65-F5344CB8AC3E}">
        <p14:creationId xmlns:p14="http://schemas.microsoft.com/office/powerpoint/2010/main" val="37587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6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733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90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78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423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HS lên bảng thi đặt tính rồi tính</a:t>
            </a:r>
          </a:p>
          <a:p>
            <a:r>
              <a:rPr lang="en-US"/>
              <a:t>Gv đưa ra 2 phép tính</a:t>
            </a:r>
          </a:p>
        </p:txBody>
      </p:sp>
    </p:spTree>
    <p:extLst>
      <p:ext uri="{BB962C8B-B14F-4D97-AF65-F5344CB8AC3E}">
        <p14:creationId xmlns:p14="http://schemas.microsoft.com/office/powerpoint/2010/main" val="28325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9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6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96930" y="229629"/>
            <a:ext cx="11635277" cy="6362700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382172" y="1579800"/>
            <a:ext cx="9397494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05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3182208" y="4816689"/>
            <a:ext cx="5797622" cy="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3182009" y="4633468"/>
            <a:ext cx="5797802" cy="61959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549608" y="4633851"/>
            <a:ext cx="239849" cy="360157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979841" y="6118559"/>
            <a:ext cx="295401" cy="331191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9019171" y="483478"/>
            <a:ext cx="256053" cy="303621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655719" y="1579809"/>
            <a:ext cx="295401" cy="331191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11467449" y="5393278"/>
            <a:ext cx="256053" cy="303621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884652" y="249644"/>
            <a:ext cx="204518" cy="30712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0063142" y="907423"/>
            <a:ext cx="417604" cy="468195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851171" y="5971876"/>
            <a:ext cx="271459" cy="321889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7932494" y="603644"/>
            <a:ext cx="682215" cy="565498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465429" y="250131"/>
            <a:ext cx="971387" cy="926404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10745308" y="2159203"/>
            <a:ext cx="682224" cy="565504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337513" y="5811576"/>
            <a:ext cx="973775" cy="924091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212" y="122634"/>
            <a:ext cx="11884074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57625" y="1505700"/>
            <a:ext cx="10246588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596">
                <a:solidFill>
                  <a:srgbClr val="434343"/>
                </a:solidFill>
              </a:defRPr>
            </a:lvl1pPr>
            <a:lvl2pPr marL="1216152" lvl="1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4228" lvl="2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2304" lvl="3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0380" lvl="4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48456" lvl="5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56532" lvl="6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4608" lvl="7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2684" lvl="8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212" y="122634"/>
            <a:ext cx="11884074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64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601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33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69233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4" r:id="rId3"/>
    <p:sldLayoutId id="2147483675" r:id="rId4"/>
    <p:sldLayoutId id="2147483680" r:id="rId5"/>
    <p:sldLayoutId id="214748368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6456D-117D-B733-B5E6-0DBBBA15F7A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42094" y="219134"/>
            <a:ext cx="8956687" cy="1306976"/>
          </a:xfrm>
        </p:spPr>
        <p:txBody>
          <a:bodyPr/>
          <a:lstStyle/>
          <a:p>
            <a:pPr algn="ctr"/>
            <a:r>
              <a:rPr lang="en-US" sz="6000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59132"/>
              </p:ext>
            </p:extLst>
          </p:nvPr>
        </p:nvGraphicFramePr>
        <p:xfrm>
          <a:off x="-244527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734581" y="-823277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x-none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836456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A5BB4B-A7E6-A313-9089-2EAAE454B900}"/>
              </a:ext>
            </a:extLst>
          </p:cNvPr>
          <p:cNvSpPr txBox="1"/>
          <p:nvPr/>
        </p:nvSpPr>
        <p:spPr>
          <a:xfrm>
            <a:off x="2495384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16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xmlns="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57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xmlns="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322085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xmlns="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51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xmlns="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533271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xmlns="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562486" y="4346176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xmlns="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676931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xmlns="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207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8800861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0964" y="4967948"/>
            <a:ext cx="1877234" cy="187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1744" y="1688407"/>
            <a:ext cx="10889188" cy="1225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88185D-1C8B-DC75-FE1A-938B7F0D2367}"/>
              </a:ext>
            </a:extLst>
          </p:cNvPr>
          <p:cNvSpPr txBox="1"/>
          <p:nvPr/>
        </p:nvSpPr>
        <p:spPr>
          <a:xfrm>
            <a:off x="2965429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83873E-60BA-E71E-1784-3A3932BD9ABE}"/>
              </a:ext>
            </a:extLst>
          </p:cNvPr>
          <p:cNvSpPr txBox="1"/>
          <p:nvPr/>
        </p:nvSpPr>
        <p:spPr>
          <a:xfrm>
            <a:off x="5543747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DE5043-2FB1-3F1C-07E4-D9F77B7B5C76}"/>
              </a:ext>
            </a:extLst>
          </p:cNvPr>
          <p:cNvSpPr txBox="1"/>
          <p:nvPr/>
        </p:nvSpPr>
        <p:spPr>
          <a:xfrm>
            <a:off x="7791740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91F08-1EBE-0643-36C3-8A671B3EED1F}"/>
              </a:ext>
            </a:extLst>
          </p:cNvPr>
          <p:cNvSpPr txBox="1"/>
          <p:nvPr/>
        </p:nvSpPr>
        <p:spPr>
          <a:xfrm>
            <a:off x="3470852" y="2767857"/>
            <a:ext cx="8596633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vi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vi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D23B76-AAB0-C5C5-EF40-7339B13B4793}"/>
              </a:ext>
            </a:extLst>
          </p:cNvPr>
          <p:cNvSpPr txBox="1"/>
          <p:nvPr/>
        </p:nvSpPr>
        <p:spPr>
          <a:xfrm>
            <a:off x="4700252" y="3726449"/>
            <a:ext cx="5847863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(T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2)</a:t>
            </a:r>
            <a:endParaRPr lang="x-none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931133" y="173454"/>
            <a:ext cx="10677095" cy="912456"/>
            <a:chOff x="906178" y="518160"/>
            <a:chExt cx="10730121" cy="9169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2" y="723745"/>
              <a:ext cx="9944057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 (theo mẫu).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F29BB9-8693-5728-D0CC-B0BBA4AF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831" t="8164" r="27741"/>
          <a:stretch/>
        </p:blipFill>
        <p:spPr>
          <a:xfrm>
            <a:off x="3655323" y="1330894"/>
            <a:ext cx="4016872" cy="514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D149EA-379B-080C-44D3-7AB8FC10C33A}"/>
              </a:ext>
            </a:extLst>
          </p:cNvPr>
          <p:cNvSpPr txBox="1"/>
          <p:nvPr/>
        </p:nvSpPr>
        <p:spPr>
          <a:xfrm>
            <a:off x="4823335" y="1581579"/>
            <a:ext cx="97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A1A02-E0A8-1837-812B-07E97A839AD9}"/>
              </a:ext>
            </a:extLst>
          </p:cNvPr>
          <p:cNvSpPr txBox="1"/>
          <p:nvPr/>
        </p:nvSpPr>
        <p:spPr>
          <a:xfrm>
            <a:off x="5756747" y="1581579"/>
            <a:ext cx="6147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0B085FD-A53E-F53D-4DA1-49555349D443}"/>
              </a:ext>
            </a:extLst>
          </p:cNvPr>
          <p:cNvCxnSpPr>
            <a:cxnSpLocks/>
          </p:cNvCxnSpPr>
          <p:nvPr/>
        </p:nvCxnSpPr>
        <p:spPr>
          <a:xfrm>
            <a:off x="5645321" y="1636790"/>
            <a:ext cx="0" cy="1350957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3C7BE96-1A39-8F95-0A9E-1AA382EB7973}"/>
              </a:ext>
            </a:extLst>
          </p:cNvPr>
          <p:cNvCxnSpPr>
            <a:cxnSpLocks/>
          </p:cNvCxnSpPr>
          <p:nvPr/>
        </p:nvCxnSpPr>
        <p:spPr>
          <a:xfrm flipH="1">
            <a:off x="5645321" y="2278885"/>
            <a:ext cx="90354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1C05C3-4B3C-BE0E-DAD7-2EEA27E89875}"/>
              </a:ext>
            </a:extLst>
          </p:cNvPr>
          <p:cNvSpPr txBox="1"/>
          <p:nvPr/>
        </p:nvSpPr>
        <p:spPr>
          <a:xfrm>
            <a:off x="5668051" y="2218306"/>
            <a:ext cx="529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3B95AA-FC00-20E5-9A84-A9BD2A22BA8E}"/>
              </a:ext>
            </a:extLst>
          </p:cNvPr>
          <p:cNvSpPr txBox="1"/>
          <p:nvPr/>
        </p:nvSpPr>
        <p:spPr>
          <a:xfrm>
            <a:off x="4823335" y="2156590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01762AD-B24E-336D-6935-196F67D12391}"/>
              </a:ext>
            </a:extLst>
          </p:cNvPr>
          <p:cNvCxnSpPr>
            <a:cxnSpLocks/>
          </p:cNvCxnSpPr>
          <p:nvPr/>
        </p:nvCxnSpPr>
        <p:spPr>
          <a:xfrm flipH="1">
            <a:off x="4823335" y="2858379"/>
            <a:ext cx="7467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3F7148-3F5F-951B-12CF-0DFB649FABEC}"/>
              </a:ext>
            </a:extLst>
          </p:cNvPr>
          <p:cNvSpPr txBox="1"/>
          <p:nvPr/>
        </p:nvSpPr>
        <p:spPr>
          <a:xfrm>
            <a:off x="4823335" y="2805744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F73BA7F-8D63-C996-C719-ED9C304979A5}"/>
              </a:ext>
            </a:extLst>
          </p:cNvPr>
          <p:cNvSpPr txBox="1"/>
          <p:nvPr/>
        </p:nvSpPr>
        <p:spPr>
          <a:xfrm>
            <a:off x="5154739" y="2805744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C308AEE-FBD7-ABB0-B3DF-D6139BB45EA8}"/>
              </a:ext>
            </a:extLst>
          </p:cNvPr>
          <p:cNvSpPr txBox="1"/>
          <p:nvPr/>
        </p:nvSpPr>
        <p:spPr>
          <a:xfrm>
            <a:off x="4823335" y="3345464"/>
            <a:ext cx="103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B906DD5-4739-1346-22F3-9161453B3682}"/>
              </a:ext>
            </a:extLst>
          </p:cNvPr>
          <p:cNvCxnSpPr>
            <a:cxnSpLocks/>
          </p:cNvCxnSpPr>
          <p:nvPr/>
        </p:nvCxnSpPr>
        <p:spPr>
          <a:xfrm flipH="1">
            <a:off x="4959819" y="4008416"/>
            <a:ext cx="7467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13A29A-F4C7-9E10-1363-1045C7B69FF3}"/>
              </a:ext>
            </a:extLst>
          </p:cNvPr>
          <p:cNvSpPr txBox="1"/>
          <p:nvPr/>
        </p:nvSpPr>
        <p:spPr>
          <a:xfrm>
            <a:off x="5185735" y="4007986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F4C3C4-2361-0B2B-CC38-69A2AE794E27}"/>
              </a:ext>
            </a:extLst>
          </p:cNvPr>
          <p:cNvSpPr txBox="1"/>
          <p:nvPr/>
        </p:nvSpPr>
        <p:spPr>
          <a:xfrm>
            <a:off x="5997286" y="2218306"/>
            <a:ext cx="103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1672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  <p:bldP spid="19" grpId="0"/>
      <p:bldP spid="2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931133" y="173454"/>
            <a:ext cx="10677095" cy="912456"/>
            <a:chOff x="906178" y="518160"/>
            <a:chExt cx="10730121" cy="9169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2" y="723745"/>
              <a:ext cx="9944057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 (theo mẫu).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F29BB9-8693-5728-D0CC-B0BBA4AF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0409" t="6912" r="1163" b="1253"/>
          <a:stretch/>
        </p:blipFill>
        <p:spPr>
          <a:xfrm>
            <a:off x="3667120" y="1217635"/>
            <a:ext cx="4016872" cy="514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D149EA-379B-080C-44D3-7AB8FC10C33A}"/>
              </a:ext>
            </a:extLst>
          </p:cNvPr>
          <p:cNvSpPr txBox="1"/>
          <p:nvPr/>
        </p:nvSpPr>
        <p:spPr>
          <a:xfrm>
            <a:off x="4823335" y="1581579"/>
            <a:ext cx="97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A1A02-E0A8-1837-812B-07E97A839AD9}"/>
              </a:ext>
            </a:extLst>
          </p:cNvPr>
          <p:cNvSpPr txBox="1"/>
          <p:nvPr/>
        </p:nvSpPr>
        <p:spPr>
          <a:xfrm>
            <a:off x="5756747" y="1581579"/>
            <a:ext cx="6147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0B085FD-A53E-F53D-4DA1-49555349D443}"/>
              </a:ext>
            </a:extLst>
          </p:cNvPr>
          <p:cNvCxnSpPr>
            <a:cxnSpLocks/>
          </p:cNvCxnSpPr>
          <p:nvPr/>
        </p:nvCxnSpPr>
        <p:spPr>
          <a:xfrm>
            <a:off x="5645321" y="1636790"/>
            <a:ext cx="0" cy="1350957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3C7BE96-1A39-8F95-0A9E-1AA382EB7973}"/>
              </a:ext>
            </a:extLst>
          </p:cNvPr>
          <p:cNvCxnSpPr>
            <a:cxnSpLocks/>
          </p:cNvCxnSpPr>
          <p:nvPr/>
        </p:nvCxnSpPr>
        <p:spPr>
          <a:xfrm flipH="1">
            <a:off x="5645321" y="2278885"/>
            <a:ext cx="90354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1C05C3-4B3C-BE0E-DAD7-2EEA27E89875}"/>
              </a:ext>
            </a:extLst>
          </p:cNvPr>
          <p:cNvSpPr txBox="1"/>
          <p:nvPr/>
        </p:nvSpPr>
        <p:spPr>
          <a:xfrm>
            <a:off x="5668051" y="2218306"/>
            <a:ext cx="529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3B95AA-FC00-20E5-9A84-A9BD2A22BA8E}"/>
              </a:ext>
            </a:extLst>
          </p:cNvPr>
          <p:cNvSpPr txBox="1"/>
          <p:nvPr/>
        </p:nvSpPr>
        <p:spPr>
          <a:xfrm>
            <a:off x="4823335" y="2156590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01762AD-B24E-336D-6935-196F67D12391}"/>
              </a:ext>
            </a:extLst>
          </p:cNvPr>
          <p:cNvCxnSpPr>
            <a:cxnSpLocks/>
          </p:cNvCxnSpPr>
          <p:nvPr/>
        </p:nvCxnSpPr>
        <p:spPr>
          <a:xfrm flipH="1">
            <a:off x="4823335" y="2858379"/>
            <a:ext cx="7467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3F7148-3F5F-951B-12CF-0DFB649FABEC}"/>
              </a:ext>
            </a:extLst>
          </p:cNvPr>
          <p:cNvSpPr txBox="1"/>
          <p:nvPr/>
        </p:nvSpPr>
        <p:spPr>
          <a:xfrm>
            <a:off x="4823335" y="2805744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F73BA7F-8D63-C996-C719-ED9C304979A5}"/>
              </a:ext>
            </a:extLst>
          </p:cNvPr>
          <p:cNvSpPr txBox="1"/>
          <p:nvPr/>
        </p:nvSpPr>
        <p:spPr>
          <a:xfrm>
            <a:off x="5185735" y="2805744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C308AEE-FBD7-ABB0-B3DF-D6139BB45EA8}"/>
              </a:ext>
            </a:extLst>
          </p:cNvPr>
          <p:cNvSpPr txBox="1"/>
          <p:nvPr/>
        </p:nvSpPr>
        <p:spPr>
          <a:xfrm>
            <a:off x="5173909" y="3322189"/>
            <a:ext cx="103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9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B906DD5-4739-1346-22F3-9161453B3682}"/>
              </a:ext>
            </a:extLst>
          </p:cNvPr>
          <p:cNvCxnSpPr>
            <a:cxnSpLocks/>
          </p:cNvCxnSpPr>
          <p:nvPr/>
        </p:nvCxnSpPr>
        <p:spPr>
          <a:xfrm flipH="1">
            <a:off x="4959819" y="4008416"/>
            <a:ext cx="7467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13A29A-F4C7-9E10-1363-1045C7B69FF3}"/>
              </a:ext>
            </a:extLst>
          </p:cNvPr>
          <p:cNvSpPr txBox="1"/>
          <p:nvPr/>
        </p:nvSpPr>
        <p:spPr>
          <a:xfrm>
            <a:off x="5185735" y="4007986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F4C3C4-2361-0B2B-CC38-69A2AE794E27}"/>
              </a:ext>
            </a:extLst>
          </p:cNvPr>
          <p:cNvSpPr txBox="1"/>
          <p:nvPr/>
        </p:nvSpPr>
        <p:spPr>
          <a:xfrm>
            <a:off x="5997286" y="2218306"/>
            <a:ext cx="103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23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  <p:bldP spid="19" grpId="0"/>
      <p:bldP spid="21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EDA9E6D-C2AE-7954-9177-5E2F2D583D48}"/>
              </a:ext>
            </a:extLst>
          </p:cNvPr>
          <p:cNvGrpSpPr/>
          <p:nvPr/>
        </p:nvGrpSpPr>
        <p:grpSpPr>
          <a:xfrm>
            <a:off x="931133" y="180257"/>
            <a:ext cx="10956068" cy="2110213"/>
            <a:chOff x="906178" y="518160"/>
            <a:chExt cx="11010479" cy="212068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409DE68-19DD-AF50-B51E-30BD8031E6E0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B037EB87-F11F-8ECE-A38D-9DC3214F6FEB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09F896C4-6EE4-FFA5-3D6C-04558564E4E2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67E15EB-43EB-8D20-333F-D53899860517}"/>
                </a:ext>
              </a:extLst>
            </p:cNvPr>
            <p:cNvSpPr txBox="1"/>
            <p:nvPr/>
          </p:nvSpPr>
          <p:spPr>
            <a:xfrm>
              <a:off x="1692242" y="723745"/>
              <a:ext cx="9944057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 (theo mẫu).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D117810-7AF1-DA76-254B-C9097D6C535A}"/>
                </a:ext>
              </a:extLst>
            </p:cNvPr>
            <p:cNvSpPr txBox="1"/>
            <p:nvPr/>
          </p:nvSpPr>
          <p:spPr>
            <a:xfrm>
              <a:off x="5947892" y="1432560"/>
              <a:ext cx="5968765" cy="1206287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Chúc mừng các bạn đã hoàn thành bài 1!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F25B0A-FC4C-34E0-5E50-6076C9A5A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70" y="2445771"/>
            <a:ext cx="2988319" cy="383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F670F1-F1FE-F28A-92B6-DDD288132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347" y="2445771"/>
            <a:ext cx="2988319" cy="383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1455EE-ECBE-902A-0BA6-66F558C67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424" y="2445771"/>
            <a:ext cx="2983785" cy="38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EDA9E6D-C2AE-7954-9177-5E2F2D583D48}"/>
              </a:ext>
            </a:extLst>
          </p:cNvPr>
          <p:cNvGrpSpPr/>
          <p:nvPr/>
        </p:nvGrpSpPr>
        <p:grpSpPr>
          <a:xfrm>
            <a:off x="1008625" y="0"/>
            <a:ext cx="10677095" cy="912456"/>
            <a:chOff x="906178" y="518160"/>
            <a:chExt cx="10730121" cy="91698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409DE68-19DD-AF50-B51E-30BD8031E6E0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B037EB87-F11F-8ECE-A38D-9DC3214F6FEB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09F896C4-6EE4-FFA5-3D6C-04558564E4E2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67E15EB-43EB-8D20-333F-D53899860517}"/>
                </a:ext>
              </a:extLst>
            </p:cNvPr>
            <p:cNvSpPr txBox="1"/>
            <p:nvPr/>
          </p:nvSpPr>
          <p:spPr>
            <a:xfrm>
              <a:off x="1692242" y="723745"/>
              <a:ext cx="9944057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Số?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BE8356-A7D4-7B64-54D1-F3D35F5A3C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15" t="5166"/>
          <a:stretch/>
        </p:blipFill>
        <p:spPr>
          <a:xfrm>
            <a:off x="1035762" y="909883"/>
            <a:ext cx="10172046" cy="594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157CF2-18D2-01B0-1022-938AED528CA2}"/>
              </a:ext>
            </a:extLst>
          </p:cNvPr>
          <p:cNvSpPr txBox="1"/>
          <p:nvPr/>
        </p:nvSpPr>
        <p:spPr>
          <a:xfrm>
            <a:off x="5145437" y="1248546"/>
            <a:ext cx="873488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EAEEC2-88B9-ACC2-2877-DBB69DCC8909}"/>
              </a:ext>
            </a:extLst>
          </p:cNvPr>
          <p:cNvSpPr txBox="1"/>
          <p:nvPr/>
        </p:nvSpPr>
        <p:spPr>
          <a:xfrm>
            <a:off x="8970935" y="1298249"/>
            <a:ext cx="873488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778B4B-6F77-3DCD-8867-745A06DB519E}"/>
              </a:ext>
            </a:extLst>
          </p:cNvPr>
          <p:cNvSpPr txBox="1"/>
          <p:nvPr/>
        </p:nvSpPr>
        <p:spPr>
          <a:xfrm>
            <a:off x="5166519" y="3506433"/>
            <a:ext cx="873488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D00CE3-7646-2B3D-D7FC-9D8A802D6923}"/>
              </a:ext>
            </a:extLst>
          </p:cNvPr>
          <p:cNvSpPr txBox="1"/>
          <p:nvPr/>
        </p:nvSpPr>
        <p:spPr>
          <a:xfrm>
            <a:off x="9844423" y="3506433"/>
            <a:ext cx="873488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003B5F-AB78-500F-FEC6-619EDFF346B2}"/>
              </a:ext>
            </a:extLst>
          </p:cNvPr>
          <p:cNvSpPr txBox="1"/>
          <p:nvPr/>
        </p:nvSpPr>
        <p:spPr>
          <a:xfrm>
            <a:off x="5166519" y="5678354"/>
            <a:ext cx="873488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7218DD-6A03-51C1-7BA3-DBE4E427A3F0}"/>
              </a:ext>
            </a:extLst>
          </p:cNvPr>
          <p:cNvSpPr txBox="1"/>
          <p:nvPr/>
        </p:nvSpPr>
        <p:spPr>
          <a:xfrm>
            <a:off x="9828925" y="5678354"/>
            <a:ext cx="873488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0251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538898" y="182160"/>
            <a:ext cx="10764805" cy="2297669"/>
            <a:chOff x="906178" y="518160"/>
            <a:chExt cx="10818267" cy="23090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1" y="754895"/>
              <a:ext cx="10032204" cy="2072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Rô-bốt dùng 35 m vải để may quần áo công nhân. Mỗi bộ quần áo công nhân may hết 3 m vải. Hỏi Rô-bốt có thể may được nhiều nhất bao nhiêu bộ quần áo công nhân và còn thừa mấy mét vải?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EAC0FEC-8520-A5AF-30C6-49F23A45AA1E}"/>
              </a:ext>
            </a:extLst>
          </p:cNvPr>
          <p:cNvCxnSpPr>
            <a:cxnSpLocks/>
          </p:cNvCxnSpPr>
          <p:nvPr/>
        </p:nvCxnSpPr>
        <p:spPr>
          <a:xfrm>
            <a:off x="1413284" y="910662"/>
            <a:ext cx="9798209" cy="184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B611DA1-1C21-0405-E0FB-5869373398C8}"/>
              </a:ext>
            </a:extLst>
          </p:cNvPr>
          <p:cNvCxnSpPr>
            <a:cxnSpLocks/>
          </p:cNvCxnSpPr>
          <p:nvPr/>
        </p:nvCxnSpPr>
        <p:spPr>
          <a:xfrm>
            <a:off x="1423220" y="1448777"/>
            <a:ext cx="7147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6908D59-7B92-6243-1C7E-26D0786A03AD}"/>
              </a:ext>
            </a:extLst>
          </p:cNvPr>
          <p:cNvCxnSpPr>
            <a:cxnSpLocks/>
          </p:cNvCxnSpPr>
          <p:nvPr/>
        </p:nvCxnSpPr>
        <p:spPr>
          <a:xfrm>
            <a:off x="1413284" y="1894469"/>
            <a:ext cx="979820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43DE50-6EE0-4377-2F57-5711D6C3A0D5}"/>
              </a:ext>
            </a:extLst>
          </p:cNvPr>
          <p:cNvSpPr txBox="1"/>
          <p:nvPr/>
        </p:nvSpPr>
        <p:spPr>
          <a:xfrm>
            <a:off x="2305669" y="2782669"/>
            <a:ext cx="690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/>
              <a:t>Tóm tắt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123B52D-E968-7417-8867-29765C56F533}"/>
              </a:ext>
            </a:extLst>
          </p:cNvPr>
          <p:cNvCxnSpPr>
            <a:cxnSpLocks/>
          </p:cNvCxnSpPr>
          <p:nvPr/>
        </p:nvCxnSpPr>
        <p:spPr>
          <a:xfrm>
            <a:off x="8728003" y="1441804"/>
            <a:ext cx="24834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6F9FEE9-0AE1-15AB-A9A8-E115D0454E50}"/>
              </a:ext>
            </a:extLst>
          </p:cNvPr>
          <p:cNvCxnSpPr>
            <a:cxnSpLocks/>
          </p:cNvCxnSpPr>
          <p:nvPr/>
        </p:nvCxnSpPr>
        <p:spPr>
          <a:xfrm>
            <a:off x="1392224" y="2421512"/>
            <a:ext cx="567500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CD1D1B-D4E8-9788-E928-8392298ED6C2}"/>
              </a:ext>
            </a:extLst>
          </p:cNvPr>
          <p:cNvSpPr txBox="1"/>
          <p:nvPr/>
        </p:nvSpPr>
        <p:spPr>
          <a:xfrm>
            <a:off x="3634040" y="3723991"/>
            <a:ext cx="712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m: 1 bộ quần áo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FAC458-CD87-D24B-5562-6334BC886993}"/>
              </a:ext>
            </a:extLst>
          </p:cNvPr>
          <p:cNvSpPr txBox="1"/>
          <p:nvPr/>
        </p:nvSpPr>
        <p:spPr>
          <a:xfrm>
            <a:off x="3634040" y="4414155"/>
            <a:ext cx="7121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35 m: ? bộ quần áo </a:t>
            </a:r>
          </a:p>
          <a:p>
            <a:pPr algn="just"/>
            <a:r>
              <a:rPr lang="en-US" sz="3600"/>
              <a:t>          dư ? mét vải</a:t>
            </a:r>
          </a:p>
        </p:txBody>
      </p:sp>
    </p:spTree>
    <p:extLst>
      <p:ext uri="{BB962C8B-B14F-4D97-AF65-F5344CB8AC3E}">
        <p14:creationId xmlns:p14="http://schemas.microsoft.com/office/powerpoint/2010/main" val="41911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9494DA-6567-7947-01EA-55AD384A2D8B}"/>
              </a:ext>
            </a:extLst>
          </p:cNvPr>
          <p:cNvSpPr txBox="1"/>
          <p:nvPr/>
        </p:nvSpPr>
        <p:spPr>
          <a:xfrm>
            <a:off x="4132222" y="647316"/>
            <a:ext cx="3897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/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0F72D7-DABB-964A-8535-3B2E6FD5C6DD}"/>
              </a:ext>
            </a:extLst>
          </p:cNvPr>
          <p:cNvSpPr txBox="1"/>
          <p:nvPr/>
        </p:nvSpPr>
        <p:spPr>
          <a:xfrm>
            <a:off x="1092086" y="1478313"/>
            <a:ext cx="9977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Rô-bốt có thể may được nhiều nhất số bộ quần áo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00F68E-669E-C780-C086-17A2890BC0AB}"/>
              </a:ext>
            </a:extLst>
          </p:cNvPr>
          <p:cNvSpPr txBox="1"/>
          <p:nvPr/>
        </p:nvSpPr>
        <p:spPr>
          <a:xfrm>
            <a:off x="4474184" y="4116259"/>
            <a:ext cx="7815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Đáp số: 11 (bộ) </a:t>
            </a:r>
          </a:p>
          <a:p>
            <a:pPr algn="just"/>
            <a:r>
              <a:rPr lang="en-US" sz="4800"/>
              <a:t>              và dư 2 mét vải.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4E1264-CA7E-26DF-7100-E5C92FF5BDBF}"/>
              </a:ext>
            </a:extLst>
          </p:cNvPr>
          <p:cNvSpPr txBox="1"/>
          <p:nvPr/>
        </p:nvSpPr>
        <p:spPr>
          <a:xfrm>
            <a:off x="2030278" y="3073397"/>
            <a:ext cx="979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35 : 3 = 11 (bộ) và dư 2 mét vải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A0328A2-254F-4AC0-BBDC-059908624A22}"/>
              </a:ext>
            </a:extLst>
          </p:cNvPr>
          <p:cNvGrpSpPr/>
          <p:nvPr/>
        </p:nvGrpSpPr>
        <p:grpSpPr>
          <a:xfrm>
            <a:off x="827349" y="-35265"/>
            <a:ext cx="909881" cy="909883"/>
            <a:chOff x="715678" y="2423160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242716E-F535-2D4F-2F10-F1A9E84E9047}"/>
                </a:ext>
              </a:extLst>
            </p:cNvPr>
            <p:cNvSpPr/>
            <p:nvPr/>
          </p:nvSpPr>
          <p:spPr>
            <a:xfrm>
              <a:off x="742950" y="2514600"/>
              <a:ext cx="731520" cy="731520"/>
            </a:xfrm>
            <a:prstGeom prst="ellipse">
              <a:avLst/>
            </a:prstGeom>
            <a:solidFill>
              <a:srgbClr val="AC84C5"/>
            </a:solidFill>
            <a:ln>
              <a:solidFill>
                <a:srgbClr val="947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79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8C06C45-E4E9-D167-51FF-030D18D58F94}"/>
                </a:ext>
              </a:extLst>
            </p:cNvPr>
            <p:cNvSpPr/>
            <p:nvPr/>
          </p:nvSpPr>
          <p:spPr>
            <a:xfrm>
              <a:off x="715678" y="2423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981">
                  <a:ln w="57150">
                    <a:solidFill>
                      <a:schemeClr val="accent6"/>
                    </a:solidFill>
                  </a:ln>
                  <a:solidFill>
                    <a:srgbClr val="FFFFFF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4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543678" y="398088"/>
            <a:ext cx="10460119" cy="1805226"/>
            <a:chOff x="906178" y="518160"/>
            <a:chExt cx="10512068" cy="18141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1" y="754895"/>
              <a:ext cx="9726005" cy="1577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Trong ngày hội trồng cây, Việt trồng được 5 cây. Số cây Rô-bốt trồng được gấp 3 lần số cây của Việt. Hỏi cả hai bạn trồng được bao nhiêu cây?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43DE50-6EE0-4377-2F57-5711D6C3A0D5}"/>
              </a:ext>
            </a:extLst>
          </p:cNvPr>
          <p:cNvSpPr txBox="1"/>
          <p:nvPr/>
        </p:nvSpPr>
        <p:spPr>
          <a:xfrm>
            <a:off x="2477204" y="2799225"/>
            <a:ext cx="690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/>
              <a:t>Tóm tắt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FEFD29A-D0DA-9EAF-B85B-3E2789654DD3}"/>
              </a:ext>
            </a:extLst>
          </p:cNvPr>
          <p:cNvCxnSpPr>
            <a:cxnSpLocks/>
          </p:cNvCxnSpPr>
          <p:nvPr/>
        </p:nvCxnSpPr>
        <p:spPr>
          <a:xfrm>
            <a:off x="1422564" y="1160093"/>
            <a:ext cx="9426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5254226-EB54-9CB1-D414-2E625F96C92F}"/>
              </a:ext>
            </a:extLst>
          </p:cNvPr>
          <p:cNvCxnSpPr>
            <a:cxnSpLocks/>
          </p:cNvCxnSpPr>
          <p:nvPr/>
        </p:nvCxnSpPr>
        <p:spPr>
          <a:xfrm>
            <a:off x="1472866" y="1649207"/>
            <a:ext cx="9375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1EE3412-E284-137C-D4F7-37A4F2A42D44}"/>
              </a:ext>
            </a:extLst>
          </p:cNvPr>
          <p:cNvCxnSpPr>
            <a:cxnSpLocks/>
          </p:cNvCxnSpPr>
          <p:nvPr/>
        </p:nvCxnSpPr>
        <p:spPr>
          <a:xfrm>
            <a:off x="1441870" y="2141322"/>
            <a:ext cx="743865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133397A-887C-F7C1-7EC0-022F445DF1E9}"/>
              </a:ext>
            </a:extLst>
          </p:cNvPr>
          <p:cNvGrpSpPr/>
          <p:nvPr/>
        </p:nvGrpSpPr>
        <p:grpSpPr>
          <a:xfrm>
            <a:off x="2643739" y="3803592"/>
            <a:ext cx="10564812" cy="1894315"/>
            <a:chOff x="3085488" y="721742"/>
            <a:chExt cx="7158204" cy="1894315"/>
          </a:xfrm>
        </p:grpSpPr>
        <p:sp>
          <p:nvSpPr>
            <p:cNvPr id="8" name="Double Brace 34">
              <a:extLst>
                <a:ext uri="{FF2B5EF4-FFF2-40B4-BE49-F238E27FC236}">
                  <a16:creationId xmlns:a16="http://schemas.microsoft.com/office/drawing/2014/main" xmlns="" id="{338D3453-EB5D-CE31-6CF5-CBBABC21ADD6}"/>
                </a:ext>
              </a:extLst>
            </p:cNvPr>
            <p:cNvSpPr/>
            <p:nvPr/>
          </p:nvSpPr>
          <p:spPr>
            <a:xfrm>
              <a:off x="6438544" y="1442180"/>
              <a:ext cx="1309473" cy="863284"/>
            </a:xfrm>
            <a:custGeom>
              <a:avLst/>
              <a:gdLst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14" fmla="*/ 152394 w 1069848"/>
                <a:gd name="connsiteY14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14" fmla="*/ 152394 w 1069848"/>
                <a:gd name="connsiteY14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917454 w 1069848"/>
                <a:gd name="connsiteY6" fmla="*/ 0 h 914400"/>
                <a:gd name="connsiteX7" fmla="*/ 993651 w 1069848"/>
                <a:gd name="connsiteY7" fmla="*/ 76197 h 914400"/>
                <a:gd name="connsiteX8" fmla="*/ 993651 w 1069848"/>
                <a:gd name="connsiteY8" fmla="*/ 381003 h 914400"/>
                <a:gd name="connsiteX9" fmla="*/ 1069848 w 1069848"/>
                <a:gd name="connsiteY9" fmla="*/ 457200 h 914400"/>
                <a:gd name="connsiteX10" fmla="*/ 993651 w 1069848"/>
                <a:gd name="connsiteY10" fmla="*/ 533397 h 914400"/>
                <a:gd name="connsiteX11" fmla="*/ 993651 w 1069848"/>
                <a:gd name="connsiteY11" fmla="*/ 838203 h 914400"/>
                <a:gd name="connsiteX12" fmla="*/ 917454 w 1069848"/>
                <a:gd name="connsiteY12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14" fmla="*/ 152394 w 1069848"/>
                <a:gd name="connsiteY14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917454 w 1069848"/>
                <a:gd name="connsiteY5" fmla="*/ 0 h 914400"/>
                <a:gd name="connsiteX6" fmla="*/ 993651 w 1069848"/>
                <a:gd name="connsiteY6" fmla="*/ 76197 h 914400"/>
                <a:gd name="connsiteX7" fmla="*/ 993651 w 1069848"/>
                <a:gd name="connsiteY7" fmla="*/ 381003 h 914400"/>
                <a:gd name="connsiteX8" fmla="*/ 1069848 w 1069848"/>
                <a:gd name="connsiteY8" fmla="*/ 457200 h 914400"/>
                <a:gd name="connsiteX9" fmla="*/ 993651 w 1069848"/>
                <a:gd name="connsiteY9" fmla="*/ 533397 h 914400"/>
                <a:gd name="connsiteX10" fmla="*/ 993651 w 1069848"/>
                <a:gd name="connsiteY10" fmla="*/ 838203 h 914400"/>
                <a:gd name="connsiteX11" fmla="*/ 917454 w 1069848"/>
                <a:gd name="connsiteY11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14" fmla="*/ 152394 w 1069848"/>
                <a:gd name="connsiteY14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76197 w 1069848"/>
                <a:gd name="connsiteY3" fmla="*/ 381003 h 914400"/>
                <a:gd name="connsiteX4" fmla="*/ 917454 w 1069848"/>
                <a:gd name="connsiteY4" fmla="*/ 0 h 914400"/>
                <a:gd name="connsiteX5" fmla="*/ 993651 w 1069848"/>
                <a:gd name="connsiteY5" fmla="*/ 76197 h 914400"/>
                <a:gd name="connsiteX6" fmla="*/ 993651 w 1069848"/>
                <a:gd name="connsiteY6" fmla="*/ 381003 h 914400"/>
                <a:gd name="connsiteX7" fmla="*/ 1069848 w 1069848"/>
                <a:gd name="connsiteY7" fmla="*/ 457200 h 914400"/>
                <a:gd name="connsiteX8" fmla="*/ 993651 w 1069848"/>
                <a:gd name="connsiteY8" fmla="*/ 533397 h 914400"/>
                <a:gd name="connsiteX9" fmla="*/ 993651 w 1069848"/>
                <a:gd name="connsiteY9" fmla="*/ 838203 h 914400"/>
                <a:gd name="connsiteX10" fmla="*/ 917454 w 1069848"/>
                <a:gd name="connsiteY10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14" fmla="*/ 152394 w 1069848"/>
                <a:gd name="connsiteY14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381003 h 914400"/>
                <a:gd name="connsiteX3" fmla="*/ 917454 w 1069848"/>
                <a:gd name="connsiteY3" fmla="*/ 0 h 914400"/>
                <a:gd name="connsiteX4" fmla="*/ 993651 w 1069848"/>
                <a:gd name="connsiteY4" fmla="*/ 76197 h 914400"/>
                <a:gd name="connsiteX5" fmla="*/ 993651 w 1069848"/>
                <a:gd name="connsiteY5" fmla="*/ 381003 h 914400"/>
                <a:gd name="connsiteX6" fmla="*/ 1069848 w 1069848"/>
                <a:gd name="connsiteY6" fmla="*/ 457200 h 914400"/>
                <a:gd name="connsiteX7" fmla="*/ 993651 w 1069848"/>
                <a:gd name="connsiteY7" fmla="*/ 533397 h 914400"/>
                <a:gd name="connsiteX8" fmla="*/ 993651 w 1069848"/>
                <a:gd name="connsiteY8" fmla="*/ 838203 h 914400"/>
                <a:gd name="connsiteX9" fmla="*/ 917454 w 1069848"/>
                <a:gd name="connsiteY9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14" fmla="*/ 152394 w 1069848"/>
                <a:gd name="connsiteY14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381003 h 914400"/>
                <a:gd name="connsiteX2" fmla="*/ 917454 w 1069848"/>
                <a:gd name="connsiteY2" fmla="*/ 0 h 914400"/>
                <a:gd name="connsiteX3" fmla="*/ 993651 w 1069848"/>
                <a:gd name="connsiteY3" fmla="*/ 76197 h 914400"/>
                <a:gd name="connsiteX4" fmla="*/ 993651 w 1069848"/>
                <a:gd name="connsiteY4" fmla="*/ 381003 h 914400"/>
                <a:gd name="connsiteX5" fmla="*/ 1069848 w 1069848"/>
                <a:gd name="connsiteY5" fmla="*/ 457200 h 914400"/>
                <a:gd name="connsiteX6" fmla="*/ 993651 w 1069848"/>
                <a:gd name="connsiteY6" fmla="*/ 533397 h 914400"/>
                <a:gd name="connsiteX7" fmla="*/ 993651 w 1069848"/>
                <a:gd name="connsiteY7" fmla="*/ 838203 h 914400"/>
                <a:gd name="connsiteX8" fmla="*/ 917454 w 1069848"/>
                <a:gd name="connsiteY8" fmla="*/ 914400 h 914400"/>
                <a:gd name="connsiteX0" fmla="*/ 152394 w 1069848"/>
                <a:gd name="connsiteY0" fmla="*/ 914400 h 914400"/>
                <a:gd name="connsiteX1" fmla="*/ 76197 w 1069848"/>
                <a:gd name="connsiteY1" fmla="*/ 838203 h 914400"/>
                <a:gd name="connsiteX2" fmla="*/ 76197 w 1069848"/>
                <a:gd name="connsiteY2" fmla="*/ 533397 h 914400"/>
                <a:gd name="connsiteX3" fmla="*/ 0 w 1069848"/>
                <a:gd name="connsiteY3" fmla="*/ 457200 h 914400"/>
                <a:gd name="connsiteX4" fmla="*/ 76197 w 1069848"/>
                <a:gd name="connsiteY4" fmla="*/ 381003 h 914400"/>
                <a:gd name="connsiteX5" fmla="*/ 76197 w 1069848"/>
                <a:gd name="connsiteY5" fmla="*/ 76197 h 914400"/>
                <a:gd name="connsiteX6" fmla="*/ 152394 w 1069848"/>
                <a:gd name="connsiteY6" fmla="*/ 0 h 914400"/>
                <a:gd name="connsiteX7" fmla="*/ 917454 w 1069848"/>
                <a:gd name="connsiteY7" fmla="*/ 0 h 914400"/>
                <a:gd name="connsiteX8" fmla="*/ 993651 w 1069848"/>
                <a:gd name="connsiteY8" fmla="*/ 76197 h 914400"/>
                <a:gd name="connsiteX9" fmla="*/ 993651 w 1069848"/>
                <a:gd name="connsiteY9" fmla="*/ 381003 h 914400"/>
                <a:gd name="connsiteX10" fmla="*/ 1069848 w 1069848"/>
                <a:gd name="connsiteY10" fmla="*/ 457200 h 914400"/>
                <a:gd name="connsiteX11" fmla="*/ 993651 w 1069848"/>
                <a:gd name="connsiteY11" fmla="*/ 533397 h 914400"/>
                <a:gd name="connsiteX12" fmla="*/ 993651 w 1069848"/>
                <a:gd name="connsiteY12" fmla="*/ 838203 h 914400"/>
                <a:gd name="connsiteX13" fmla="*/ 917454 w 1069848"/>
                <a:gd name="connsiteY13" fmla="*/ 914400 h 914400"/>
                <a:gd name="connsiteX14" fmla="*/ 152394 w 1069848"/>
                <a:gd name="connsiteY14" fmla="*/ 914400 h 914400"/>
                <a:gd name="connsiteX0" fmla="*/ 917454 w 1069848"/>
                <a:gd name="connsiteY0" fmla="*/ 0 h 914400"/>
                <a:gd name="connsiteX1" fmla="*/ 993651 w 1069848"/>
                <a:gd name="connsiteY1" fmla="*/ 76197 h 914400"/>
                <a:gd name="connsiteX2" fmla="*/ 993651 w 1069848"/>
                <a:gd name="connsiteY2" fmla="*/ 381003 h 914400"/>
                <a:gd name="connsiteX3" fmla="*/ 1069848 w 1069848"/>
                <a:gd name="connsiteY3" fmla="*/ 457200 h 914400"/>
                <a:gd name="connsiteX4" fmla="*/ 993651 w 1069848"/>
                <a:gd name="connsiteY4" fmla="*/ 533397 h 914400"/>
                <a:gd name="connsiteX5" fmla="*/ 993651 w 1069848"/>
                <a:gd name="connsiteY5" fmla="*/ 838203 h 914400"/>
                <a:gd name="connsiteX6" fmla="*/ 917454 w 1069848"/>
                <a:gd name="connsiteY6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9848" h="914400" stroke="0" extrusionOk="0">
                  <a:moveTo>
                    <a:pt x="152394" y="914400"/>
                  </a:moveTo>
                  <a:cubicBezTo>
                    <a:pt x="110312" y="914400"/>
                    <a:pt x="76197" y="880285"/>
                    <a:pt x="76197" y="838203"/>
                  </a:cubicBezTo>
                  <a:lnTo>
                    <a:pt x="76197" y="533397"/>
                  </a:lnTo>
                  <a:cubicBezTo>
                    <a:pt x="76197" y="491315"/>
                    <a:pt x="42082" y="457200"/>
                    <a:pt x="0" y="457200"/>
                  </a:cubicBezTo>
                  <a:cubicBezTo>
                    <a:pt x="42082" y="457200"/>
                    <a:pt x="76197" y="423085"/>
                    <a:pt x="76197" y="381003"/>
                  </a:cubicBezTo>
                  <a:lnTo>
                    <a:pt x="76197" y="76197"/>
                  </a:lnTo>
                  <a:cubicBezTo>
                    <a:pt x="76197" y="34115"/>
                    <a:pt x="110312" y="0"/>
                    <a:pt x="152394" y="0"/>
                  </a:cubicBezTo>
                  <a:lnTo>
                    <a:pt x="917454" y="0"/>
                  </a:lnTo>
                  <a:cubicBezTo>
                    <a:pt x="959536" y="0"/>
                    <a:pt x="993651" y="34115"/>
                    <a:pt x="993651" y="76197"/>
                  </a:cubicBezTo>
                  <a:lnTo>
                    <a:pt x="993651" y="381003"/>
                  </a:lnTo>
                  <a:cubicBezTo>
                    <a:pt x="993651" y="423085"/>
                    <a:pt x="1027766" y="457200"/>
                    <a:pt x="1069848" y="457200"/>
                  </a:cubicBezTo>
                  <a:cubicBezTo>
                    <a:pt x="1027766" y="457200"/>
                    <a:pt x="993651" y="491315"/>
                    <a:pt x="993651" y="533397"/>
                  </a:cubicBezTo>
                  <a:lnTo>
                    <a:pt x="993651" y="838203"/>
                  </a:lnTo>
                  <a:cubicBezTo>
                    <a:pt x="993651" y="880285"/>
                    <a:pt x="959536" y="914400"/>
                    <a:pt x="917454" y="914400"/>
                  </a:cubicBezTo>
                  <a:lnTo>
                    <a:pt x="152394" y="914400"/>
                  </a:lnTo>
                  <a:close/>
                </a:path>
                <a:path w="1069848" h="914400" fill="none">
                  <a:moveTo>
                    <a:pt x="917454" y="0"/>
                  </a:moveTo>
                  <a:cubicBezTo>
                    <a:pt x="959536" y="0"/>
                    <a:pt x="993651" y="34115"/>
                    <a:pt x="993651" y="76197"/>
                  </a:cubicBezTo>
                  <a:lnTo>
                    <a:pt x="993651" y="381003"/>
                  </a:lnTo>
                  <a:cubicBezTo>
                    <a:pt x="993651" y="423085"/>
                    <a:pt x="1027766" y="457200"/>
                    <a:pt x="1069848" y="457200"/>
                  </a:cubicBezTo>
                  <a:cubicBezTo>
                    <a:pt x="1027766" y="457200"/>
                    <a:pt x="993651" y="491315"/>
                    <a:pt x="993651" y="533397"/>
                  </a:cubicBezTo>
                  <a:lnTo>
                    <a:pt x="993651" y="838203"/>
                  </a:lnTo>
                  <a:cubicBezTo>
                    <a:pt x="993651" y="880285"/>
                    <a:pt x="959536" y="914400"/>
                    <a:pt x="917454" y="91440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4565C64-849E-E0D9-F4E5-3A69767997BE}"/>
                </a:ext>
              </a:extLst>
            </p:cNvPr>
            <p:cNvSpPr txBox="1"/>
            <p:nvPr/>
          </p:nvSpPr>
          <p:spPr>
            <a:xfrm>
              <a:off x="7748017" y="1490452"/>
              <a:ext cx="2495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? cây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B0481A7-B8CC-C7BB-1D7C-CF6F74AF0888}"/>
                </a:ext>
              </a:extLst>
            </p:cNvPr>
            <p:cNvSpPr txBox="1"/>
            <p:nvPr/>
          </p:nvSpPr>
          <p:spPr>
            <a:xfrm>
              <a:off x="3104922" y="1059368"/>
              <a:ext cx="1644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Việt: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888629F-F47A-1A02-A8EF-163B28B5299E}"/>
                </a:ext>
              </a:extLst>
            </p:cNvPr>
            <p:cNvSpPr txBox="1"/>
            <p:nvPr/>
          </p:nvSpPr>
          <p:spPr>
            <a:xfrm>
              <a:off x="3085488" y="1969726"/>
              <a:ext cx="1389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Rô-bốt: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D385481-2CE4-4A24-8C03-6EF3ED68280F}"/>
                </a:ext>
              </a:extLst>
            </p:cNvPr>
            <p:cNvGrpSpPr/>
            <p:nvPr/>
          </p:nvGrpSpPr>
          <p:grpSpPr>
            <a:xfrm>
              <a:off x="4282861" y="1321033"/>
              <a:ext cx="1040833" cy="888626"/>
              <a:chOff x="2966956" y="1742253"/>
              <a:chExt cx="879164" cy="888626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64FFDB7F-21F0-6CB5-7051-4FE9A1B263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0897" y="1863400"/>
                <a:ext cx="844334" cy="1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066B2A9C-376F-89E4-A147-0FE966F06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7589" y="1748635"/>
                <a:ext cx="0" cy="229531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8CB0EFCB-9070-7388-18F2-9001CD7A96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6120" y="1742253"/>
                <a:ext cx="0" cy="229531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5555B685-4FB1-89C7-7D04-6A32C98762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6120" y="1978166"/>
                <a:ext cx="0" cy="652713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4E81D2A8-8955-C0B0-321B-233F35D8E4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6956" y="1952510"/>
                <a:ext cx="0" cy="652713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10597D58-EA26-0949-E4B4-BCEA140A34A1}"/>
                </a:ext>
              </a:extLst>
            </p:cNvPr>
            <p:cNvCxnSpPr>
              <a:cxnSpLocks/>
            </p:cNvCxnSpPr>
            <p:nvPr/>
          </p:nvCxnSpPr>
          <p:spPr>
            <a:xfrm>
              <a:off x="4299366" y="2324425"/>
              <a:ext cx="313549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A389403-584E-95D0-0F8C-A786EFA76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5450" y="2209659"/>
              <a:ext cx="0" cy="22953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74C2274F-2B6D-C003-83E5-4D1DA5F48C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3694" y="2199075"/>
              <a:ext cx="0" cy="22953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CD4CC04-05D5-4D58-48CC-84B71C0243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4861" y="2195979"/>
              <a:ext cx="0" cy="22953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9B92555B-4A91-D83C-2B40-AE3A2A868F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5431" y="2199618"/>
              <a:ext cx="0" cy="22953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F19BD3-827F-F200-EE06-DC5A4F4D7B75}"/>
                </a:ext>
              </a:extLst>
            </p:cNvPr>
            <p:cNvSpPr txBox="1"/>
            <p:nvPr/>
          </p:nvSpPr>
          <p:spPr>
            <a:xfrm>
              <a:off x="4295448" y="721742"/>
              <a:ext cx="2143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5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0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2AC970-486E-5821-92CD-4F340B7CA247}"/>
              </a:ext>
            </a:extLst>
          </p:cNvPr>
          <p:cNvSpPr/>
          <p:nvPr/>
        </p:nvSpPr>
        <p:spPr>
          <a:xfrm>
            <a:off x="720560" y="2919952"/>
            <a:ext cx="10673323" cy="3882325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9494DA-6567-7947-01EA-55AD384A2D8B}"/>
              </a:ext>
            </a:extLst>
          </p:cNvPr>
          <p:cNvSpPr txBox="1"/>
          <p:nvPr/>
        </p:nvSpPr>
        <p:spPr>
          <a:xfrm>
            <a:off x="3854747" y="3133240"/>
            <a:ext cx="389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/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0F72D7-DABB-964A-8535-3B2E6FD5C6DD}"/>
              </a:ext>
            </a:extLst>
          </p:cNvPr>
          <p:cNvSpPr txBox="1"/>
          <p:nvPr/>
        </p:nvSpPr>
        <p:spPr>
          <a:xfrm>
            <a:off x="2853946" y="3792843"/>
            <a:ext cx="633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Số cây Rô-bốt trồng được là: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00F68E-669E-C780-C086-17A2890BC0AB}"/>
              </a:ext>
            </a:extLst>
          </p:cNvPr>
          <p:cNvSpPr txBox="1"/>
          <p:nvPr/>
        </p:nvSpPr>
        <p:spPr>
          <a:xfrm>
            <a:off x="2853946" y="5182140"/>
            <a:ext cx="796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Số cây cả hai bạn trồng được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4E1264-CA7E-26DF-7100-E5C92FF5BDBF}"/>
              </a:ext>
            </a:extLst>
          </p:cNvPr>
          <p:cNvSpPr txBox="1"/>
          <p:nvPr/>
        </p:nvSpPr>
        <p:spPr>
          <a:xfrm>
            <a:off x="4350016" y="4484955"/>
            <a:ext cx="781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5 x 3 = 15 (cây)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A0328A2-254F-4AC0-BBDC-059908624A22}"/>
              </a:ext>
            </a:extLst>
          </p:cNvPr>
          <p:cNvGrpSpPr/>
          <p:nvPr/>
        </p:nvGrpSpPr>
        <p:grpSpPr>
          <a:xfrm>
            <a:off x="827349" y="-35265"/>
            <a:ext cx="909881" cy="909883"/>
            <a:chOff x="715678" y="2423160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242716E-F535-2D4F-2F10-F1A9E84E9047}"/>
                </a:ext>
              </a:extLst>
            </p:cNvPr>
            <p:cNvSpPr/>
            <p:nvPr/>
          </p:nvSpPr>
          <p:spPr>
            <a:xfrm>
              <a:off x="742950" y="2514600"/>
              <a:ext cx="731520" cy="731520"/>
            </a:xfrm>
            <a:prstGeom prst="ellipse">
              <a:avLst/>
            </a:prstGeom>
            <a:solidFill>
              <a:srgbClr val="AC84C5"/>
            </a:solidFill>
            <a:ln>
              <a:solidFill>
                <a:srgbClr val="947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79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8C06C45-E4E9-D167-51FF-030D18D58F94}"/>
                </a:ext>
              </a:extLst>
            </p:cNvPr>
            <p:cNvSpPr/>
            <p:nvPr/>
          </p:nvSpPr>
          <p:spPr>
            <a:xfrm>
              <a:off x="715678" y="2423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981">
                  <a:ln w="57150">
                    <a:solidFill>
                      <a:schemeClr val="accent6"/>
                    </a:solidFill>
                  </a:ln>
                  <a:solidFill>
                    <a:srgbClr val="FFFFFF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AE23F81-7BBD-AF81-1959-CBB3B5831170}"/>
              </a:ext>
            </a:extLst>
          </p:cNvPr>
          <p:cNvSpPr txBox="1"/>
          <p:nvPr/>
        </p:nvSpPr>
        <p:spPr>
          <a:xfrm>
            <a:off x="2604984" y="160656"/>
            <a:ext cx="690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/>
              <a:t>Tóm tắt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D32477-507D-84E6-7608-DF04B5346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85"/>
          <a:stretch/>
        </p:blipFill>
        <p:spPr>
          <a:xfrm>
            <a:off x="2752669" y="872192"/>
            <a:ext cx="7581949" cy="1982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80E7D2-5957-FFA0-7412-B8F1BDED31E0}"/>
              </a:ext>
            </a:extLst>
          </p:cNvPr>
          <p:cNvSpPr txBox="1"/>
          <p:nvPr/>
        </p:nvSpPr>
        <p:spPr>
          <a:xfrm>
            <a:off x="4350016" y="5874252"/>
            <a:ext cx="781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5 + 15 = 20 (cây)</a:t>
            </a:r>
          </a:p>
        </p:txBody>
      </p:sp>
    </p:spTree>
    <p:extLst>
      <p:ext uri="{BB962C8B-B14F-4D97-AF65-F5344CB8AC3E}">
        <p14:creationId xmlns:p14="http://schemas.microsoft.com/office/powerpoint/2010/main" val="32883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xmlns="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xmlns="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xmlns="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30" y="16945"/>
            <a:ext cx="12081200" cy="68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E4F877-44C3-EEA5-2C26-74B937F3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24" y="231371"/>
            <a:ext cx="10961558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02153" y="124865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554" y="3808942"/>
            <a:ext cx="5502733" cy="2509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810" y="539751"/>
            <a:ext cx="8960073" cy="4070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6CB2E0-D9D0-A9F2-6D4E-4A5F48A9E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020" y="1999281"/>
            <a:ext cx="4098222" cy="3809442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xmlns="" id="{8E084456-60DA-FBE0-5298-0BA79E3F3A1E}"/>
              </a:ext>
            </a:extLst>
          </p:cNvPr>
          <p:cNvSpPr txBox="1">
            <a:spLocks/>
          </p:cNvSpPr>
          <p:nvPr/>
        </p:nvSpPr>
        <p:spPr>
          <a:xfrm>
            <a:off x="407535" y="0"/>
            <a:ext cx="11346767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THỬ TÀI TÍNH NHANH, TÍNH GIỎI</a:t>
            </a:r>
            <a:endParaRPr lang="en-US" sz="5373" b="1">
              <a:solidFill>
                <a:srgbClr val="3BABFF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52BB3D-1CF5-ECE3-7AC0-E97AF4832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42" y="1999281"/>
            <a:ext cx="4098222" cy="38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05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D0A09E-9C0D-D992-6550-645B23BEB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2108" y="4819840"/>
            <a:ext cx="5797622" cy="220000"/>
          </a:xfrm>
        </p:spPr>
        <p:txBody>
          <a:bodyPr/>
          <a:lstStyle/>
          <a:p>
            <a:r>
              <a:rPr lang="en-US" sz="4256">
                <a:solidFill>
                  <a:srgbClr val="002060"/>
                </a:solidFill>
              </a:rPr>
              <a:t>Trang 84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407536" y="1680290"/>
            <a:ext cx="11346767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29: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2)</a:t>
            </a:r>
            <a:endParaRPr lang="en-US" sz="5373" b="1">
              <a:solidFill>
                <a:srgbClr val="3BABFF"/>
              </a:solidFill>
              <a:latin typeface="+mj-lt"/>
            </a:endParaRPr>
          </a:p>
        </p:txBody>
      </p:sp>
      <p:grpSp>
        <p:nvGrpSpPr>
          <p:cNvPr id="9" name="Google Shape;4393;p33">
            <a:extLst>
              <a:ext uri="{FF2B5EF4-FFF2-40B4-BE49-F238E27FC236}">
                <a16:creationId xmlns:a16="http://schemas.microsoft.com/office/drawing/2014/main" xmlns="" id="{9096681D-6FD8-FF91-34F8-232F4EA59604}"/>
              </a:ext>
            </a:extLst>
          </p:cNvPr>
          <p:cNvGrpSpPr/>
          <p:nvPr/>
        </p:nvGrpSpPr>
        <p:grpSpPr>
          <a:xfrm>
            <a:off x="9790551" y="4429254"/>
            <a:ext cx="1240835" cy="2186679"/>
            <a:chOff x="7361124" y="3323800"/>
            <a:chExt cx="932934" cy="1644077"/>
          </a:xfrm>
        </p:grpSpPr>
        <p:sp>
          <p:nvSpPr>
            <p:cNvPr id="10" name="Google Shape;4394;p33">
              <a:extLst>
                <a:ext uri="{FF2B5EF4-FFF2-40B4-BE49-F238E27FC236}">
                  <a16:creationId xmlns:a16="http://schemas.microsoft.com/office/drawing/2014/main" xmlns="" id="{DE960B43-7B03-B795-22A9-376D7DF9156F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4395;p33">
              <a:extLst>
                <a:ext uri="{FF2B5EF4-FFF2-40B4-BE49-F238E27FC236}">
                  <a16:creationId xmlns:a16="http://schemas.microsoft.com/office/drawing/2014/main" xmlns="" id="{5F6852AA-6CAC-2893-D613-D8EA10784514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4396;p33">
              <a:extLst>
                <a:ext uri="{FF2B5EF4-FFF2-40B4-BE49-F238E27FC236}">
                  <a16:creationId xmlns:a16="http://schemas.microsoft.com/office/drawing/2014/main" xmlns="" id="{CBA9C186-C1BF-2EB2-A472-3900715AEBC4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4397;p33">
              <a:extLst>
                <a:ext uri="{FF2B5EF4-FFF2-40B4-BE49-F238E27FC236}">
                  <a16:creationId xmlns:a16="http://schemas.microsoft.com/office/drawing/2014/main" xmlns="" id="{A0B4BDD6-075A-75B0-B081-717F87755D30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4398;p33">
              <a:extLst>
                <a:ext uri="{FF2B5EF4-FFF2-40B4-BE49-F238E27FC236}">
                  <a16:creationId xmlns:a16="http://schemas.microsoft.com/office/drawing/2014/main" xmlns="" id="{2921D248-28C6-1CA6-804E-4DE180CF74C7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4399;p33">
              <a:extLst>
                <a:ext uri="{FF2B5EF4-FFF2-40B4-BE49-F238E27FC236}">
                  <a16:creationId xmlns:a16="http://schemas.microsoft.com/office/drawing/2014/main" xmlns="" id="{EF4D72E1-A511-2B8C-F198-FAA74204F109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4400;p33">
              <a:extLst>
                <a:ext uri="{FF2B5EF4-FFF2-40B4-BE49-F238E27FC236}">
                  <a16:creationId xmlns:a16="http://schemas.microsoft.com/office/drawing/2014/main" xmlns="" id="{349732A3-DEE8-D02C-30BD-B4C44A038094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4401;p33">
              <a:extLst>
                <a:ext uri="{FF2B5EF4-FFF2-40B4-BE49-F238E27FC236}">
                  <a16:creationId xmlns:a16="http://schemas.microsoft.com/office/drawing/2014/main" xmlns="" id="{63FD34D5-FD9C-E2EA-399D-957D39FACF76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4402;p33">
              <a:extLst>
                <a:ext uri="{FF2B5EF4-FFF2-40B4-BE49-F238E27FC236}">
                  <a16:creationId xmlns:a16="http://schemas.microsoft.com/office/drawing/2014/main" xmlns="" id="{9A24C186-A091-68B7-C97F-CCE3FE437632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4403;p33">
              <a:extLst>
                <a:ext uri="{FF2B5EF4-FFF2-40B4-BE49-F238E27FC236}">
                  <a16:creationId xmlns:a16="http://schemas.microsoft.com/office/drawing/2014/main" xmlns="" id="{B161E20C-7947-92FF-E3AE-3241F1EA1110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4404;p33">
              <a:extLst>
                <a:ext uri="{FF2B5EF4-FFF2-40B4-BE49-F238E27FC236}">
                  <a16:creationId xmlns:a16="http://schemas.microsoft.com/office/drawing/2014/main" xmlns="" id="{97D6C406-11AD-B2A9-9750-77F80D1F7560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4405;p33">
              <a:extLst>
                <a:ext uri="{FF2B5EF4-FFF2-40B4-BE49-F238E27FC236}">
                  <a16:creationId xmlns:a16="http://schemas.microsoft.com/office/drawing/2014/main" xmlns="" id="{5E2221D9-A519-9D5E-236B-EFED24FB6996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4406;p33">
              <a:extLst>
                <a:ext uri="{FF2B5EF4-FFF2-40B4-BE49-F238E27FC236}">
                  <a16:creationId xmlns:a16="http://schemas.microsoft.com/office/drawing/2014/main" xmlns="" id="{08B3A379-0450-0B17-0F9D-954EDA851AE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4407;p33">
              <a:extLst>
                <a:ext uri="{FF2B5EF4-FFF2-40B4-BE49-F238E27FC236}">
                  <a16:creationId xmlns:a16="http://schemas.microsoft.com/office/drawing/2014/main" xmlns="" id="{00116D78-86E0-8D35-9ED4-6704FFE013A6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" name="Google Shape;4408;p33">
              <a:extLst>
                <a:ext uri="{FF2B5EF4-FFF2-40B4-BE49-F238E27FC236}">
                  <a16:creationId xmlns:a16="http://schemas.microsoft.com/office/drawing/2014/main" xmlns="" id="{74D5FE0E-76C9-A335-FB1E-8C0FB45E7398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" name="Google Shape;4409;p33">
              <a:extLst>
                <a:ext uri="{FF2B5EF4-FFF2-40B4-BE49-F238E27FC236}">
                  <a16:creationId xmlns:a16="http://schemas.microsoft.com/office/drawing/2014/main" xmlns="" id="{EB3867C0-4F67-3A56-1FBF-D3869137B916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" name="Google Shape;4410;p33">
              <a:extLst>
                <a:ext uri="{FF2B5EF4-FFF2-40B4-BE49-F238E27FC236}">
                  <a16:creationId xmlns:a16="http://schemas.microsoft.com/office/drawing/2014/main" xmlns="" id="{4F2C342B-476E-70EF-6B1C-ABBEEF567B67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" name="Google Shape;4411;p33">
              <a:extLst>
                <a:ext uri="{FF2B5EF4-FFF2-40B4-BE49-F238E27FC236}">
                  <a16:creationId xmlns:a16="http://schemas.microsoft.com/office/drawing/2014/main" xmlns="" id="{5E54E81D-85CB-749D-B829-A16D6344C124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4412;p33">
              <a:extLst>
                <a:ext uri="{FF2B5EF4-FFF2-40B4-BE49-F238E27FC236}">
                  <a16:creationId xmlns:a16="http://schemas.microsoft.com/office/drawing/2014/main" xmlns="" id="{9E35C948-E7FC-F0E7-0C88-7D8A301F17D0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" name="Google Shape;4413;p33">
              <a:extLst>
                <a:ext uri="{FF2B5EF4-FFF2-40B4-BE49-F238E27FC236}">
                  <a16:creationId xmlns:a16="http://schemas.microsoft.com/office/drawing/2014/main" xmlns="" id="{6C24E6CB-F295-A924-4891-B0CF51965A9B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" name="Google Shape;4414;p33">
              <a:extLst>
                <a:ext uri="{FF2B5EF4-FFF2-40B4-BE49-F238E27FC236}">
                  <a16:creationId xmlns:a16="http://schemas.microsoft.com/office/drawing/2014/main" xmlns="" id="{317F2056-A6EF-53D4-8212-CD01E0DCCADB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4415;p33">
              <a:extLst>
                <a:ext uri="{FF2B5EF4-FFF2-40B4-BE49-F238E27FC236}">
                  <a16:creationId xmlns:a16="http://schemas.microsoft.com/office/drawing/2014/main" xmlns="" id="{5B88F32A-6276-09EA-DE0E-194EAC4C5FD0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4416;p33">
              <a:extLst>
                <a:ext uri="{FF2B5EF4-FFF2-40B4-BE49-F238E27FC236}">
                  <a16:creationId xmlns:a16="http://schemas.microsoft.com/office/drawing/2014/main" xmlns="" id="{6CA74C28-503A-E7AF-8547-40C01BF6C28D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4417;p33">
              <a:extLst>
                <a:ext uri="{FF2B5EF4-FFF2-40B4-BE49-F238E27FC236}">
                  <a16:creationId xmlns:a16="http://schemas.microsoft.com/office/drawing/2014/main" xmlns="" id="{D29E3123-26C8-4936-B72C-ABC25F648127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4418;p33">
              <a:extLst>
                <a:ext uri="{FF2B5EF4-FFF2-40B4-BE49-F238E27FC236}">
                  <a16:creationId xmlns:a16="http://schemas.microsoft.com/office/drawing/2014/main" xmlns="" id="{745699B5-D48E-CFA1-8452-47F01BF95AE7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4419;p33">
              <a:extLst>
                <a:ext uri="{FF2B5EF4-FFF2-40B4-BE49-F238E27FC236}">
                  <a16:creationId xmlns:a16="http://schemas.microsoft.com/office/drawing/2014/main" xmlns="" id="{F049F9F4-347E-F861-C176-24B13A4B3546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4420;p33">
              <a:extLst>
                <a:ext uri="{FF2B5EF4-FFF2-40B4-BE49-F238E27FC236}">
                  <a16:creationId xmlns:a16="http://schemas.microsoft.com/office/drawing/2014/main" xmlns="" id="{57CE63F5-30D3-C522-D1C0-205447728F5A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4421;p33">
              <a:extLst>
                <a:ext uri="{FF2B5EF4-FFF2-40B4-BE49-F238E27FC236}">
                  <a16:creationId xmlns:a16="http://schemas.microsoft.com/office/drawing/2014/main" xmlns="" id="{762774BE-43E5-7A04-072A-A3AD3E7EC6B7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" name="Google Shape;4422;p33">
              <a:extLst>
                <a:ext uri="{FF2B5EF4-FFF2-40B4-BE49-F238E27FC236}">
                  <a16:creationId xmlns:a16="http://schemas.microsoft.com/office/drawing/2014/main" xmlns="" id="{5838D876-BF89-3D82-21AA-18A0A8EA2841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4423;p33">
              <a:extLst>
                <a:ext uri="{FF2B5EF4-FFF2-40B4-BE49-F238E27FC236}">
                  <a16:creationId xmlns:a16="http://schemas.microsoft.com/office/drawing/2014/main" xmlns="" id="{CC61C17A-1EB4-8E82-8144-E2278FB48565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4424;p33">
              <a:extLst>
                <a:ext uri="{FF2B5EF4-FFF2-40B4-BE49-F238E27FC236}">
                  <a16:creationId xmlns:a16="http://schemas.microsoft.com/office/drawing/2014/main" xmlns="" id="{3D99D941-22AB-ADEB-FF4C-131DA9BD26A6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4425;p33">
              <a:extLst>
                <a:ext uri="{FF2B5EF4-FFF2-40B4-BE49-F238E27FC236}">
                  <a16:creationId xmlns:a16="http://schemas.microsoft.com/office/drawing/2014/main" xmlns="" id="{11EC4372-6288-D061-A334-D0E0C55F4E41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4426;p33">
              <a:extLst>
                <a:ext uri="{FF2B5EF4-FFF2-40B4-BE49-F238E27FC236}">
                  <a16:creationId xmlns:a16="http://schemas.microsoft.com/office/drawing/2014/main" xmlns="" id="{D5D7D931-5EDC-B953-2613-60192F1B8125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4427;p33">
              <a:extLst>
                <a:ext uri="{FF2B5EF4-FFF2-40B4-BE49-F238E27FC236}">
                  <a16:creationId xmlns:a16="http://schemas.microsoft.com/office/drawing/2014/main" xmlns="" id="{F4EDE32A-0D1D-8EDF-84ED-34226430847F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4428;p33">
              <a:extLst>
                <a:ext uri="{FF2B5EF4-FFF2-40B4-BE49-F238E27FC236}">
                  <a16:creationId xmlns:a16="http://schemas.microsoft.com/office/drawing/2014/main" xmlns="" id="{FF030558-0E23-8197-5E5B-AED19C0FB28F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" name="Google Shape;4429;p33">
              <a:extLst>
                <a:ext uri="{FF2B5EF4-FFF2-40B4-BE49-F238E27FC236}">
                  <a16:creationId xmlns:a16="http://schemas.microsoft.com/office/drawing/2014/main" xmlns="" id="{93BA27D6-CFF5-6EB1-8A84-9EEBD0F7B1C5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" name="Google Shape;4430;p33">
              <a:extLst>
                <a:ext uri="{FF2B5EF4-FFF2-40B4-BE49-F238E27FC236}">
                  <a16:creationId xmlns:a16="http://schemas.microsoft.com/office/drawing/2014/main" xmlns="" id="{1A992676-DB14-2C1A-A828-54E990021580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" name="Google Shape;4431;p33">
              <a:extLst>
                <a:ext uri="{FF2B5EF4-FFF2-40B4-BE49-F238E27FC236}">
                  <a16:creationId xmlns:a16="http://schemas.microsoft.com/office/drawing/2014/main" xmlns="" id="{2C09A62F-DB6A-9BFF-E6F8-C5DE2C59C080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" name="Google Shape;4432;p33">
              <a:extLst>
                <a:ext uri="{FF2B5EF4-FFF2-40B4-BE49-F238E27FC236}">
                  <a16:creationId xmlns:a16="http://schemas.microsoft.com/office/drawing/2014/main" xmlns="" id="{3ECA9D15-77C0-45D9-56EC-91DC9136FE76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" name="Google Shape;4433;p33">
              <a:extLst>
                <a:ext uri="{FF2B5EF4-FFF2-40B4-BE49-F238E27FC236}">
                  <a16:creationId xmlns:a16="http://schemas.microsoft.com/office/drawing/2014/main" xmlns="" id="{3ACC5351-D35D-4DCD-F43B-A5AA40BFB3F3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" name="Google Shape;4434;p33">
              <a:extLst>
                <a:ext uri="{FF2B5EF4-FFF2-40B4-BE49-F238E27FC236}">
                  <a16:creationId xmlns:a16="http://schemas.microsoft.com/office/drawing/2014/main" xmlns="" id="{D5069BD3-289A-7F17-A963-003949B7728E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" name="Google Shape;4435;p33">
              <a:extLst>
                <a:ext uri="{FF2B5EF4-FFF2-40B4-BE49-F238E27FC236}">
                  <a16:creationId xmlns:a16="http://schemas.microsoft.com/office/drawing/2014/main" xmlns="" id="{C3CB9325-A1EC-5242-3BC8-168BF87BAF7E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" name="Google Shape;4436;p33">
              <a:extLst>
                <a:ext uri="{FF2B5EF4-FFF2-40B4-BE49-F238E27FC236}">
                  <a16:creationId xmlns:a16="http://schemas.microsoft.com/office/drawing/2014/main" xmlns="" id="{C2EFD4F3-B758-0134-0DBC-DD7B5F30E7F1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" name="Google Shape;4437;p33">
              <a:extLst>
                <a:ext uri="{FF2B5EF4-FFF2-40B4-BE49-F238E27FC236}">
                  <a16:creationId xmlns:a16="http://schemas.microsoft.com/office/drawing/2014/main" xmlns="" id="{6CD3ED8D-0E56-8521-A97E-38A137C9C465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4" name="Google Shape;4438;p33">
              <a:extLst>
                <a:ext uri="{FF2B5EF4-FFF2-40B4-BE49-F238E27FC236}">
                  <a16:creationId xmlns:a16="http://schemas.microsoft.com/office/drawing/2014/main" xmlns="" id="{61589EDB-7B49-C77B-4C0E-D1541956743B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5" name="Google Shape;4439;p33">
              <a:extLst>
                <a:ext uri="{FF2B5EF4-FFF2-40B4-BE49-F238E27FC236}">
                  <a16:creationId xmlns:a16="http://schemas.microsoft.com/office/drawing/2014/main" xmlns="" id="{F0E6755C-C991-DD65-3519-557C699F7705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6" name="Google Shape;4440;p33">
              <a:extLst>
                <a:ext uri="{FF2B5EF4-FFF2-40B4-BE49-F238E27FC236}">
                  <a16:creationId xmlns:a16="http://schemas.microsoft.com/office/drawing/2014/main" xmlns="" id="{FE61826F-F69A-F6F3-FFBE-BC8C1238124F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7" name="Google Shape;4441;p33">
              <a:extLst>
                <a:ext uri="{FF2B5EF4-FFF2-40B4-BE49-F238E27FC236}">
                  <a16:creationId xmlns:a16="http://schemas.microsoft.com/office/drawing/2014/main" xmlns="" id="{1726DDCB-59A6-ED99-AAD0-802338C080C4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F2152F-0156-0D11-D850-55F9CC0AED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E2B03A-6C30-9688-04B2-4AE9D28E9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F29BB9-8693-5728-D0CC-B0BBA4AF2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92" y="2038107"/>
            <a:ext cx="11438254" cy="309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EDA9E6D-C2AE-7954-9177-5E2F2D583D48}"/>
              </a:ext>
            </a:extLst>
          </p:cNvPr>
          <p:cNvGrpSpPr/>
          <p:nvPr/>
        </p:nvGrpSpPr>
        <p:grpSpPr>
          <a:xfrm>
            <a:off x="915635" y="815687"/>
            <a:ext cx="10677095" cy="912456"/>
            <a:chOff x="906178" y="518160"/>
            <a:chExt cx="10730121" cy="91698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409DE68-19DD-AF50-B51E-30BD8031E6E0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B037EB87-F11F-8ECE-A38D-9DC3214F6FEB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09F896C4-6EE4-FFA5-3D6C-04558564E4E2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67E15EB-43EB-8D20-333F-D53899860517}"/>
                </a:ext>
              </a:extLst>
            </p:cNvPr>
            <p:cNvSpPr txBox="1"/>
            <p:nvPr/>
          </p:nvSpPr>
          <p:spPr>
            <a:xfrm>
              <a:off x="1692242" y="723745"/>
              <a:ext cx="9944057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 (theo mẫu).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931133" y="173454"/>
            <a:ext cx="10677095" cy="912456"/>
            <a:chOff x="906178" y="518160"/>
            <a:chExt cx="10730121" cy="9169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692242" y="723745"/>
              <a:ext cx="9944057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 (theo mẫu).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F29BB9-8693-5728-D0CC-B0BBA4AF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678" t="8164" r="52894"/>
          <a:stretch/>
        </p:blipFill>
        <p:spPr>
          <a:xfrm>
            <a:off x="3748311" y="1330894"/>
            <a:ext cx="4016872" cy="514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D149EA-379B-080C-44D3-7AB8FC10C33A}"/>
              </a:ext>
            </a:extLst>
          </p:cNvPr>
          <p:cNvSpPr txBox="1"/>
          <p:nvPr/>
        </p:nvSpPr>
        <p:spPr>
          <a:xfrm>
            <a:off x="4823335" y="1581579"/>
            <a:ext cx="1344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A1A02-E0A8-1837-812B-07E97A839AD9}"/>
              </a:ext>
            </a:extLst>
          </p:cNvPr>
          <p:cNvSpPr txBox="1"/>
          <p:nvPr/>
        </p:nvSpPr>
        <p:spPr>
          <a:xfrm>
            <a:off x="5756747" y="1581579"/>
            <a:ext cx="6147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0B085FD-A53E-F53D-4DA1-49555349D443}"/>
              </a:ext>
            </a:extLst>
          </p:cNvPr>
          <p:cNvCxnSpPr>
            <a:cxnSpLocks/>
          </p:cNvCxnSpPr>
          <p:nvPr/>
        </p:nvCxnSpPr>
        <p:spPr>
          <a:xfrm>
            <a:off x="5645321" y="1636790"/>
            <a:ext cx="0" cy="1350957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3C7BE96-1A39-8F95-0A9E-1AA382EB7973}"/>
              </a:ext>
            </a:extLst>
          </p:cNvPr>
          <p:cNvCxnSpPr>
            <a:cxnSpLocks/>
          </p:cNvCxnSpPr>
          <p:nvPr/>
        </p:nvCxnSpPr>
        <p:spPr>
          <a:xfrm flipH="1">
            <a:off x="5645321" y="2278885"/>
            <a:ext cx="90354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1C05C3-4B3C-BE0E-DAD7-2EEA27E89875}"/>
              </a:ext>
            </a:extLst>
          </p:cNvPr>
          <p:cNvSpPr txBox="1"/>
          <p:nvPr/>
        </p:nvSpPr>
        <p:spPr>
          <a:xfrm>
            <a:off x="5668050" y="2218306"/>
            <a:ext cx="103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3B95AA-FC00-20E5-9A84-A9BD2A22BA8E}"/>
              </a:ext>
            </a:extLst>
          </p:cNvPr>
          <p:cNvSpPr txBox="1"/>
          <p:nvPr/>
        </p:nvSpPr>
        <p:spPr>
          <a:xfrm>
            <a:off x="4833770" y="2156590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01762AD-B24E-336D-6935-196F67D12391}"/>
              </a:ext>
            </a:extLst>
          </p:cNvPr>
          <p:cNvCxnSpPr>
            <a:cxnSpLocks/>
          </p:cNvCxnSpPr>
          <p:nvPr/>
        </p:nvCxnSpPr>
        <p:spPr>
          <a:xfrm flipH="1">
            <a:off x="4823335" y="2858379"/>
            <a:ext cx="7467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3F7148-3F5F-951B-12CF-0DFB649FABEC}"/>
              </a:ext>
            </a:extLst>
          </p:cNvPr>
          <p:cNvSpPr txBox="1"/>
          <p:nvPr/>
        </p:nvSpPr>
        <p:spPr>
          <a:xfrm>
            <a:off x="4817544" y="2805744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F73BA7F-8D63-C996-C719-ED9C304979A5}"/>
              </a:ext>
            </a:extLst>
          </p:cNvPr>
          <p:cNvSpPr txBox="1"/>
          <p:nvPr/>
        </p:nvSpPr>
        <p:spPr>
          <a:xfrm>
            <a:off x="5185735" y="2805744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C308AEE-FBD7-ABB0-B3DF-D6139BB45EA8}"/>
              </a:ext>
            </a:extLst>
          </p:cNvPr>
          <p:cNvSpPr txBox="1"/>
          <p:nvPr/>
        </p:nvSpPr>
        <p:spPr>
          <a:xfrm>
            <a:off x="5185735" y="3345464"/>
            <a:ext cx="103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B906DD5-4739-1346-22F3-9161453B3682}"/>
              </a:ext>
            </a:extLst>
          </p:cNvPr>
          <p:cNvCxnSpPr>
            <a:cxnSpLocks/>
          </p:cNvCxnSpPr>
          <p:nvPr/>
        </p:nvCxnSpPr>
        <p:spPr>
          <a:xfrm flipH="1">
            <a:off x="4959819" y="4008416"/>
            <a:ext cx="74673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13A29A-F4C7-9E10-1363-1045C7B69FF3}"/>
              </a:ext>
            </a:extLst>
          </p:cNvPr>
          <p:cNvSpPr txBox="1"/>
          <p:nvPr/>
        </p:nvSpPr>
        <p:spPr>
          <a:xfrm>
            <a:off x="5185735" y="3930496"/>
            <a:ext cx="6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836CE1-6E84-967B-81D6-BA90C5987D50}"/>
              </a:ext>
            </a:extLst>
          </p:cNvPr>
          <p:cNvSpPr txBox="1"/>
          <p:nvPr/>
        </p:nvSpPr>
        <p:spPr>
          <a:xfrm>
            <a:off x="6030710" y="2218306"/>
            <a:ext cx="1036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280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  <p:bldP spid="19" grpId="0"/>
      <p:bldP spid="21" grpId="0"/>
      <p:bldP spid="25" grpId="0"/>
    </p:bldLst>
  </p:timing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960</Words>
  <Application>Microsoft Office PowerPoint</Application>
  <PresentationFormat>Custom</PresentationFormat>
  <Paragraphs>155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Modak</vt:lpstr>
      <vt:lpstr>Nunito</vt:lpstr>
      <vt:lpstr>HP001 4 hàng</vt:lpstr>
      <vt:lpstr>SVN-Billo</vt:lpstr>
      <vt:lpstr>Varela Round</vt:lpstr>
      <vt:lpstr>Roboto Condensed Light</vt:lpstr>
      <vt:lpstr>HP001 5H Normal</vt:lpstr>
      <vt:lpstr>Literacy Subject for Pre-K: Holding a Pencil, Marker or Crayon Correctly by Slidesgo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SUBJECT  FOR PRE-K:  HOLDING A PENCIL, MARKER OR CRAYON CORRECTLY</dc:title>
  <dc:creator>PC</dc:creator>
  <cp:lastModifiedBy>ismail - [2010]</cp:lastModifiedBy>
  <cp:revision>100</cp:revision>
  <dcterms:modified xsi:type="dcterms:W3CDTF">2022-11-20T12:32:16Z</dcterms:modified>
</cp:coreProperties>
</file>