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21" r:id="rId3"/>
    <p:sldId id="293" r:id="rId4"/>
    <p:sldId id="304" r:id="rId5"/>
    <p:sldId id="305" r:id="rId6"/>
    <p:sldId id="318" r:id="rId7"/>
    <p:sldId id="319" r:id="rId8"/>
    <p:sldId id="316" r:id="rId9"/>
    <p:sldId id="303" r:id="rId10"/>
    <p:sldId id="300" r:id="rId11"/>
    <p:sldId id="306" r:id="rId12"/>
    <p:sldId id="307" r:id="rId13"/>
    <p:sldId id="308" r:id="rId14"/>
    <p:sldId id="312" r:id="rId15"/>
    <p:sldId id="309" r:id="rId16"/>
    <p:sldId id="313" r:id="rId17"/>
    <p:sldId id="310" r:id="rId18"/>
    <p:sldId id="314" r:id="rId19"/>
    <p:sldId id="311" r:id="rId20"/>
    <p:sldId id="31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26E6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03" autoAdjust="0"/>
    <p:restoredTop sz="94660"/>
  </p:normalViewPr>
  <p:slideViewPr>
    <p:cSldViewPr>
      <p:cViewPr>
        <p:scale>
          <a:sx n="70" d="100"/>
          <a:sy n="70" d="100"/>
        </p:scale>
        <p:origin x="-146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4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12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70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4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82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56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23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91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15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30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94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1485-70E2-4C7C-9CB8-CFC637F4606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57AAC-3EA3-44A2-803E-96A91E674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60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slide" Target="slide17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slide" Target="slide17.xm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slide" Target="slide17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slide" Target="slide17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91266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1981200"/>
            <a:ext cx="7452815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A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CHÀO MỪNG CÁC EM 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A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ĐẾN VỚI TIẾT TOÁN 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A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HÔM NAY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A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439" y="1449722"/>
            <a:ext cx="4927122" cy="3654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610" y="1541346"/>
            <a:ext cx="4902951" cy="3562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652" y="1371600"/>
            <a:ext cx="466725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423" y="1518954"/>
            <a:ext cx="6453707" cy="3630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650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762000" y="1295400"/>
            <a:ext cx="7620000" cy="2362200"/>
          </a:xfrm>
          <a:prstGeom prst="ellipseRibbon2">
            <a:avLst>
              <a:gd name="adj1" fmla="val 25000"/>
              <a:gd name="adj2" fmla="val 68091"/>
              <a:gd name="adj3" fmla="val 12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AI NHANH, AI ĐÚNG ?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762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1" y="381003"/>
            <a:ext cx="2619251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01" y="3276600"/>
            <a:ext cx="26192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Clippi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95845" y="381003"/>
            <a:ext cx="2847959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16624" y="3276603"/>
            <a:ext cx="2847958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5838825"/>
            <a:ext cx="13303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447800" y="838200"/>
            <a:ext cx="5791200" cy="24384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Horizontal Scroll 16"/>
          <p:cNvSpPr/>
          <p:nvPr/>
        </p:nvSpPr>
        <p:spPr>
          <a:xfrm>
            <a:off x="0" y="3886200"/>
            <a:ext cx="9144000" cy="1524000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859463"/>
            <a:ext cx="13303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1" y="381003"/>
            <a:ext cx="2619251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01" y="3276600"/>
            <a:ext cx="26192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Clippi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95845" y="381003"/>
            <a:ext cx="2847959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16624" y="3276603"/>
            <a:ext cx="2847958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5838825"/>
            <a:ext cx="13303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762000" y="1295400"/>
            <a:ext cx="6172200" cy="3657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6"/>
          <p:cNvSpPr/>
          <p:nvPr/>
        </p:nvSpPr>
        <p:spPr>
          <a:xfrm>
            <a:off x="1752600" y="3886200"/>
            <a:ext cx="7010400" cy="2743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00713"/>
            <a:ext cx="13303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1" y="381003"/>
            <a:ext cx="2619251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01" y="3276600"/>
            <a:ext cx="26192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Clippi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95845" y="381003"/>
            <a:ext cx="2847959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16624" y="3276603"/>
            <a:ext cx="2847958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5838825"/>
            <a:ext cx="13303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600200" y="0"/>
            <a:ext cx="5105400" cy="37338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3810000"/>
            <a:ext cx="7162800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2532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624513"/>
            <a:ext cx="13303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1" y="381003"/>
            <a:ext cx="2619251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01" y="3276600"/>
            <a:ext cx="26192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Clippi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95845" y="381003"/>
            <a:ext cx="2847959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16624" y="3276603"/>
            <a:ext cx="2847958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5838825"/>
            <a:ext cx="13303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914400" y="1981200"/>
            <a:ext cx="5486400" cy="2514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4800600"/>
            <a:ext cx="243840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  <p:pic>
        <p:nvPicPr>
          <p:cNvPr id="2150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5562600"/>
            <a:ext cx="13303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WordArt 4"/>
          <p:cNvSpPr>
            <a:spLocks noChangeArrowheads="1" noChangeShapeType="1" noTextEdit="1"/>
          </p:cNvSpPr>
          <p:nvPr/>
        </p:nvSpPr>
        <p:spPr bwMode="auto">
          <a:xfrm>
            <a:off x="1619250" y="3200400"/>
            <a:ext cx="6324600" cy="1430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tốc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138)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1" name="Picture 6" descr="IMG1-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4829">
            <a:off x="381000" y="533400"/>
            <a:ext cx="1743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IMG1-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80528">
            <a:off x="7319962" y="528638"/>
            <a:ext cx="1743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Progres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76600" y="32766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addemoticons1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8356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Progres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62600" y="32766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Progres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553200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Progres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4" descr="addemoticons1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86740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WordArt 16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4176712" cy="124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 TRẤN DƯƠNG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1692275" y="2420938"/>
            <a:ext cx="37955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LỚP  5</a:t>
            </a:r>
            <a:endParaRPr lang="en-US" sz="3200" b="1" dirty="0">
              <a:solidFill>
                <a:srgbClr val="9900CC"/>
              </a:solidFill>
            </a:endParaRPr>
          </a:p>
        </p:txBody>
      </p:sp>
      <p:pic>
        <p:nvPicPr>
          <p:cNvPr id="7181" name="Picture 18" descr="blumen-pflanzen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3050" y="5830888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9" descr="blumen-pflanzen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5830888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0" descr="blumen-pflanzen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5830888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1" descr="blumen-pflanzen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5830888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3" descr="AG0013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5589588"/>
            <a:ext cx="457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5" descr="AG0013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3888" y="5661025"/>
            <a:ext cx="4572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644525" y="4953000"/>
            <a:ext cx="809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GV: </a:t>
            </a:r>
            <a:r>
              <a:rPr lang="en-US" sz="4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Phạm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Hường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421" y="1279478"/>
            <a:ext cx="5753100" cy="3276600"/>
          </a:xfrm>
          <a:noFill/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762" y="1524000"/>
            <a:ext cx="642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16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873" y="2590800"/>
            <a:ext cx="4572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376055"/>
            <a:ext cx="9144000" cy="2514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009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CÁC EM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 CHÚ Ý LẮNG NGHE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7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9614"/>
            <a:ext cx="9144000" cy="686761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9288202"/>
              </p:ext>
            </p:extLst>
          </p:nvPr>
        </p:nvGraphicFramePr>
        <p:xfrm>
          <a:off x="2419350" y="1295400"/>
          <a:ext cx="114300" cy="219075"/>
        </p:xfrm>
        <a:graphic>
          <a:graphicData uri="http://schemas.openxmlformats.org/presentationml/2006/ole">
            <p:oleObj spid="_x0000_s1041" name="Equation" r:id="rId4" imgW="114151" imgH="215619" progId="Equation.3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8200" y="261143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918325" y="1371600"/>
            <a:ext cx="146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" y="1498594"/>
            <a:ext cx="8077200" cy="13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ô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bình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274024" y="1916788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bao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08274" y="1495889"/>
            <a:ext cx="396007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170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km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181100" y="1901295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04800" y="2986087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Tóm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tắt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285750" y="4072364"/>
            <a:ext cx="3810000" cy="1023937"/>
            <a:chOff x="420" y="2728"/>
            <a:chExt cx="2400" cy="645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420" y="2833"/>
              <a:ext cx="24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420" y="2728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01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163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224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282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1460" y="3142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170 km </a:t>
              </a:r>
            </a:p>
          </p:txBody>
        </p:sp>
        <p:sp>
          <p:nvSpPr>
            <p:cNvPr id="24" name="AutoShape 28"/>
            <p:cNvSpPr>
              <a:spLocks/>
            </p:cNvSpPr>
            <p:nvPr/>
          </p:nvSpPr>
          <p:spPr bwMode="auto">
            <a:xfrm rot="5400000">
              <a:off x="1500" y="1857"/>
              <a:ext cx="240" cy="240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5750" y="3467100"/>
            <a:ext cx="987425" cy="625230"/>
            <a:chOff x="285750" y="3467100"/>
            <a:chExt cx="987425" cy="625230"/>
          </a:xfrm>
        </p:grpSpPr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495300" y="3467100"/>
              <a:ext cx="7778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? km </a:t>
              </a:r>
            </a:p>
          </p:txBody>
        </p:sp>
        <p:sp>
          <p:nvSpPr>
            <p:cNvPr id="25" name="AutoShape 29"/>
            <p:cNvSpPr>
              <a:spLocks/>
            </p:cNvSpPr>
            <p:nvPr/>
          </p:nvSpPr>
          <p:spPr bwMode="auto">
            <a:xfrm rot="16200000" flipV="1">
              <a:off x="590550" y="3482730"/>
              <a:ext cx="304800" cy="914400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194886" y="2971800"/>
            <a:ext cx="4819649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400" i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sz="2400" i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mỗi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giờ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ô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tô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110000"/>
              </a:lnSpc>
            </a:pPr>
            <a:endParaRPr lang="en-US" sz="2400" b="1" i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: 42,5 km 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3429000" y="3810000"/>
            <a:ext cx="5044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algn="l" eaLnBrk="1" hangingPunct="1"/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170 : 4 =  42,5 (km)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09600" y="2381722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mét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408274" y="1495507"/>
            <a:ext cx="396007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170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181100" y="1903881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274024" y="1921951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09600" y="2381017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763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6" grpId="0"/>
      <p:bldP spid="28" grpId="0"/>
      <p:bldP spid="29" grpId="0"/>
      <p:bldP spid="30" grpId="1"/>
      <p:bldP spid="31" grpId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Trung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bình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giờ</a:t>
            </a:r>
            <a:r>
              <a:rPr lang="en-US" sz="3600" b="1" dirty="0" smtClean="0">
                <a:latin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tô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</a:rPr>
              <a:t> 42,5 km. Ta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vận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tốc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trung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bình</a:t>
            </a:r>
            <a:r>
              <a:rPr lang="en-US" sz="3600" b="1" dirty="0" smtClean="0">
                <a:latin typeface="Times New Roman" panose="02020603050405020304" pitchFamily="18" charset="0"/>
              </a:rPr>
              <a:t> hay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vắn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tắt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vận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tốc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tô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bốn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mươi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hai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phẩy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năm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ki</a:t>
            </a:r>
            <a:r>
              <a:rPr lang="en-US" sz="3600" b="1" i="1" dirty="0" smtClean="0">
                <a:latin typeface="Times New Roman" panose="02020603050405020304" pitchFamily="18" charset="0"/>
              </a:rPr>
              <a:t>-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lô</a:t>
            </a:r>
            <a:r>
              <a:rPr lang="en-US" sz="3600" b="1" i="1" dirty="0" smtClean="0">
                <a:latin typeface="Times New Roman" panose="02020603050405020304" pitchFamily="18" charset="0"/>
              </a:rPr>
              <a:t>-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mét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giờ</a:t>
            </a:r>
            <a:r>
              <a:rPr lang="en-US" sz="3600" b="1" dirty="0" smtClean="0">
                <a:latin typeface="Times New Roman" panose="02020603050405020304" pitchFamily="18" charset="0"/>
              </a:rPr>
              <a:t>,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tắt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</a:rPr>
              <a:t> : </a:t>
            </a:r>
            <a:r>
              <a:rPr lang="en-US" sz="3600" b="1" dirty="0" smtClean="0">
                <a:latin typeface="Times New Roman" panose="02020603050405020304" pitchFamily="18" charset="0"/>
              </a:rPr>
              <a:t>42,5 km/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giờ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7432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</a:rPr>
              <a:t>Muốn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vận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tốc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ta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lấy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quãng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chia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thời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gian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4476"/>
            <a:ext cx="9144000" cy="6882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1600200"/>
            <a:ext cx="8915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Bài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toán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60 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3962400" y="3094038"/>
            <a:ext cx="4953000" cy="223996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314950" y="203835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7010400" y="2057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81000" y="2514600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885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Vận tải ô tô bằng tàu hỏa, đường bộ hay máy bay tối ưu nhất? | Nhat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114800" cy="2590800"/>
          </a:xfrm>
          <a:prstGeom prst="rect">
            <a:avLst/>
          </a:prstGeom>
          <a:noFill/>
        </p:spPr>
      </p:pic>
      <p:pic>
        <p:nvPicPr>
          <p:cNvPr id="61444" name="Picture 4" descr="8 Mẹo Hữu Ích Giúp Bạn Chụp Ảnh Ô Tô Đẹp H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3657600" cy="2676526"/>
          </a:xfrm>
          <a:prstGeom prst="rect">
            <a:avLst/>
          </a:prstGeom>
          <a:noFill/>
        </p:spPr>
      </p:pic>
      <p:sp>
        <p:nvSpPr>
          <p:cNvPr id="61446" name="AutoShape 6" descr="5 tuyến đường sắt cao tốc hiện đại, đắt đỏ nhất thế gi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AutoShape 8" descr="5 tuyến đường sắt cao tốc hiện đại, đắt đỏ nhất thế gi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0" name="AutoShape 10" descr="5 tuyến đường sắt cao tốc hiện đại, đắt đỏ nhất thế gi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AutoShape 12" descr="Hình Nền Cảnh Lái Tàu Cao Tốc Tải Về Miễn Phí, Hình ảnh Đường sắt cao tốc,  lễ hội mùa xuân, xe máy Sáng Tạo Từ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AutoShape 14" descr="Hình Nền Cảnh Lái Tàu Cao Tốc Tải Về Miễn Phí, Hình ảnh Đường sắt cao tốc,  lễ hội mùa xuân, xe máy Sáng Tạo Từ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6" name="AutoShape 16" descr="Hình ảnh mới nhất về tàu cao tốc Biển Đông tuyến Sa Kỳ - Lý Sơn | Phượt Đảo  Lý Sơn | Tư vấn Du Lịch, Nhà Nghỉ, Khách Sạn, Homes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8" name="AutoShape 18" descr="Hình ảnh mới nhất về tàu cao tốc Biển Đông tuyến Sa Kỳ - Lý Sơn | Phượt Đảo  Lý Sơn | Tư vấn Du Lịch, Nhà Nghỉ, Khách Sạn, Homes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0" name="Picture 20" descr="Xuất hiện khách sạn hình đoàn tàu siêu tốc ở Việt Nam, nằm ngay gần cầu  kính đi bộ dài nhất thế giớ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429000"/>
            <a:ext cx="4191000" cy="2743200"/>
          </a:xfrm>
          <a:prstGeom prst="rect">
            <a:avLst/>
          </a:prstGeom>
          <a:noFill/>
        </p:spPr>
      </p:pic>
      <p:sp>
        <p:nvSpPr>
          <p:cNvPr id="61462" name="AutoShape 22" descr="Đưa tàu cao tốc 2 thân vào hoạt động tuyến Vũng Tàu -Côn Đảo - Báo Người 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4" name="AutoShape 24" descr="Đưa tàu cao tốc 2 thân vào hoạt động tuyến Vũng Tàu -Côn Đảo - Báo Người 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6" name="AutoShape 26" descr="Lịch tàu chạy - TÀU CAO TỐC SUPERD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8" name="AutoShape 28" descr="Trang Chủ - TÀU CAO TỐC SUPERD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0" name="AutoShape 30" descr="Trang Chủ - TÀU CAO TỐC SUPERD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2" name="AutoShape 32" descr="Hình ảnh mới nhất về tàu cao tốc Biển Đông tuyến Sa Kỳ - Lý Sơn | Phượt Đảo  Lý Sơn | Tư vấn Du Lịch, Nhà Nghỉ, Khách Sạn, Homes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4" name="AutoShape 34" descr="Hình ảnh mới nhất về tàu cao tốc Biển Đông tuyến Sa Kỳ - Lý Sơn | Phượt Đảo  Lý Sơn | Tư vấn Du Lịch, Nhà Nghỉ, Khách Sạn, Homes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6" name="AutoShape 36" descr="Đưa tàu cao tốc 2 thân vào hoạt động tuyến Vũng Tàu -Côn Đảo - Báo Người 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8" name="AutoShape 38" descr="Đưa tàu cao tốc 2 thân vào hoạt động tuyến Vũng Tàu -Côn Đảo - Báo Người 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0" name="AutoShape 40" descr="Đưa tàu cao tốc 2 thân vào hoạt động tuyến Vũng Tàu -Côn Đảo - Báo Người 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2" name="AutoShape 42" descr="Lộ hình ảnh siêu tàu – siêu du thuyền Côn Đảo Express hơn 1000 kh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4" name="AutoShape 44" descr="Lộ hình ảnh siêu tàu – siêu du thuyền Côn Đảo Express hơn 1000 kh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6" name="AutoShape 46" descr="Lộ hình ảnh siêu tàu – siêu du thuyền Côn Đảo Express hơn 1000 kh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8" name="AutoShape 48" descr="Lộ hình ảnh siêu tàu – siêu du thuyền Côn Đảo Express hơn 1000 kh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0" name="AutoShape 50" descr="Lộ hình ảnh siêu tàu – siêu du thuyền Côn Đảo Express hơn 1000 kh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2" name="AutoShape 52" descr="Lộ hình ảnh siêu tàu – siêu du thuyền Côn Đảo Express hơn 1000 kh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4" name="AutoShape 54" descr="Lộ hình ảnh siêu tàu – siêu du thuyền Côn Đảo Express hơn 1000 kh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6" name="AutoShape 56" descr="Lộ hình ảnh siêu tàu – siêu du thuyền Côn Đảo Express hơn 1000 kh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8" name="Picture 58" descr="https://vetaucondao.vn/wp-content/uploads/2020/08/Tau-sieu-toc-sieu-du-thuyen-Thang-Lo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191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988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14499" y="1665288"/>
            <a:ext cx="5715000" cy="3810000"/>
            <a:chOff x="1600200" y="1694551"/>
            <a:chExt cx="5715000" cy="381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200" y="1694551"/>
              <a:ext cx="5715000" cy="381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5105400" y="4818751"/>
              <a:ext cx="2209800" cy="685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 mm/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4400" y="1614605"/>
            <a:ext cx="7112000" cy="4267200"/>
            <a:chOff x="1016000" y="1600200"/>
            <a:chExt cx="7112000" cy="426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000" y="1600200"/>
              <a:ext cx="7112000" cy="4267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5918200" y="5181600"/>
              <a:ext cx="2209800" cy="685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cm/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72462" y="1615634"/>
            <a:ext cx="5300671" cy="4175566"/>
            <a:chOff x="1862129" y="1615634"/>
            <a:chExt cx="5300671" cy="41755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2129" y="1615634"/>
              <a:ext cx="5300671" cy="41755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3352800" y="5105400"/>
              <a:ext cx="2209800" cy="685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70m/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32249" y="1559653"/>
            <a:ext cx="5243511" cy="4322152"/>
            <a:chOff x="1385889" y="1654177"/>
            <a:chExt cx="5243511" cy="43221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5889" y="1654177"/>
              <a:ext cx="5243510" cy="295034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385889" y="4542043"/>
              <a:ext cx="5243510" cy="7171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300 000km/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85890" y="5259186"/>
              <a:ext cx="5243510" cy="7171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343,2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m/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6504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333</Words>
  <Application>Microsoft Office PowerPoint</Application>
  <PresentationFormat>On-screen Show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Em cần ghi nhớ điều gì sau bài học hôm nay?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 HÔM NAY</dc:title>
  <dc:creator>User</dc:creator>
  <cp:lastModifiedBy>longkhanh</cp:lastModifiedBy>
  <cp:revision>112</cp:revision>
  <dcterms:created xsi:type="dcterms:W3CDTF">2017-04-12T08:56:19Z</dcterms:created>
  <dcterms:modified xsi:type="dcterms:W3CDTF">2024-06-18T10:31:29Z</dcterms:modified>
</cp:coreProperties>
</file>