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0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0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525</Words>
  <Application>Microsoft Office PowerPoint</Application>
  <PresentationFormat>Màn hình rộng</PresentationFormat>
  <Paragraphs>119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pxuan4102@gmail.com</cp:lastModifiedBy>
  <cp:revision>137</cp:revision>
  <dcterms:created xsi:type="dcterms:W3CDTF">2021-06-02T01:34:28Z</dcterms:created>
  <dcterms:modified xsi:type="dcterms:W3CDTF">2024-06-18T14:02:48Z</dcterms:modified>
</cp:coreProperties>
</file>