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1" r:id="rId2"/>
    <p:sldId id="282" r:id="rId3"/>
    <p:sldId id="259" r:id="rId4"/>
    <p:sldId id="270" r:id="rId5"/>
    <p:sldId id="260" r:id="rId6"/>
    <p:sldId id="261" r:id="rId7"/>
    <p:sldId id="279" r:id="rId8"/>
    <p:sldId id="272" r:id="rId9"/>
    <p:sldId id="273" r:id="rId10"/>
    <p:sldId id="275" r:id="rId11"/>
    <p:sldId id="274" r:id="rId12"/>
    <p:sldId id="276" r:id="rId13"/>
    <p:sldId id="277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</p:sldIdLst>
  <p:sldSz cx="18288000" cy="10287000"/>
  <p:notesSz cx="6858000" cy="9144000"/>
  <p:embeddedFontLst>
    <p:embeddedFont>
      <p:font typeface="DengXian Light" charset="-122"/>
      <p:regular r:id="rId23"/>
    </p:embeddedFont>
    <p:embeddedFont>
      <p:font typeface="Calibri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E8A"/>
    <a:srgbClr val="77A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-696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0" Type="http://schemas.openxmlformats.org/officeDocument/2006/relationships/image" Target="../media/image13.svg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0" Type="http://schemas.openxmlformats.org/officeDocument/2006/relationships/image" Target="../media/image13.svg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0" Type="http://schemas.openxmlformats.org/officeDocument/2006/relationships/image" Target="../media/image13.svg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6.svg"/><Relationship Id="rId7" Type="http://schemas.openxmlformats.org/officeDocument/2006/relationships/image" Target="../media/image1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5.png"/><Relationship Id="rId4" Type="http://schemas.openxmlformats.org/officeDocument/2006/relationships/image" Target="../media/image8.gif"/><Relationship Id="rId9" Type="http://schemas.openxmlformats.org/officeDocument/2006/relationships/image" Target="../media/image1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30.svg"/><Relationship Id="rId3" Type="http://schemas.openxmlformats.org/officeDocument/2006/relationships/image" Target="../media/image11.png"/><Relationship Id="rId7" Type="http://schemas.openxmlformats.org/officeDocument/2006/relationships/image" Target="../media/image13.svg"/><Relationship Id="rId12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gif"/><Relationship Id="rId5" Type="http://schemas.openxmlformats.org/officeDocument/2006/relationships/image" Target="../media/image8.gif"/><Relationship Id="rId15" Type="http://schemas.openxmlformats.org/officeDocument/2006/relationships/image" Target="../media/image32.svg"/><Relationship Id="rId10" Type="http://schemas.openxmlformats.org/officeDocument/2006/relationships/image" Target="../media/image12.gif"/><Relationship Id="rId4" Type="http://schemas.openxmlformats.org/officeDocument/2006/relationships/image" Target="../media/image6.svg"/><Relationship Id="rId9" Type="http://schemas.openxmlformats.org/officeDocument/2006/relationships/image" Target="../media/image26.gif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0" Type="http://schemas.openxmlformats.org/officeDocument/2006/relationships/image" Target="../media/image13.svg"/><Relationship Id="rId4" Type="http://schemas.openxmlformats.org/officeDocument/2006/relationships/image" Target="../media/image12.g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2049">
            <a:extLst>
              <a:ext uri="{FF2B5EF4-FFF2-40B4-BE49-F238E27FC236}">
                <a16:creationId xmlns:a16="http://schemas.microsoft.com/office/drawing/2014/main" xmlns="" id="{B2788213-86AC-46E7-B202-E96C5854EDBD}"/>
              </a:ext>
            </a:extLst>
          </p:cNvPr>
          <p:cNvSpPr>
            <a:spLocks noGrp="1"/>
          </p:cNvSpPr>
          <p:nvPr/>
        </p:nvSpPr>
        <p:spPr>
          <a:xfrm>
            <a:off x="5678315" y="1421492"/>
            <a:ext cx="4478670" cy="913442"/>
          </a:xfrm>
          <a:prstGeom prst="rect">
            <a:avLst/>
          </a:prstGeom>
          <a:noFill/>
          <a:ln w="9525">
            <a:noFill/>
          </a:ln>
        </p:spPr>
        <p:txBody>
          <a:bodyPr lIns="137160" tIns="68580" rIns="137160" bIns="68580"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altLang="zh-CN" sz="14400" dirty="0">
                <a:solidFill>
                  <a:prstClr val="white"/>
                </a:solidFill>
                <a:latin typeface="字魂131号-酷乐潮玩体" panose="00000500000000000000" pitchFamily="2" charset="-122"/>
                <a:ea typeface="字魂131号-酷乐潮玩体" panose="00000500000000000000" pitchFamily="2" charset="-122"/>
                <a:cs typeface="阿里巴巴普惠体" panose="00020600040101010101" pitchFamily="18" charset="-122"/>
              </a:rPr>
              <a:t>01</a:t>
            </a:r>
            <a:endParaRPr lang="zh-CN" altLang="en-US" sz="14400" dirty="0">
              <a:solidFill>
                <a:srgbClr val="FD6D2E"/>
              </a:solidFill>
              <a:latin typeface="字魂131号-酷乐潮玩体" panose="00000500000000000000" pitchFamily="2" charset="-122"/>
              <a:ea typeface="字魂131号-酷乐潮玩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0ECFA22-A3CE-4FB6-A66C-2D0FDCAA7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2333" y="6270365"/>
            <a:ext cx="4189557" cy="41916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02B3D9-BD93-4460-8952-513C5BEA5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70426" y="3134894"/>
            <a:ext cx="2198786" cy="14325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4FB1566-AD60-48A3-B8E5-3D845CA5D2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62873">
            <a:off x="12625599" y="1322668"/>
            <a:ext cx="3055194" cy="16830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636A2235-6735-4726-881F-CD9661016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766" y="3126315"/>
            <a:ext cx="2311719" cy="185904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6D5DF975-3A64-410A-B617-67E23CF52E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5544" y="1131509"/>
            <a:ext cx="1339883" cy="14934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D2A25F1-1C01-4940-872F-A1AB2AE024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506886" y="6270365"/>
            <a:ext cx="4189557" cy="4191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7F50A3-FAD5-CA4E-9164-EF981D4B56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694" y="1131510"/>
            <a:ext cx="8826908" cy="852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352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Trang\Pictures\ảnh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15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06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Trang\Pictures\ảnh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14475"/>
            <a:ext cx="12192000" cy="725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10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Trang\Documents\ảnh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757238"/>
            <a:ext cx="12192000" cy="877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Trang\Pictures\ảnh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15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6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xmlns="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xmlns="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xmlns="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xmlns="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E87858-6DE2-32F1-AB93-E037DF324662}"/>
              </a:ext>
            </a:extLst>
          </p:cNvPr>
          <p:cNvSpPr txBox="1"/>
          <p:nvPr/>
        </p:nvSpPr>
        <p:spPr>
          <a:xfrm>
            <a:off x="4304823" y="3643960"/>
            <a:ext cx="983312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PHẦN 2.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TỰ NHẬN XÉT </a:t>
            </a:r>
          </a:p>
        </p:txBody>
      </p:sp>
    </p:spTree>
    <p:extLst>
      <p:ext uri="{BB962C8B-B14F-4D97-AF65-F5344CB8AC3E}">
        <p14:creationId xmlns:p14="http://schemas.microsoft.com/office/powerpoint/2010/main" val="194976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7FD95-04C3-CE63-D8E6-CE1A85083508}"/>
              </a:ext>
            </a:extLst>
          </p:cNvPr>
          <p:cNvSpPr txBox="1"/>
          <p:nvPr/>
        </p:nvSpPr>
        <p:spPr>
          <a:xfrm>
            <a:off x="1638300" y="723900"/>
            <a:ext cx="15011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TỰ ĐÁNH GIÁ THEO GỢI Ý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B230FCA-3DC6-5B07-6527-6FC19E937DB0}"/>
              </a:ext>
            </a:extLst>
          </p:cNvPr>
          <p:cNvSpPr txBox="1"/>
          <p:nvPr/>
        </p:nvSpPr>
        <p:spPr>
          <a:xfrm>
            <a:off x="1524000" y="1890921"/>
            <a:ext cx="1554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tự đánh giá bài viết của mình theo các tiêu chí sau: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8F5CA3B1-8325-19EA-9B6D-B0FB6E2B71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643464"/>
              </p:ext>
            </p:extLst>
          </p:nvPr>
        </p:nvGraphicFramePr>
        <p:xfrm>
          <a:off x="381000" y="3386062"/>
          <a:ext cx="17525999" cy="4742180"/>
        </p:xfrm>
        <a:graphic>
          <a:graphicData uri="http://schemas.openxmlformats.org/drawingml/2006/table">
            <a:tbl>
              <a:tblPr firstRow="1" firstCol="1" bandRow="1"/>
              <a:tblGrid>
                <a:gridCol w="3628267">
                  <a:extLst>
                    <a:ext uri="{9D8B030D-6E8A-4147-A177-3AD203B41FA5}">
                      <a16:colId xmlns:a16="http://schemas.microsoft.com/office/drawing/2014/main" xmlns="" val="1333544923"/>
                    </a:ext>
                  </a:extLst>
                </a:gridCol>
                <a:gridCol w="6286409">
                  <a:extLst>
                    <a:ext uri="{9D8B030D-6E8A-4147-A177-3AD203B41FA5}">
                      <a16:colId xmlns:a16="http://schemas.microsoft.com/office/drawing/2014/main" xmlns="" val="3755565527"/>
                    </a:ext>
                  </a:extLst>
                </a:gridCol>
                <a:gridCol w="3536798">
                  <a:extLst>
                    <a:ext uri="{9D8B030D-6E8A-4147-A177-3AD203B41FA5}">
                      <a16:colId xmlns:a16="http://schemas.microsoft.com/office/drawing/2014/main" xmlns="" val="370267698"/>
                    </a:ext>
                  </a:extLst>
                </a:gridCol>
                <a:gridCol w="4074525">
                  <a:extLst>
                    <a:ext uri="{9D8B030D-6E8A-4147-A177-3AD203B41FA5}">
                      <a16:colId xmlns:a16="http://schemas.microsoft.com/office/drawing/2014/main" xmlns="" val="2932900883"/>
                    </a:ext>
                  </a:extLst>
                </a:gridCol>
              </a:tblGrid>
              <a:tr h="14655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BỐ CỤC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4000" b="1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CÁCH TRÌNH BÀY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4827360"/>
                  </a:ext>
                </a:extLst>
              </a:tr>
              <a:tr h="1465580"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Bài có đủ mở bài, thân bài, kết b</a:t>
                      </a:r>
                      <a:r>
                        <a:rPr lang="en-US" sz="3500" kern="100">
                          <a:effectLst/>
                          <a:latin typeface="Arial" panose="020B0604020202020204" pitchFamily="34" charset="0"/>
                          <a:ea typeface="DengXian Light" panose="02010600030101010101" pitchFamily="2" charset="-122"/>
                          <a:cs typeface="Arial" panose="020B0604020202020204" pitchFamily="34" charset="0"/>
                        </a:rPr>
                        <a:t>à</a:t>
                      </a: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i.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Sắp xếp các sự việc theo đúng trình tự.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Kể đầy đủ các sự việc chính.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Dùng từ, viết câu đúng.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indent="-4572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vi-VN" sz="3500" kern="100">
                          <a:effectLst/>
                          <a:latin typeface="+mn-lt"/>
                          <a:ea typeface="DengXian Light" panose="02010600030101010101" pitchFamily="2" charset="-122"/>
                          <a:cs typeface="Times New Roman" panose="02020603050405020304" pitchFamily="18" charset="0"/>
                        </a:rPr>
                        <a:t>Không mắc lỗi chính tả.</a:t>
                      </a:r>
                      <a:endParaRPr lang="en-US" sz="35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39999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0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xmlns="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xmlns="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xmlns="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xmlns="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E87858-6DE2-32F1-AB93-E037DF324662}"/>
              </a:ext>
            </a:extLst>
          </p:cNvPr>
          <p:cNvSpPr txBox="1"/>
          <p:nvPr/>
        </p:nvSpPr>
        <p:spPr>
          <a:xfrm>
            <a:off x="3720900" y="3642224"/>
            <a:ext cx="123573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PHẦN 3.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THAM KHẢO BÀI LÀM TỐT</a:t>
            </a:r>
          </a:p>
        </p:txBody>
      </p:sp>
    </p:spTree>
    <p:extLst>
      <p:ext uri="{BB962C8B-B14F-4D97-AF65-F5344CB8AC3E}">
        <p14:creationId xmlns:p14="http://schemas.microsoft.com/office/powerpoint/2010/main" val="31352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30DCB763-738E-654F-6633-531CDD1A7CA2}"/>
              </a:ext>
            </a:extLst>
          </p:cNvPr>
          <p:cNvSpPr/>
          <p:nvPr/>
        </p:nvSpPr>
        <p:spPr>
          <a:xfrm>
            <a:off x="495300" y="723900"/>
            <a:ext cx="17297400" cy="25050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cầu: </a:t>
            </a:r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làm của các bạn trong nhóm hoặc bài được thầy cô khen, ghi lại những điều em muốn học tập.   </a:t>
            </a: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19C8994-EB02-8CF4-D2EE-BF054DDFF76F}"/>
              </a:ext>
            </a:extLst>
          </p:cNvPr>
          <p:cNvSpPr/>
          <p:nvPr/>
        </p:nvSpPr>
        <p:spPr>
          <a:xfrm>
            <a:off x="495300" y="4610100"/>
            <a:ext cx="6550925" cy="5486400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76E6AC0-7D3C-1EE9-7540-F5467A73F333}"/>
              </a:ext>
            </a:extLst>
          </p:cNvPr>
          <p:cNvGrpSpPr/>
          <p:nvPr/>
        </p:nvGrpSpPr>
        <p:grpSpPr>
          <a:xfrm>
            <a:off x="7802250" y="4339022"/>
            <a:ext cx="9564265" cy="5507473"/>
            <a:chOff x="7802250" y="4339022"/>
            <a:chExt cx="9564265" cy="550747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5ABDB29-8968-0DD9-4B3A-B557B9936B78}"/>
                </a:ext>
              </a:extLst>
            </p:cNvPr>
            <p:cNvSpPr/>
            <p:nvPr/>
          </p:nvSpPr>
          <p:spPr>
            <a:xfrm rot="352402">
              <a:off x="7802250" y="4339022"/>
              <a:ext cx="8892013" cy="5507473"/>
            </a:xfrm>
            <a:prstGeom prst="rect">
              <a:avLst/>
            </a:prstGeom>
            <a:solidFill>
              <a:srgbClr val="FDDE8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EB219C4-CD42-A8D4-CE5B-050293FA5B1F}"/>
                </a:ext>
              </a:extLst>
            </p:cNvPr>
            <p:cNvSpPr txBox="1"/>
            <p:nvPr/>
          </p:nvSpPr>
          <p:spPr>
            <a:xfrm>
              <a:off x="8476356" y="4795302"/>
              <a:ext cx="7543800" cy="45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Trao đổi và đọc bài cùng các bạn trong nhóm, lớp  để học hỏi các ý tưởng viết bài tốt. </a:t>
              </a:r>
            </a:p>
            <a:p>
              <a:pPr marL="571500" indent="-571500" algn="just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Ghi lại các ý mà em thấy hay và thú vị. </a:t>
              </a:r>
            </a:p>
          </p:txBody>
        </p:sp>
        <p:pic>
          <p:nvPicPr>
            <p:cNvPr id="2050" name="Picture 2" descr="Pin ">
              <a:extLst>
                <a:ext uri="{FF2B5EF4-FFF2-40B4-BE49-F238E27FC236}">
                  <a16:creationId xmlns:a16="http://schemas.microsoft.com/office/drawing/2014/main" xmlns="" id="{6C4673D6-B5C9-E834-7DBD-8E6AB10652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3113" y="4381500"/>
              <a:ext cx="1023402" cy="10234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423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xmlns="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xmlns="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xmlns="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xmlns="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E87858-6DE2-32F1-AB93-E037DF324662}"/>
              </a:ext>
            </a:extLst>
          </p:cNvPr>
          <p:cNvSpPr txBox="1"/>
          <p:nvPr/>
        </p:nvSpPr>
        <p:spPr>
          <a:xfrm>
            <a:off x="3720900" y="3642224"/>
            <a:ext cx="1100097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PHẦN 4.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CHỈNH SỬA BÀI VIẾT</a:t>
            </a:r>
          </a:p>
        </p:txBody>
      </p:sp>
    </p:spTree>
    <p:extLst>
      <p:ext uri="{BB962C8B-B14F-4D97-AF65-F5344CB8AC3E}">
        <p14:creationId xmlns:p14="http://schemas.microsoft.com/office/powerpoint/2010/main" val="75793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E04859A-482B-1E30-944A-1C2153CED963}"/>
              </a:ext>
            </a:extLst>
          </p:cNvPr>
          <p:cNvSpPr txBox="1"/>
          <p:nvPr/>
        </p:nvSpPr>
        <p:spPr>
          <a:xfrm>
            <a:off x="5410200" y="861841"/>
            <a:ext cx="746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 ĐỘNG NHÓM 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F787EC96-DAE3-CD34-1F33-6F72F6AFBFCD}"/>
              </a:ext>
            </a:extLst>
          </p:cNvPr>
          <p:cNvSpPr/>
          <p:nvPr/>
        </p:nvSpPr>
        <p:spPr>
          <a:xfrm>
            <a:off x="152400" y="4000499"/>
            <a:ext cx="6172200" cy="6286501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3890910-6B70-908B-38D9-008C2702B472}"/>
              </a:ext>
            </a:extLst>
          </p:cNvPr>
          <p:cNvSpPr txBox="1"/>
          <p:nvPr/>
        </p:nvSpPr>
        <p:spPr>
          <a:xfrm>
            <a:off x="6019800" y="1943100"/>
            <a:ext cx="12039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Lỗi về nội dung như thông tin giới thiệu, các sự việc được kể, cảm xúc của người kể,..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Lỗi về hình thức như cách dùng từ, cách diễn đạt, lỗi chính tả,...</a:t>
            </a:r>
          </a:p>
        </p:txBody>
      </p:sp>
    </p:spTree>
    <p:extLst>
      <p:ext uri="{BB962C8B-B14F-4D97-AF65-F5344CB8AC3E}">
        <p14:creationId xmlns:p14="http://schemas.microsoft.com/office/powerpoint/2010/main" val="879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139016"/>
              </p:ext>
            </p:extLst>
          </p:nvPr>
        </p:nvGraphicFramePr>
        <p:xfrm>
          <a:off x="5753101" y="4781551"/>
          <a:ext cx="6779420" cy="72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ackager Shell Object" showAsIcon="1" r:id="rId3" imgW="4519080" imgH="481320" progId="Package">
                  <p:embed/>
                </p:oleObj>
              </mc:Choice>
              <mc:Fallback>
                <p:oleObj name="Packager Shell Object" showAsIcon="1" r:id="rId3" imgW="4519080" imgH="4813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53101" y="4781551"/>
                        <a:ext cx="6779420" cy="72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886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0ACE8B6-7990-F0CA-A385-B6CF5A3956EA}"/>
              </a:ext>
            </a:extLst>
          </p:cNvPr>
          <p:cNvSpPr/>
          <p:nvPr/>
        </p:nvSpPr>
        <p:spPr>
          <a:xfrm>
            <a:off x="2420273" y="2453045"/>
            <a:ext cx="13257146" cy="49408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1287" y="5624261"/>
            <a:ext cx="1750208" cy="3571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5789529" y="5859085"/>
            <a:ext cx="1750208" cy="357185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75348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7315200" y="0"/>
                </a:moveTo>
                <a:lnTo>
                  <a:pt x="0" y="0"/>
                </a:lnTo>
                <a:lnTo>
                  <a:pt x="0" y="3936908"/>
                </a:lnTo>
                <a:lnTo>
                  <a:pt x="7315200" y="393690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43713" y="8950801"/>
            <a:ext cx="1788685" cy="395083"/>
            <a:chOff x="0" y="0"/>
            <a:chExt cx="471094" cy="104055"/>
          </a:xfrm>
        </p:grpSpPr>
        <p:sp>
          <p:nvSpPr>
            <p:cNvPr id="9" name="Freeform 9"/>
            <p:cNvSpPr/>
            <p:nvPr/>
          </p:nvSpPr>
          <p:spPr>
            <a:xfrm>
              <a:off x="231088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8" y="34542"/>
                    <a:pt x="8918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13146" y="8950801"/>
            <a:ext cx="2451487" cy="395083"/>
            <a:chOff x="0" y="0"/>
            <a:chExt cx="645659" cy="104055"/>
          </a:xfrm>
        </p:grpSpPr>
        <p:sp>
          <p:nvSpPr>
            <p:cNvPr id="12" name="Freeform 12"/>
            <p:cNvSpPr/>
            <p:nvPr/>
          </p:nvSpPr>
          <p:spPr>
            <a:xfrm>
              <a:off x="318371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5517" y="9196115"/>
            <a:ext cx="1255223" cy="347310"/>
            <a:chOff x="0" y="0"/>
            <a:chExt cx="330594" cy="91473"/>
          </a:xfrm>
        </p:grpSpPr>
        <p:sp>
          <p:nvSpPr>
            <p:cNvPr id="15" name="Freeform 15"/>
            <p:cNvSpPr/>
            <p:nvPr/>
          </p:nvSpPr>
          <p:spPr>
            <a:xfrm>
              <a:off x="161854" y="0"/>
              <a:ext cx="6885" cy="91473"/>
            </a:xfrm>
            <a:custGeom>
              <a:avLst/>
              <a:gdLst/>
              <a:ahLst/>
              <a:cxnLst/>
              <a:rect l="l" t="t" r="r" b="b"/>
              <a:pathLst>
                <a:path w="6885" h="91473">
                  <a:moveTo>
                    <a:pt x="3443" y="0"/>
                  </a:moveTo>
                  <a:lnTo>
                    <a:pt x="3443" y="0"/>
                  </a:lnTo>
                  <a:cubicBezTo>
                    <a:pt x="6885" y="30394"/>
                    <a:pt x="6885" y="61079"/>
                    <a:pt x="3443" y="91473"/>
                  </a:cubicBezTo>
                  <a:cubicBezTo>
                    <a:pt x="0" y="61079"/>
                    <a:pt x="0" y="30394"/>
                    <a:pt x="3443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74005" y="9148342"/>
            <a:ext cx="1548749" cy="395083"/>
            <a:chOff x="0" y="0"/>
            <a:chExt cx="407901" cy="104055"/>
          </a:xfrm>
        </p:grpSpPr>
        <p:sp>
          <p:nvSpPr>
            <p:cNvPr id="18" name="Freeform 18"/>
            <p:cNvSpPr/>
            <p:nvPr/>
          </p:nvSpPr>
          <p:spPr>
            <a:xfrm>
              <a:off x="199492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4320809" y="7144717"/>
            <a:ext cx="2180552" cy="22250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01C2DA4-A176-BAFF-175E-EBEE645CF643}"/>
              </a:ext>
            </a:extLst>
          </p:cNvPr>
          <p:cNvSpPr txBox="1"/>
          <p:nvPr/>
        </p:nvSpPr>
        <p:spPr>
          <a:xfrm>
            <a:off x="3118977" y="944850"/>
            <a:ext cx="1196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701F304-E372-2FE5-5A2A-F27223CAB827}"/>
              </a:ext>
            </a:extLst>
          </p:cNvPr>
          <p:cNvSpPr txBox="1"/>
          <p:nvPr/>
        </p:nvSpPr>
        <p:spPr>
          <a:xfrm>
            <a:off x="3107543" y="3433608"/>
            <a:ext cx="1188260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Ôn tập lại nội dung bài học ngày hôm nay.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Chỉnh sửa và hoàn thiện bài viết của bản thân.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Chuẩn bị cho bài học mới, </a:t>
            </a: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4. Đọc mở rộng </a:t>
            </a:r>
          </a:p>
        </p:txBody>
      </p:sp>
    </p:spTree>
    <p:extLst>
      <p:ext uri="{BB962C8B-B14F-4D97-AF65-F5344CB8AC3E}">
        <p14:creationId xmlns:p14="http://schemas.microsoft.com/office/powerpoint/2010/main" val="31889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cmd cmd="playFrom(0.0)">
              <p:cBhvr>
                <p:cTn id="16"/>
                <p:tgtEl>
                  <p:sldTgt/>
                </p:tgtEl>
              </p:cBhvr>
            </p:cmd>
          </p:childTnLst>
        </p:cTn>
      </p:par>
    </p:tnLst>
    <p:bldLst>
      <p:bldP spid="28" grpId="0" animBg="1"/>
      <p:bldP spid="26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111" r="311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5BDF7423-E370-7568-F79F-7653ECD23C7C}"/>
              </a:ext>
            </a:extLst>
          </p:cNvPr>
          <p:cNvSpPr/>
          <p:nvPr/>
        </p:nvSpPr>
        <p:spPr>
          <a:xfrm>
            <a:off x="1003695" y="1672504"/>
            <a:ext cx="16280609" cy="524728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1287" y="5624261"/>
            <a:ext cx="1750208" cy="3571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789529" y="5859085"/>
            <a:ext cx="1750208" cy="357185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175348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7315200" y="0"/>
                </a:moveTo>
                <a:lnTo>
                  <a:pt x="0" y="0"/>
                </a:lnTo>
                <a:lnTo>
                  <a:pt x="0" y="3936908"/>
                </a:lnTo>
                <a:lnTo>
                  <a:pt x="7315200" y="3936908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43713" y="8950801"/>
            <a:ext cx="1788685" cy="395083"/>
            <a:chOff x="0" y="0"/>
            <a:chExt cx="471094" cy="104055"/>
          </a:xfrm>
        </p:grpSpPr>
        <p:sp>
          <p:nvSpPr>
            <p:cNvPr id="9" name="Freeform 9"/>
            <p:cNvSpPr/>
            <p:nvPr/>
          </p:nvSpPr>
          <p:spPr>
            <a:xfrm>
              <a:off x="231088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8" y="34542"/>
                    <a:pt x="8918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213146" y="8950801"/>
            <a:ext cx="2451487" cy="395083"/>
            <a:chOff x="0" y="0"/>
            <a:chExt cx="645659" cy="104055"/>
          </a:xfrm>
        </p:grpSpPr>
        <p:sp>
          <p:nvSpPr>
            <p:cNvPr id="12" name="Freeform 12"/>
            <p:cNvSpPr/>
            <p:nvPr/>
          </p:nvSpPr>
          <p:spPr>
            <a:xfrm>
              <a:off x="318371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305517" y="9196115"/>
            <a:ext cx="1255223" cy="347310"/>
            <a:chOff x="0" y="0"/>
            <a:chExt cx="330594" cy="91473"/>
          </a:xfrm>
        </p:grpSpPr>
        <p:sp>
          <p:nvSpPr>
            <p:cNvPr id="15" name="Freeform 15"/>
            <p:cNvSpPr/>
            <p:nvPr/>
          </p:nvSpPr>
          <p:spPr>
            <a:xfrm>
              <a:off x="161854" y="0"/>
              <a:ext cx="6885" cy="91473"/>
            </a:xfrm>
            <a:custGeom>
              <a:avLst/>
              <a:gdLst/>
              <a:ahLst/>
              <a:cxnLst/>
              <a:rect l="l" t="t" r="r" b="b"/>
              <a:pathLst>
                <a:path w="6885" h="91473">
                  <a:moveTo>
                    <a:pt x="3443" y="0"/>
                  </a:moveTo>
                  <a:lnTo>
                    <a:pt x="3443" y="0"/>
                  </a:lnTo>
                  <a:cubicBezTo>
                    <a:pt x="6885" y="30394"/>
                    <a:pt x="6885" y="61079"/>
                    <a:pt x="3443" y="91473"/>
                  </a:cubicBezTo>
                  <a:cubicBezTo>
                    <a:pt x="0" y="61079"/>
                    <a:pt x="0" y="30394"/>
                    <a:pt x="3443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774005" y="9148342"/>
            <a:ext cx="1548749" cy="395083"/>
            <a:chOff x="0" y="0"/>
            <a:chExt cx="407901" cy="104055"/>
          </a:xfrm>
        </p:grpSpPr>
        <p:sp>
          <p:nvSpPr>
            <p:cNvPr id="18" name="Freeform 18"/>
            <p:cNvSpPr/>
            <p:nvPr/>
          </p:nvSpPr>
          <p:spPr>
            <a:xfrm>
              <a:off x="199492" y="0"/>
              <a:ext cx="8917" cy="104055"/>
            </a:xfrm>
            <a:custGeom>
              <a:avLst/>
              <a:gdLst/>
              <a:ahLst/>
              <a:cxnLst/>
              <a:rect l="l" t="t" r="r" b="b"/>
              <a:pathLst>
                <a:path w="8917" h="104055">
                  <a:moveTo>
                    <a:pt x="4459" y="0"/>
                  </a:moveTo>
                  <a:lnTo>
                    <a:pt x="4459" y="0"/>
                  </a:lnTo>
                  <a:cubicBezTo>
                    <a:pt x="8917" y="34542"/>
                    <a:pt x="8917" y="69513"/>
                    <a:pt x="4459" y="104055"/>
                  </a:cubicBezTo>
                  <a:cubicBezTo>
                    <a:pt x="0" y="69513"/>
                    <a:pt x="0" y="34542"/>
                    <a:pt x="4459" y="0"/>
                  </a:cubicBezTo>
                  <a:close/>
                </a:path>
              </a:pathLst>
            </a:custGeom>
            <a:solidFill>
              <a:srgbClr val="CBBEB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4320809" y="7144717"/>
            <a:ext cx="2180552" cy="222505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V="1">
            <a:off x="-662847" y="-732266"/>
            <a:ext cx="2506560" cy="3094519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 flipV="1">
            <a:off x="16286457" y="-732266"/>
            <a:ext cx="2506560" cy="3094519"/>
          </a:xfrm>
          <a:prstGeom prst="rect">
            <a:avLst/>
          </a:prstGeom>
        </p:spPr>
      </p:pic>
      <p:sp>
        <p:nvSpPr>
          <p:cNvPr id="27" name="Freeform 27"/>
          <p:cNvSpPr/>
          <p:nvPr/>
        </p:nvSpPr>
        <p:spPr>
          <a:xfrm>
            <a:off x="2181087" y="1095469"/>
            <a:ext cx="1671559" cy="1172180"/>
          </a:xfrm>
          <a:custGeom>
            <a:avLst/>
            <a:gdLst/>
            <a:ahLst/>
            <a:cxnLst/>
            <a:rect l="l" t="t" r="r" b="b"/>
            <a:pathLst>
              <a:path w="1671559" h="1172180">
                <a:moveTo>
                  <a:pt x="0" y="0"/>
                </a:moveTo>
                <a:lnTo>
                  <a:pt x="1671559" y="0"/>
                </a:lnTo>
                <a:lnTo>
                  <a:pt x="1671559" y="1172180"/>
                </a:lnTo>
                <a:lnTo>
                  <a:pt x="0" y="1172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flipH="1">
            <a:off x="-228043" y="4566257"/>
            <a:ext cx="1519400" cy="1471919"/>
          </a:xfrm>
          <a:custGeom>
            <a:avLst/>
            <a:gdLst/>
            <a:ahLst/>
            <a:cxnLst/>
            <a:rect l="l" t="t" r="r" b="b"/>
            <a:pathLst>
              <a:path w="1519400" h="1471919">
                <a:moveTo>
                  <a:pt x="1519400" y="0"/>
                </a:moveTo>
                <a:lnTo>
                  <a:pt x="0" y="0"/>
                </a:lnTo>
                <a:lnTo>
                  <a:pt x="0" y="1471919"/>
                </a:lnTo>
                <a:lnTo>
                  <a:pt x="1519400" y="1471919"/>
                </a:lnTo>
                <a:lnTo>
                  <a:pt x="151940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7144755" y="4202136"/>
            <a:ext cx="1519400" cy="1471919"/>
          </a:xfrm>
          <a:custGeom>
            <a:avLst/>
            <a:gdLst/>
            <a:ahLst/>
            <a:cxnLst/>
            <a:rect l="l" t="t" r="r" b="b"/>
            <a:pathLst>
              <a:path w="1519400" h="1471919">
                <a:moveTo>
                  <a:pt x="0" y="0"/>
                </a:moveTo>
                <a:lnTo>
                  <a:pt x="1519400" y="0"/>
                </a:lnTo>
                <a:lnTo>
                  <a:pt x="1519400" y="1471919"/>
                </a:lnTo>
                <a:lnTo>
                  <a:pt x="0" y="14719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CE0ABD5-8CF7-3706-13A8-C686F0026808}"/>
              </a:ext>
            </a:extLst>
          </p:cNvPr>
          <p:cNvSpPr txBox="1"/>
          <p:nvPr/>
        </p:nvSpPr>
        <p:spPr>
          <a:xfrm>
            <a:off x="1058249" y="2519583"/>
            <a:ext cx="161714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50613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43E5ECF-FF64-6274-23F6-39FBA2690570}"/>
              </a:ext>
            </a:extLst>
          </p:cNvPr>
          <p:cNvSpPr/>
          <p:nvPr/>
        </p:nvSpPr>
        <p:spPr>
          <a:xfrm>
            <a:off x="-838200" y="8115300"/>
            <a:ext cx="20269200" cy="3733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4">
            <a:extLst>
              <a:ext uri="{FF2B5EF4-FFF2-40B4-BE49-F238E27FC236}">
                <a16:creationId xmlns:a16="http://schemas.microsoft.com/office/drawing/2014/main" xmlns="" id="{579CBFFD-EA99-0A4B-CA33-16411812E9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691513">
            <a:off x="657495" y="4879332"/>
            <a:ext cx="1750208" cy="3571854"/>
          </a:xfrm>
          <a:prstGeom prst="rect">
            <a:avLst/>
          </a:prstGeom>
        </p:spPr>
      </p:pic>
      <p:pic>
        <p:nvPicPr>
          <p:cNvPr id="36" name="Picture 5">
            <a:extLst>
              <a:ext uri="{FF2B5EF4-FFF2-40B4-BE49-F238E27FC236}">
                <a16:creationId xmlns:a16="http://schemas.microsoft.com/office/drawing/2014/main" xmlns="" id="{A813207D-80A4-1F6F-841E-F75FD48F4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45530" flipH="1">
            <a:off x="15966280" y="5089613"/>
            <a:ext cx="1750208" cy="3571854"/>
          </a:xfrm>
          <a:prstGeom prst="rect">
            <a:avLst/>
          </a:prstGeom>
        </p:spPr>
      </p:pic>
      <p:pic>
        <p:nvPicPr>
          <p:cNvPr id="37" name="Picture 24">
            <a:extLst>
              <a:ext uri="{FF2B5EF4-FFF2-40B4-BE49-F238E27FC236}">
                <a16:creationId xmlns:a16="http://schemas.microsoft.com/office/drawing/2014/main" xmlns="" id="{F5452DA1-2045-3119-4035-CE408746A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-662847" y="-732266"/>
            <a:ext cx="2506560" cy="3094519"/>
          </a:xfrm>
          <a:prstGeom prst="rect">
            <a:avLst/>
          </a:prstGeom>
        </p:spPr>
      </p:pic>
      <p:pic>
        <p:nvPicPr>
          <p:cNvPr id="38" name="Picture 25">
            <a:extLst>
              <a:ext uri="{FF2B5EF4-FFF2-40B4-BE49-F238E27FC236}">
                <a16:creationId xmlns:a16="http://schemas.microsoft.com/office/drawing/2014/main" xmlns="" id="{B7F2361C-EDE7-2992-85FF-5F915BBD3E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 flipV="1">
            <a:off x="16286457" y="-732266"/>
            <a:ext cx="2506560" cy="3094519"/>
          </a:xfrm>
          <a:prstGeom prst="rect">
            <a:avLst/>
          </a:prstGeom>
        </p:spPr>
      </p:pic>
      <p:sp>
        <p:nvSpPr>
          <p:cNvPr id="40" name="Freeform 11">
            <a:extLst>
              <a:ext uri="{FF2B5EF4-FFF2-40B4-BE49-F238E27FC236}">
                <a16:creationId xmlns:a16="http://schemas.microsoft.com/office/drawing/2014/main" xmlns="" id="{72C4AC85-4F58-6123-91B1-7D2098926371}"/>
              </a:ext>
            </a:extLst>
          </p:cNvPr>
          <p:cNvSpPr/>
          <p:nvPr/>
        </p:nvSpPr>
        <p:spPr>
          <a:xfrm flipH="1">
            <a:off x="13739332" y="5776966"/>
            <a:ext cx="3106814" cy="3195446"/>
          </a:xfrm>
          <a:custGeom>
            <a:avLst/>
            <a:gdLst/>
            <a:ahLst/>
            <a:cxnLst/>
            <a:rect l="l" t="t" r="r" b="b"/>
            <a:pathLst>
              <a:path w="3993070" h="4114800">
                <a:moveTo>
                  <a:pt x="0" y="0"/>
                </a:moveTo>
                <a:lnTo>
                  <a:pt x="3993071" y="0"/>
                </a:lnTo>
                <a:lnTo>
                  <a:pt x="3993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C22A4A2-11B8-DEAE-F291-DC2489DE2F15}"/>
              </a:ext>
            </a:extLst>
          </p:cNvPr>
          <p:cNvSpPr txBox="1"/>
          <p:nvPr/>
        </p:nvSpPr>
        <p:spPr>
          <a:xfrm>
            <a:off x="190499" y="1850769"/>
            <a:ext cx="18211801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 3. VIẾT -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 BÀI 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 KỂ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 MỘT CÂU CHUYỆN </a:t>
            </a:r>
          </a:p>
        </p:txBody>
      </p:sp>
      <p:sp>
        <p:nvSpPr>
          <p:cNvPr id="42" name="Freeform 11">
            <a:extLst>
              <a:ext uri="{FF2B5EF4-FFF2-40B4-BE49-F238E27FC236}">
                <a16:creationId xmlns:a16="http://schemas.microsoft.com/office/drawing/2014/main" xmlns="" id="{744A5DA8-0222-E881-E6C5-2A478F95019E}"/>
              </a:ext>
            </a:extLst>
          </p:cNvPr>
          <p:cNvSpPr/>
          <p:nvPr/>
        </p:nvSpPr>
        <p:spPr>
          <a:xfrm>
            <a:off x="1403211" y="5669309"/>
            <a:ext cx="3106814" cy="3195446"/>
          </a:xfrm>
          <a:custGeom>
            <a:avLst/>
            <a:gdLst/>
            <a:ahLst/>
            <a:cxnLst/>
            <a:rect l="l" t="t" r="r" b="b"/>
            <a:pathLst>
              <a:path w="3993070" h="4114800">
                <a:moveTo>
                  <a:pt x="0" y="0"/>
                </a:moveTo>
                <a:lnTo>
                  <a:pt x="3993071" y="0"/>
                </a:lnTo>
                <a:lnTo>
                  <a:pt x="3993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087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7FD95-04C3-CE63-D8E6-CE1A85083508}"/>
              </a:ext>
            </a:extLst>
          </p:cNvPr>
          <p:cNvSpPr txBox="1"/>
          <p:nvPr/>
        </p:nvSpPr>
        <p:spPr>
          <a:xfrm>
            <a:off x="-30480" y="495300"/>
            <a:ext cx="1706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Đề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Viết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bài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văn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kể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lại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câu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chuyện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đã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hoặc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đã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nghe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1353800" y="1318974"/>
            <a:ext cx="16306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4859000" y="1311354"/>
            <a:ext cx="14173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362200" y="1318974"/>
            <a:ext cx="2819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10200" y="1326594"/>
            <a:ext cx="685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96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C72C0326-F738-9991-F3EB-6A966A3A3294}"/>
              </a:ext>
            </a:extLst>
          </p:cNvPr>
          <p:cNvSpPr/>
          <p:nvPr/>
        </p:nvSpPr>
        <p:spPr>
          <a:xfrm rot="1977189">
            <a:off x="4486932" y="7206098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xmlns="" id="{E72F0F2A-668D-C042-3918-5D65FC0B18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15220" y="8857429"/>
            <a:ext cx="5838265" cy="1371992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76C9FA72-13F4-6F31-366F-4668A3A53A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1766" y="9369770"/>
            <a:ext cx="5838265" cy="1371992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90EF517B-3916-BACF-1445-9BFE32CF324F}"/>
              </a:ext>
            </a:extLst>
          </p:cNvPr>
          <p:cNvSpPr/>
          <p:nvPr/>
        </p:nvSpPr>
        <p:spPr>
          <a:xfrm rot="1977189">
            <a:off x="-2134032" y="7298002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22">
            <a:extLst>
              <a:ext uri="{FF2B5EF4-FFF2-40B4-BE49-F238E27FC236}">
                <a16:creationId xmlns:a16="http://schemas.microsoft.com/office/drawing/2014/main" xmlns="" id="{7EA98073-2C6A-1A79-AAE8-5C52EAF064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05744" y="8949333"/>
            <a:ext cx="5838265" cy="1371992"/>
          </a:xfrm>
          <a:prstGeom prst="rect">
            <a:avLst/>
          </a:prstGeom>
        </p:spPr>
      </p:pic>
      <p:pic>
        <p:nvPicPr>
          <p:cNvPr id="10" name="Picture 23">
            <a:extLst>
              <a:ext uri="{FF2B5EF4-FFF2-40B4-BE49-F238E27FC236}">
                <a16:creationId xmlns:a16="http://schemas.microsoft.com/office/drawing/2014/main" xmlns="" id="{CC6FBE81-0F00-DA44-FC69-43C37E77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0802" y="9461674"/>
            <a:ext cx="5838265" cy="1371992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xmlns="" id="{F69094D8-BCEA-CA48-0EB9-96C590008EC8}"/>
              </a:ext>
            </a:extLst>
          </p:cNvPr>
          <p:cNvSpPr/>
          <p:nvPr/>
        </p:nvSpPr>
        <p:spPr>
          <a:xfrm rot="1977189">
            <a:off x="10814913" y="7389904"/>
            <a:ext cx="8809619" cy="6887521"/>
          </a:xfrm>
          <a:custGeom>
            <a:avLst/>
            <a:gdLst/>
            <a:ahLst/>
            <a:cxnLst/>
            <a:rect l="l" t="t" r="r" b="b"/>
            <a:pathLst>
              <a:path w="8809619" h="6887521">
                <a:moveTo>
                  <a:pt x="0" y="0"/>
                </a:moveTo>
                <a:lnTo>
                  <a:pt x="8809619" y="0"/>
                </a:lnTo>
                <a:lnTo>
                  <a:pt x="8809619" y="6887521"/>
                </a:lnTo>
                <a:lnTo>
                  <a:pt x="0" y="6887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22">
            <a:extLst>
              <a:ext uri="{FF2B5EF4-FFF2-40B4-BE49-F238E27FC236}">
                <a16:creationId xmlns:a16="http://schemas.microsoft.com/office/drawing/2014/main" xmlns="" id="{A41E3ABD-D5FC-1935-CA3A-C6EF135B1C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43201" y="9041235"/>
            <a:ext cx="5838265" cy="1371992"/>
          </a:xfrm>
          <a:prstGeom prst="rect">
            <a:avLst/>
          </a:prstGeom>
        </p:spPr>
      </p:pic>
      <p:pic>
        <p:nvPicPr>
          <p:cNvPr id="13" name="Picture 23">
            <a:extLst>
              <a:ext uri="{FF2B5EF4-FFF2-40B4-BE49-F238E27FC236}">
                <a16:creationId xmlns:a16="http://schemas.microsoft.com/office/drawing/2014/main" xmlns="" id="{FDD82739-0AAB-3EBD-E72A-45A530E557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389747" y="9553576"/>
            <a:ext cx="5838265" cy="13719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E1A21D2-C896-5957-1602-F6A86A90EDC6}"/>
              </a:ext>
            </a:extLst>
          </p:cNvPr>
          <p:cNvGrpSpPr/>
          <p:nvPr/>
        </p:nvGrpSpPr>
        <p:grpSpPr>
          <a:xfrm>
            <a:off x="2477687" y="1289687"/>
            <a:ext cx="13487400" cy="8332702"/>
            <a:chOff x="1143000" y="1181100"/>
            <a:chExt cx="13487400" cy="8332702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xmlns="" id="{D9E34D7F-581E-D557-F7AB-C93FDD255AC1}"/>
                </a:ext>
              </a:extLst>
            </p:cNvPr>
            <p:cNvSpPr/>
            <p:nvPr/>
          </p:nvSpPr>
          <p:spPr>
            <a:xfrm>
              <a:off x="1143000" y="1181100"/>
              <a:ext cx="13487400" cy="8332702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4F2844ED-358D-2347-8A81-6F27887DEB5C}"/>
                </a:ext>
              </a:extLst>
            </p:cNvPr>
            <p:cNvSpPr/>
            <p:nvPr/>
          </p:nvSpPr>
          <p:spPr>
            <a:xfrm>
              <a:off x="1333500" y="1638299"/>
              <a:ext cx="13106400" cy="7671551"/>
            </a:xfrm>
            <a:custGeom>
              <a:avLst/>
              <a:gdLst/>
              <a:ahLst/>
              <a:cxnLst/>
              <a:rect l="l" t="t" r="r" b="b"/>
              <a:pathLst>
                <a:path w="6040073" h="4114800">
                  <a:moveTo>
                    <a:pt x="0" y="0"/>
                  </a:moveTo>
                  <a:lnTo>
                    <a:pt x="6040074" y="0"/>
                  </a:lnTo>
                  <a:lnTo>
                    <a:pt x="604007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xmlns="" id="{5777BD8E-1626-DF69-159B-FC0E6F1A10F9}"/>
              </a:ext>
            </a:extLst>
          </p:cNvPr>
          <p:cNvSpPr/>
          <p:nvPr/>
        </p:nvSpPr>
        <p:spPr>
          <a:xfrm>
            <a:off x="-767445" y="7289846"/>
            <a:ext cx="7315200" cy="3936908"/>
          </a:xfrm>
          <a:custGeom>
            <a:avLst/>
            <a:gdLst/>
            <a:ahLst/>
            <a:cxnLst/>
            <a:rect l="l" t="t" r="r" b="b"/>
            <a:pathLst>
              <a:path w="7315200" h="3936908">
                <a:moveTo>
                  <a:pt x="0" y="0"/>
                </a:moveTo>
                <a:lnTo>
                  <a:pt x="7315200" y="0"/>
                </a:lnTo>
                <a:lnTo>
                  <a:pt x="7315200" y="3936908"/>
                </a:lnTo>
                <a:lnTo>
                  <a:pt x="0" y="39369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20">
            <a:extLst>
              <a:ext uri="{FF2B5EF4-FFF2-40B4-BE49-F238E27FC236}">
                <a16:creationId xmlns:a16="http://schemas.microsoft.com/office/drawing/2014/main" xmlns="" id="{281CA1B3-E7DB-B8A6-FBBB-FF743632E24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4994" y="7645012"/>
            <a:ext cx="1790322" cy="1836227"/>
          </a:xfrm>
          <a:prstGeom prst="rect">
            <a:avLst/>
          </a:prstGeom>
        </p:spPr>
      </p:pic>
      <p:sp>
        <p:nvSpPr>
          <p:cNvPr id="16" name="Freeform 3">
            <a:extLst>
              <a:ext uri="{FF2B5EF4-FFF2-40B4-BE49-F238E27FC236}">
                <a16:creationId xmlns:a16="http://schemas.microsoft.com/office/drawing/2014/main" xmlns="" id="{B24EF9C0-BC77-F71C-75EF-7F507DA8F08A}"/>
              </a:ext>
            </a:extLst>
          </p:cNvPr>
          <p:cNvSpPr/>
          <p:nvPr/>
        </p:nvSpPr>
        <p:spPr>
          <a:xfrm>
            <a:off x="14168479" y="354121"/>
            <a:ext cx="3283668" cy="3119149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5" y="0"/>
                </a:lnTo>
                <a:lnTo>
                  <a:pt x="419877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E87858-6DE2-32F1-AB93-E037DF324662}"/>
              </a:ext>
            </a:extLst>
          </p:cNvPr>
          <p:cNvSpPr txBox="1"/>
          <p:nvPr/>
        </p:nvSpPr>
        <p:spPr>
          <a:xfrm>
            <a:off x="4304823" y="3643960"/>
            <a:ext cx="983312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PHẦN 1. </a:t>
            </a:r>
          </a:p>
          <a:p>
            <a:pPr algn="ctr">
              <a:lnSpc>
                <a:spcPct val="150000"/>
              </a:lnSpc>
            </a:pPr>
            <a:r>
              <a:rPr lang="en-US" sz="6500" b="1" dirty="0">
                <a:latin typeface="Times New Roman" pitchFamily="18" charset="0"/>
                <a:cs typeface="Times New Roman" pitchFamily="18" charset="0"/>
              </a:rPr>
              <a:t>NHẬN XÉT CHUNG  </a:t>
            </a:r>
          </a:p>
        </p:txBody>
      </p:sp>
    </p:spTree>
    <p:extLst>
      <p:ext uri="{BB962C8B-B14F-4D97-AF65-F5344CB8AC3E}">
        <p14:creationId xmlns:p14="http://schemas.microsoft.com/office/powerpoint/2010/main" val="843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53CDF980-D440-8E74-D7D3-2F36513D81F3}"/>
              </a:ext>
            </a:extLst>
          </p:cNvPr>
          <p:cNvSpPr/>
          <p:nvPr/>
        </p:nvSpPr>
        <p:spPr>
          <a:xfrm>
            <a:off x="14281975" y="4476750"/>
            <a:ext cx="4010787" cy="4610100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xmlns="" id="{95AC1D73-B96F-408C-AEB6-AE5313B4B9F2}"/>
              </a:ext>
            </a:extLst>
          </p:cNvPr>
          <p:cNvSpPr/>
          <p:nvPr/>
        </p:nvSpPr>
        <p:spPr>
          <a:xfrm>
            <a:off x="10515600" y="4533900"/>
            <a:ext cx="3945890" cy="4552950"/>
          </a:xfrm>
          <a:custGeom>
            <a:avLst/>
            <a:gdLst/>
            <a:ahLst/>
            <a:cxnLst/>
            <a:rect l="l" t="t" r="r" b="b"/>
            <a:pathLst>
              <a:path w="3566160" h="4114800">
                <a:moveTo>
                  <a:pt x="0" y="0"/>
                </a:moveTo>
                <a:lnTo>
                  <a:pt x="3566160" y="0"/>
                </a:lnTo>
                <a:lnTo>
                  <a:pt x="35661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7FD95-04C3-CE63-D8E6-CE1A85083508}"/>
              </a:ext>
            </a:extLst>
          </p:cNvPr>
          <p:cNvSpPr txBox="1"/>
          <p:nvPr/>
        </p:nvSpPr>
        <p:spPr>
          <a:xfrm>
            <a:off x="2057400" y="487680"/>
            <a:ext cx="1501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nay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D3B2D85-C57F-2363-F72B-BF3533C2EFD4}"/>
              </a:ext>
            </a:extLst>
          </p:cNvPr>
          <p:cNvSpPr/>
          <p:nvPr/>
        </p:nvSpPr>
        <p:spPr>
          <a:xfrm>
            <a:off x="685800" y="1857613"/>
            <a:ext cx="9448800" cy="29146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dung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9F2788B-AE97-E958-8452-387EA1D889D2}"/>
              </a:ext>
            </a:extLst>
          </p:cNvPr>
          <p:cNvSpPr/>
          <p:nvPr/>
        </p:nvSpPr>
        <p:spPr>
          <a:xfrm>
            <a:off x="685800" y="5429250"/>
            <a:ext cx="9448800" cy="2914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2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7FD95-04C3-CE63-D8E6-CE1A85083508}"/>
              </a:ext>
            </a:extLst>
          </p:cNvPr>
          <p:cNvSpPr txBox="1"/>
          <p:nvPr/>
        </p:nvSpPr>
        <p:spPr>
          <a:xfrm>
            <a:off x="533400" y="1081326"/>
            <a:ext cx="342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Ưu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</a:rPr>
              <a:t>điểm</a:t>
            </a:r>
            <a:endParaRPr lang="en-US" sz="5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D3B2D85-C57F-2363-F72B-BF3533C2EFD4}"/>
              </a:ext>
            </a:extLst>
          </p:cNvPr>
          <p:cNvSpPr/>
          <p:nvPr/>
        </p:nvSpPr>
        <p:spPr>
          <a:xfrm>
            <a:off x="6096000" y="281664"/>
            <a:ext cx="11963400" cy="11280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F7E60CF-F115-4FAF-B49E-6F0E5ADAC099}"/>
              </a:ext>
            </a:extLst>
          </p:cNvPr>
          <p:cNvSpPr/>
          <p:nvPr/>
        </p:nvSpPr>
        <p:spPr>
          <a:xfrm>
            <a:off x="6111551" y="1479380"/>
            <a:ext cx="11947849" cy="98263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FBF59B5-A849-4079-8F3D-DBDC5E8E4564}"/>
              </a:ext>
            </a:extLst>
          </p:cNvPr>
          <p:cNvSpPr/>
          <p:nvPr/>
        </p:nvSpPr>
        <p:spPr>
          <a:xfrm>
            <a:off x="6111550" y="2628900"/>
            <a:ext cx="11947849" cy="14837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xen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2C0A580-863D-4ECA-A6ED-B4EC3D06A7DC}"/>
              </a:ext>
            </a:extLst>
          </p:cNvPr>
          <p:cNvSpPr/>
          <p:nvPr/>
        </p:nvSpPr>
        <p:spPr>
          <a:xfrm>
            <a:off x="5867400" y="4442736"/>
            <a:ext cx="12192000" cy="55626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lủng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ý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4610100"/>
            <a:ext cx="2438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endParaRPr lang="en-US" sz="4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stCxn id="5" idx="3"/>
            <a:endCxn id="7" idx="1"/>
          </p:cNvCxnSpPr>
          <p:nvPr/>
        </p:nvCxnSpPr>
        <p:spPr>
          <a:xfrm flipV="1">
            <a:off x="3962400" y="845682"/>
            <a:ext cx="2133600" cy="666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9" idx="1"/>
          </p:cNvCxnSpPr>
          <p:nvPr/>
        </p:nvCxnSpPr>
        <p:spPr>
          <a:xfrm>
            <a:off x="4038601" y="1479380"/>
            <a:ext cx="2072950" cy="49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" idx="3"/>
            <a:endCxn id="10" idx="1"/>
          </p:cNvCxnSpPr>
          <p:nvPr/>
        </p:nvCxnSpPr>
        <p:spPr>
          <a:xfrm>
            <a:off x="3962400" y="1512213"/>
            <a:ext cx="2149150" cy="18585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102078" y="5025599"/>
            <a:ext cx="2819399" cy="2213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162300" y="5025599"/>
            <a:ext cx="2743199" cy="956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3"/>
          </p:cNvCxnSpPr>
          <p:nvPr/>
        </p:nvCxnSpPr>
        <p:spPr>
          <a:xfrm>
            <a:off x="3124201" y="5025599"/>
            <a:ext cx="2819399" cy="3318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69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7FD95-04C3-CE63-D8E6-CE1A85083508}"/>
              </a:ext>
            </a:extLst>
          </p:cNvPr>
          <p:cNvSpPr txBox="1"/>
          <p:nvPr/>
        </p:nvSpPr>
        <p:spPr>
          <a:xfrm>
            <a:off x="6324600" y="899858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en-US" sz="5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D3B2D85-C57F-2363-F72B-BF3533C2EFD4}"/>
              </a:ext>
            </a:extLst>
          </p:cNvPr>
          <p:cNvSpPr/>
          <p:nvPr/>
        </p:nvSpPr>
        <p:spPr>
          <a:xfrm>
            <a:off x="4114800" y="2741107"/>
            <a:ext cx="3200400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F7E60CF-F115-4FAF-B49E-6F0E5ADAC099}"/>
              </a:ext>
            </a:extLst>
          </p:cNvPr>
          <p:cNvSpPr/>
          <p:nvPr/>
        </p:nvSpPr>
        <p:spPr>
          <a:xfrm>
            <a:off x="4083698" y="4652184"/>
            <a:ext cx="2850502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FBF59B5-A849-4079-8F3D-DBDC5E8E4564}"/>
              </a:ext>
            </a:extLst>
          </p:cNvPr>
          <p:cNvSpPr/>
          <p:nvPr/>
        </p:nvSpPr>
        <p:spPr>
          <a:xfrm>
            <a:off x="4083698" y="6447746"/>
            <a:ext cx="3231502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Chộn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CF19BC8-299B-4BED-AE02-1ED7C5F09F75}"/>
              </a:ext>
            </a:extLst>
          </p:cNvPr>
          <p:cNvSpPr/>
          <p:nvPr/>
        </p:nvSpPr>
        <p:spPr>
          <a:xfrm>
            <a:off x="10972800" y="2658267"/>
            <a:ext cx="3200400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183A083-2637-4309-BF76-D652DE7EB4D3}"/>
              </a:ext>
            </a:extLst>
          </p:cNvPr>
          <p:cNvSpPr/>
          <p:nvPr/>
        </p:nvSpPr>
        <p:spPr>
          <a:xfrm>
            <a:off x="10972800" y="4729242"/>
            <a:ext cx="2850502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8E6C7E7-49A0-4BD9-BA40-0F239B8272CC}"/>
              </a:ext>
            </a:extLst>
          </p:cNvPr>
          <p:cNvSpPr/>
          <p:nvPr/>
        </p:nvSpPr>
        <p:spPr>
          <a:xfrm>
            <a:off x="10957249" y="6411095"/>
            <a:ext cx="3231502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trộn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endParaRPr lang="en-US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278E8C3-4F15-4410-98E0-9FE0D7296078}"/>
              </a:ext>
            </a:extLst>
          </p:cNvPr>
          <p:cNvSpPr/>
          <p:nvPr/>
        </p:nvSpPr>
        <p:spPr>
          <a:xfrm>
            <a:off x="7507357" y="2704455"/>
            <a:ext cx="3200400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-------------------&gt;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3EB015E6-6BF8-44C9-A52D-C2944F11A1A0}"/>
              </a:ext>
            </a:extLst>
          </p:cNvPr>
          <p:cNvSpPr/>
          <p:nvPr/>
        </p:nvSpPr>
        <p:spPr>
          <a:xfrm>
            <a:off x="7086599" y="4729243"/>
            <a:ext cx="3621157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----------------------&gt;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3F70328-AB59-4A00-9982-E8C00EDCC332}"/>
              </a:ext>
            </a:extLst>
          </p:cNvPr>
          <p:cNvSpPr/>
          <p:nvPr/>
        </p:nvSpPr>
        <p:spPr>
          <a:xfrm>
            <a:off x="7086599" y="6411095"/>
            <a:ext cx="3621157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----------------------&gt;</a:t>
            </a:r>
          </a:p>
        </p:txBody>
      </p:sp>
    </p:spTree>
    <p:extLst>
      <p:ext uri="{BB962C8B-B14F-4D97-AF65-F5344CB8AC3E}">
        <p14:creationId xmlns:p14="http://schemas.microsoft.com/office/powerpoint/2010/main" val="30425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2B6DA17-6FB8-F312-C2F7-80EFC3306FE2}"/>
              </a:ext>
            </a:extLst>
          </p:cNvPr>
          <p:cNvSpPr/>
          <p:nvPr/>
        </p:nvSpPr>
        <p:spPr>
          <a:xfrm>
            <a:off x="-990600" y="9029700"/>
            <a:ext cx="20574000" cy="2286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7FD95-04C3-CE63-D8E6-CE1A85083508}"/>
              </a:ext>
            </a:extLst>
          </p:cNvPr>
          <p:cNvSpPr txBox="1"/>
          <p:nvPr/>
        </p:nvSpPr>
        <p:spPr>
          <a:xfrm>
            <a:off x="5134946" y="152400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5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D3B2D85-C57F-2363-F72B-BF3533C2EFD4}"/>
              </a:ext>
            </a:extLst>
          </p:cNvPr>
          <p:cNvSpPr/>
          <p:nvPr/>
        </p:nvSpPr>
        <p:spPr>
          <a:xfrm>
            <a:off x="963228" y="1152604"/>
            <a:ext cx="16611600" cy="15641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F7E60CF-F115-4FAF-B49E-6F0E5ADAC099}"/>
              </a:ext>
            </a:extLst>
          </p:cNvPr>
          <p:cNvSpPr/>
          <p:nvPr/>
        </p:nvSpPr>
        <p:spPr>
          <a:xfrm>
            <a:off x="1051248" y="4802713"/>
            <a:ext cx="16550952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FBF59B5-A849-4079-8F3D-DBDC5E8E4564}"/>
              </a:ext>
            </a:extLst>
          </p:cNvPr>
          <p:cNvSpPr/>
          <p:nvPr/>
        </p:nvSpPr>
        <p:spPr>
          <a:xfrm>
            <a:off x="990599" y="7121876"/>
            <a:ext cx="16641147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B91169E-206C-4349-948E-051E9EA55118}"/>
              </a:ext>
            </a:extLst>
          </p:cNvPr>
          <p:cNvSpPr/>
          <p:nvPr/>
        </p:nvSpPr>
        <p:spPr>
          <a:xfrm>
            <a:off x="1020146" y="2953644"/>
            <a:ext cx="16611600" cy="156419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hằng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vọng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ngự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33CAD5C-0CE9-438E-81B2-B0519F5DC59E}"/>
              </a:ext>
            </a:extLst>
          </p:cNvPr>
          <p:cNvSpPr/>
          <p:nvPr/>
        </p:nvSpPr>
        <p:spPr>
          <a:xfrm>
            <a:off x="1051248" y="5884678"/>
            <a:ext cx="16550952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thưa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thớt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75958576-4573-4897-B119-B259270EA095}"/>
              </a:ext>
            </a:extLst>
          </p:cNvPr>
          <p:cNvSpPr/>
          <p:nvPr/>
        </p:nvSpPr>
        <p:spPr>
          <a:xfrm>
            <a:off x="1109409" y="8203841"/>
            <a:ext cx="16465419" cy="10819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Lọ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546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607</Words>
  <Application>Microsoft Office PowerPoint</Application>
  <PresentationFormat>Custom</PresentationFormat>
  <Paragraphs>61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DengXian Light</vt:lpstr>
      <vt:lpstr>字魂131号-酷乐潮玩体</vt:lpstr>
      <vt:lpstr>Calibri</vt:lpstr>
      <vt:lpstr>阿里巴巴普惠体</vt:lpstr>
      <vt:lpstr>Times New Roman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Cute Cottage Core Natural Aesthetic Feminine Name You Tube Intro</dc:title>
  <dc:creator>Trang</dc:creator>
  <cp:lastModifiedBy>Trang</cp:lastModifiedBy>
  <cp:revision>30</cp:revision>
  <dcterms:created xsi:type="dcterms:W3CDTF">2006-08-16T00:00:00Z</dcterms:created>
  <dcterms:modified xsi:type="dcterms:W3CDTF">2024-10-30T03:22:46Z</dcterms:modified>
  <dc:identifier>DAFpIxoAUNg</dc:identifier>
</cp:coreProperties>
</file>