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91" r:id="rId3"/>
    <p:sldId id="1602" r:id="rId4"/>
    <p:sldId id="1606" r:id="rId5"/>
    <p:sldId id="1605" r:id="rId6"/>
    <p:sldId id="1607" r:id="rId7"/>
    <p:sldId id="1610" r:id="rId8"/>
    <p:sldId id="1608" r:id="rId9"/>
    <p:sldId id="345" r:id="rId10"/>
    <p:sldId id="1609" r:id="rId11"/>
    <p:sldId id="347" r:id="rId12"/>
    <p:sldId id="346" r:id="rId13"/>
    <p:sldId id="1612" r:id="rId14"/>
    <p:sldId id="1611" r:id="rId15"/>
    <p:sldId id="16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A10-5CFB-43D7-9AF3-063F87A5EE20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DF6C-74CE-47B7-A829-3D1FF62F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F867-0927-4CBC-BCAD-2FB43950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2FFA5-A1CF-43BF-9155-67A02D805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2C62-B899-46B9-967B-092B8E3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40F4-8846-4DD9-83B9-F3B6D504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395D1-6ED1-4D3D-A610-DA921C3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244F-52DF-4458-BD8B-CE5D79D2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3CF1A-C8DD-4CA3-BFA5-CDECB945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CCF-1A83-4EAC-9BF7-4B0C517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605-4315-4BEF-836C-D954B475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5C39-334C-4757-992F-CE818605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63ACF-92CE-4B93-8F64-5976EA84A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AAC26-5A3D-44C6-AB9E-B81C5B862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8999-26A0-4FA9-8970-CFDA7F1C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5206-C74A-42E2-A572-E2DCEA1D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93EC-567F-460B-8A3B-99D205FA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E622A-42C6-431E-A782-E79F48C5E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C8576-0740-4611-8BF7-0DF68653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6F964-10E1-400C-B101-65EC31448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504A5-9FE2-4B22-A4C1-EF3CB9C1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5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0198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481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09FBB-EBE8-4A47-8CBC-A7FEF1446C26}"/>
              </a:ext>
            </a:extLst>
          </p:cNvPr>
          <p:cNvSpPr txBox="1"/>
          <p:nvPr userDrawn="1"/>
        </p:nvSpPr>
        <p:spPr>
          <a:xfrm>
            <a:off x="0" y="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C576"/>
                </a:solidFill>
                <a:latin typeface="UTM Duepuntozer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078927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83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D0D1-ED57-49E7-97E9-5DEF90BB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2CDD-335E-41C1-8BB5-25C944D9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555B4-39E9-4CFB-80D6-13A0DE27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01ED-F01E-4752-8965-1F0A71E3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E2FA-AB7F-4FE1-8754-59AC888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6649-0C76-43CC-BBAF-80F4F6A1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EA6E3-29A1-4DA1-918A-7D23B48F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DA2A-1A09-46F3-8613-C6ADABA9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A5E0-B105-48CB-A2C1-253A454B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32CE-DE5D-4749-B0D0-C2EB12FD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CC0C-8C50-4011-89E7-42E630CE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8A47-1FBD-4C11-97D4-8B70545C4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BC352-8843-4434-8E87-A618AD23D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1C892-01E6-4B60-A2F6-938832E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E39C7-B4F7-47CD-847F-984403F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4AAC0-9662-40FD-972D-19EBA1C2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5C5C1-9637-4038-AAE7-9FFFABC3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030B0-4783-4430-A010-7ACDEDD56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5AAF4-2ACE-4972-9E85-A0DB1FFE6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1CFDA-41E7-45B3-9DBE-1540A6FF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08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90A3-5F84-4A03-9969-B85FFB99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541BA-72FD-445F-9BDA-3E5037B7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C065-FF33-4B5E-A654-3F6A0BD96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84F69-D410-4F85-BF1E-888D3073E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A2BD0-D3F5-4859-85B6-D6151ED5C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F4C28-5E21-4E53-92E8-2B36ABA6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1C0A-3C7F-40F4-877C-873298AD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B095C-9F2A-424B-8D15-87A2D2A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F3F83-0B95-448B-98BE-5C2752B75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731DC-2D16-4DFA-B710-F4BFB16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CCD8C-F348-4B19-9A9D-D33E64B59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4D291-275C-4B8C-99E3-C314E05EC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3F842-10E9-4113-9E6C-755E3D73F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1153" y="-11258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B4166-CF31-4E4C-A891-FC4249F0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83" y="-267462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D7C40A-DB10-4867-B173-C4E17A0D6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7" y="24765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4CB9-84A7-4829-9665-9C6EC56B1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99" y="-27742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2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F3B5-650B-4350-89B3-33BB160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FC80-96C0-4DDB-ADEE-E7CD1D36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7A3F5-8341-4758-A425-43A2CAE6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5DF0A-22CD-4AF2-B4B6-76A9DF8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0F76-4C80-4CFE-B00B-638CA1AA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7D1B-D98C-4AA3-9B60-70D38ADB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D40AC-9954-44AC-8E9D-914A2697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2182-6BB0-4D84-8D70-E6E176C9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F13B-018C-4518-801D-D877F2F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5233-57D2-4F11-B34D-6C3F62A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5991D-5FE5-44B2-8210-F374A316C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93FB2-0F0D-4FB9-89C0-12D4DFE52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BBB05-470D-446F-9492-8FEF30884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AB037-BE25-4448-8397-03475AB9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AB83-9653-4EA4-80E9-AF9418E8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7F6A1-81F4-46B5-8792-698B5493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F7BF-F201-4643-98F0-17FB4530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5324-741A-4190-99DD-74F469D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D150-D17B-42A7-8E32-E4BE764B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E6CB-A7A8-46A9-B0EE-4C7A23E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0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5161C2A-4259-4EE8-80BB-916074D8F9F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-77324"/>
            <a:ext cx="12406750" cy="780790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58C46D0-2461-408A-8F19-858FB04756E9}"/>
              </a:ext>
            </a:extLst>
          </p:cNvPr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F78F7B-743C-44D1-9882-3535016405A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429208"/>
            <a:ext cx="828032" cy="69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526AD-6A38-46DE-8B5D-2C2CFD235B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6756" y="-190500"/>
            <a:ext cx="1581356" cy="126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018A3-91FD-49F0-9614-9696CA52238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744" y="6858000"/>
            <a:ext cx="1581356" cy="12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BFE032D-036F-4A4B-8C33-CEA6E19D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"/>
            <a:ext cx="12192000" cy="68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DC9A6-4910-4432-A7B5-3C6F66B47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92" y="2162319"/>
            <a:ext cx="3305523" cy="31242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210CEC-D9F4-482E-AA60-0188C3896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" y="162614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8C98F-06F9-416D-9625-7EF3A05645F1}"/>
              </a:ext>
            </a:extLst>
          </p:cNvPr>
          <p:cNvSpPr/>
          <p:nvPr/>
        </p:nvSpPr>
        <p:spPr>
          <a:xfrm>
            <a:off x="1615374" y="204486"/>
            <a:ext cx="9287088" cy="4871126"/>
          </a:xfrm>
          <a:custGeom>
            <a:avLst/>
            <a:gdLst>
              <a:gd name="connsiteX0" fmla="*/ 0 w 9287088"/>
              <a:gd name="connsiteY0" fmla="*/ 485749 h 4871126"/>
              <a:gd name="connsiteX1" fmla="*/ 485749 w 9287088"/>
              <a:gd name="connsiteY1" fmla="*/ 0 h 4871126"/>
              <a:gd name="connsiteX2" fmla="*/ 8801339 w 9287088"/>
              <a:gd name="connsiteY2" fmla="*/ 0 h 4871126"/>
              <a:gd name="connsiteX3" fmla="*/ 9287088 w 9287088"/>
              <a:gd name="connsiteY3" fmla="*/ 485749 h 4871126"/>
              <a:gd name="connsiteX4" fmla="*/ 9287088 w 9287088"/>
              <a:gd name="connsiteY4" fmla="*/ 4385377 h 4871126"/>
              <a:gd name="connsiteX5" fmla="*/ 8801339 w 9287088"/>
              <a:gd name="connsiteY5" fmla="*/ 4871126 h 4871126"/>
              <a:gd name="connsiteX6" fmla="*/ 485749 w 9287088"/>
              <a:gd name="connsiteY6" fmla="*/ 4871126 h 4871126"/>
              <a:gd name="connsiteX7" fmla="*/ 0 w 9287088"/>
              <a:gd name="connsiteY7" fmla="*/ 4385377 h 4871126"/>
              <a:gd name="connsiteX8" fmla="*/ 0 w 9287088"/>
              <a:gd name="connsiteY8" fmla="*/ 485749 h 48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0061" y="190006"/>
            <a:ext cx="7232074" cy="1596356"/>
            <a:chOff x="2280061" y="475013"/>
            <a:chExt cx="7232074" cy="1596356"/>
          </a:xfrm>
        </p:grpSpPr>
        <p:sp>
          <p:nvSpPr>
            <p:cNvPr id="8" name="TextBox 7"/>
            <p:cNvSpPr txBox="1"/>
            <p:nvPr/>
          </p:nvSpPr>
          <p:spPr>
            <a:xfrm>
              <a:off x="2280061" y="475013"/>
              <a:ext cx="71251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2024</a:t>
              </a:r>
            </a:p>
            <a:p>
              <a:pPr algn="ctr"/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5065" y="1425038"/>
              <a:ext cx="7137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742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D7706C9-1209-4363-8762-A76894A72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548 479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548 569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548 469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1 470 147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65C4E9B5-000B-4505-BEB5-FF3FD6CD7E61}"/>
              </a:ext>
            </a:extLst>
          </p:cNvPr>
          <p:cNvSpPr txBox="1"/>
          <p:nvPr/>
        </p:nvSpPr>
        <p:spPr>
          <a:xfrm>
            <a:off x="3272070" y="900114"/>
            <a:ext cx="806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460 839 + 29 210 x 3=</a:t>
            </a:r>
          </a:p>
        </p:txBody>
      </p:sp>
    </p:spTree>
    <p:extLst>
      <p:ext uri="{BB962C8B-B14F-4D97-AF65-F5344CB8AC3E}">
        <p14:creationId xmlns:p14="http://schemas.microsoft.com/office/powerpoint/2010/main" val="10889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2A704CC-E489-4CE0-B5CD-F31508E5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361113" cy="1529983"/>
          </a:xfrm>
          <a:custGeom>
            <a:avLst/>
            <a:gdLst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113" h="1529983" fill="none" extrusionOk="0">
                <a:moveTo>
                  <a:pt x="0" y="764991"/>
                </a:moveTo>
                <a:cubicBezTo>
                  <a:pt x="155543" y="486675"/>
                  <a:pt x="184962" y="-153834"/>
                  <a:pt x="754795" y="0"/>
                </a:cubicBezTo>
                <a:cubicBezTo>
                  <a:pt x="4059891" y="-509777"/>
                  <a:pt x="7951139" y="273434"/>
                  <a:pt x="9606317" y="0"/>
                </a:cubicBezTo>
                <a:cubicBezTo>
                  <a:pt x="10067053" y="-54650"/>
                  <a:pt x="10163430" y="327850"/>
                  <a:pt x="10361113" y="764991"/>
                </a:cubicBezTo>
                <a:lnTo>
                  <a:pt x="10361113" y="764991"/>
                </a:lnTo>
                <a:cubicBezTo>
                  <a:pt x="10360093" y="1129091"/>
                  <a:pt x="9878746" y="1484967"/>
                  <a:pt x="9606316" y="1529983"/>
                </a:cubicBezTo>
                <a:cubicBezTo>
                  <a:pt x="6184788" y="1304081"/>
                  <a:pt x="5269260" y="1210750"/>
                  <a:pt x="754795" y="1529982"/>
                </a:cubicBezTo>
                <a:cubicBezTo>
                  <a:pt x="415729" y="1539911"/>
                  <a:pt x="8176" y="1286869"/>
                  <a:pt x="0" y="764990"/>
                </a:cubicBezTo>
                <a:lnTo>
                  <a:pt x="0" y="764991"/>
                </a:lnTo>
                <a:close/>
              </a:path>
              <a:path w="10361113" h="1529983" stroke="0" extrusionOk="0">
                <a:moveTo>
                  <a:pt x="0" y="764991"/>
                </a:moveTo>
                <a:cubicBezTo>
                  <a:pt x="6144" y="321170"/>
                  <a:pt x="411405" y="-106855"/>
                  <a:pt x="754795" y="0"/>
                </a:cubicBezTo>
                <a:cubicBezTo>
                  <a:pt x="3859928" y="209321"/>
                  <a:pt x="7473067" y="-131338"/>
                  <a:pt x="9606317" y="0"/>
                </a:cubicBezTo>
                <a:cubicBezTo>
                  <a:pt x="10020425" y="76843"/>
                  <a:pt x="10472430" y="439666"/>
                  <a:pt x="10361113" y="764991"/>
                </a:cubicBezTo>
                <a:lnTo>
                  <a:pt x="10361113" y="764991"/>
                </a:lnTo>
                <a:cubicBezTo>
                  <a:pt x="10284155" y="1282939"/>
                  <a:pt x="9973317" y="1535192"/>
                  <a:pt x="9606316" y="1529983"/>
                </a:cubicBezTo>
                <a:cubicBezTo>
                  <a:pt x="5823274" y="799948"/>
                  <a:pt x="3058066" y="1651315"/>
                  <a:pt x="754795" y="1529982"/>
                </a:cubicBezTo>
                <a:cubicBezTo>
                  <a:pt x="337101" y="1428408"/>
                  <a:pt x="-28525" y="1089314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35281" y="382151"/>
                  <a:pt x="180945" y="-80506"/>
                  <a:pt x="754795" y="0"/>
                </a:cubicBezTo>
                <a:cubicBezTo>
                  <a:pt x="4030625" y="84307"/>
                  <a:pt x="7667709" y="419379"/>
                  <a:pt x="9606317" y="0"/>
                </a:cubicBezTo>
                <a:cubicBezTo>
                  <a:pt x="9970935" y="29514"/>
                  <a:pt x="10294391" y="348678"/>
                  <a:pt x="10361113" y="764991"/>
                </a:cubicBezTo>
                <a:lnTo>
                  <a:pt x="10361113" y="764991"/>
                </a:lnTo>
                <a:cubicBezTo>
                  <a:pt x="10369447" y="1167361"/>
                  <a:pt x="9846465" y="1484096"/>
                  <a:pt x="9606316" y="1529983"/>
                </a:cubicBezTo>
                <a:cubicBezTo>
                  <a:pt x="6519524" y="1326330"/>
                  <a:pt x="5226562" y="1126723"/>
                  <a:pt x="754795" y="1529982"/>
                </a:cubicBezTo>
                <a:cubicBezTo>
                  <a:pt x="371461" y="1481775"/>
                  <a:pt x="65710" y="1339205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141648" y="431964"/>
                  <a:pt x="173455" y="-182098"/>
                  <a:pt x="754795" y="0"/>
                </a:cubicBezTo>
                <a:cubicBezTo>
                  <a:pt x="4077732" y="-284297"/>
                  <a:pt x="7725743" y="198214"/>
                  <a:pt x="9606317" y="0"/>
                </a:cubicBezTo>
                <a:cubicBezTo>
                  <a:pt x="10038091" y="-9220"/>
                  <a:pt x="10249269" y="344439"/>
                  <a:pt x="10361113" y="764991"/>
                </a:cubicBezTo>
                <a:lnTo>
                  <a:pt x="10361113" y="764991"/>
                </a:lnTo>
                <a:cubicBezTo>
                  <a:pt x="10352895" y="1201161"/>
                  <a:pt x="9860868" y="1500508"/>
                  <a:pt x="9606316" y="1529983"/>
                </a:cubicBezTo>
                <a:cubicBezTo>
                  <a:pt x="6234811" y="1354005"/>
                  <a:pt x="5113180" y="1340078"/>
                  <a:pt x="754795" y="1529982"/>
                </a:cubicBezTo>
                <a:cubicBezTo>
                  <a:pt x="408099" y="1480956"/>
                  <a:pt x="35830" y="1273543"/>
                  <a:pt x="0" y="764990"/>
                </a:cubicBezTo>
                <a:lnTo>
                  <a:pt x="0" y="7649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2 510 764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565 261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565 262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565 361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9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79E97DFB-EE85-49FB-ACBB-6C958DCC3115}"/>
              </a:ext>
            </a:extLst>
          </p:cNvPr>
          <p:cNvSpPr txBox="1"/>
          <p:nvPr/>
        </p:nvSpPr>
        <p:spPr>
          <a:xfrm>
            <a:off x="3276257" y="906821"/>
            <a:ext cx="912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5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648 501 – 20 810 x 4 =</a:t>
            </a:r>
          </a:p>
        </p:txBody>
      </p:sp>
    </p:spTree>
    <p:extLst>
      <p:ext uri="{BB962C8B-B14F-4D97-AF65-F5344CB8AC3E}">
        <p14:creationId xmlns:p14="http://schemas.microsoft.com/office/powerpoint/2010/main" val="25594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D7706C9-1209-4363-8762-A76894A72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509048" y="701334"/>
            <a:ext cx="11241520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1241520"/>
                      <a:gd name="connsiteY0" fmla="*/ 809391 h 1618781"/>
                      <a:gd name="connsiteX1" fmla="*/ 818932 w 11241520"/>
                      <a:gd name="connsiteY1" fmla="*/ 0 h 1618781"/>
                      <a:gd name="connsiteX2" fmla="*/ 10422587 w 11241520"/>
                      <a:gd name="connsiteY2" fmla="*/ 0 h 1618781"/>
                      <a:gd name="connsiteX3" fmla="*/ 11241521 w 11241520"/>
                      <a:gd name="connsiteY3" fmla="*/ 809391 h 1618781"/>
                      <a:gd name="connsiteX4" fmla="*/ 11241520 w 11241520"/>
                      <a:gd name="connsiteY4" fmla="*/ 809391 h 1618781"/>
                      <a:gd name="connsiteX5" fmla="*/ 10422586 w 11241520"/>
                      <a:gd name="connsiteY5" fmla="*/ 1618782 h 1618781"/>
                      <a:gd name="connsiteX6" fmla="*/ 818932 w 11241520"/>
                      <a:gd name="connsiteY6" fmla="*/ 1618780 h 1618781"/>
                      <a:gd name="connsiteX7" fmla="*/ 0 w 11241520"/>
                      <a:gd name="connsiteY7" fmla="*/ 809389 h 1618781"/>
                      <a:gd name="connsiteX8" fmla="*/ 0 w 11241520"/>
                      <a:gd name="connsiteY8" fmla="*/ 809391 h 1618781"/>
                      <a:gd name="connsiteX0" fmla="*/ 0 w 11241520"/>
                      <a:gd name="connsiteY0" fmla="*/ 809391 h 1618781"/>
                      <a:gd name="connsiteX1" fmla="*/ 818932 w 11241520"/>
                      <a:gd name="connsiteY1" fmla="*/ 0 h 1618781"/>
                      <a:gd name="connsiteX2" fmla="*/ 10422587 w 11241520"/>
                      <a:gd name="connsiteY2" fmla="*/ 0 h 1618781"/>
                      <a:gd name="connsiteX3" fmla="*/ 11241521 w 11241520"/>
                      <a:gd name="connsiteY3" fmla="*/ 809391 h 1618781"/>
                      <a:gd name="connsiteX4" fmla="*/ 11241520 w 11241520"/>
                      <a:gd name="connsiteY4" fmla="*/ 809391 h 1618781"/>
                      <a:gd name="connsiteX5" fmla="*/ 10422586 w 11241520"/>
                      <a:gd name="connsiteY5" fmla="*/ 1618782 h 1618781"/>
                      <a:gd name="connsiteX6" fmla="*/ 818932 w 11241520"/>
                      <a:gd name="connsiteY6" fmla="*/ 1618780 h 1618781"/>
                      <a:gd name="connsiteX7" fmla="*/ 0 w 11241520"/>
                      <a:gd name="connsiteY7" fmla="*/ 809389 h 1618781"/>
                      <a:gd name="connsiteX8" fmla="*/ 0 w 11241520"/>
                      <a:gd name="connsiteY8" fmla="*/ 809391 h 1618781"/>
                      <a:gd name="connsiteX0" fmla="*/ 0 w 11241520"/>
                      <a:gd name="connsiteY0" fmla="*/ 809391 h 1618781"/>
                      <a:gd name="connsiteX1" fmla="*/ 818932 w 11241520"/>
                      <a:gd name="connsiteY1" fmla="*/ 0 h 1618781"/>
                      <a:gd name="connsiteX2" fmla="*/ 10422587 w 11241520"/>
                      <a:gd name="connsiteY2" fmla="*/ 0 h 1618781"/>
                      <a:gd name="connsiteX3" fmla="*/ 11241521 w 11241520"/>
                      <a:gd name="connsiteY3" fmla="*/ 809391 h 1618781"/>
                      <a:gd name="connsiteX4" fmla="*/ 11241520 w 11241520"/>
                      <a:gd name="connsiteY4" fmla="*/ 809391 h 1618781"/>
                      <a:gd name="connsiteX5" fmla="*/ 10422586 w 11241520"/>
                      <a:gd name="connsiteY5" fmla="*/ 1618782 h 1618781"/>
                      <a:gd name="connsiteX6" fmla="*/ 818932 w 11241520"/>
                      <a:gd name="connsiteY6" fmla="*/ 1618780 h 1618781"/>
                      <a:gd name="connsiteX7" fmla="*/ 0 w 11241520"/>
                      <a:gd name="connsiteY7" fmla="*/ 809389 h 1618781"/>
                      <a:gd name="connsiteX8" fmla="*/ 0 w 11241520"/>
                      <a:gd name="connsiteY8" fmla="*/ 809391 h 1618781"/>
                      <a:gd name="connsiteX0" fmla="*/ 0 w 11241520"/>
                      <a:gd name="connsiteY0" fmla="*/ 809391 h 1618781"/>
                      <a:gd name="connsiteX1" fmla="*/ 818932 w 11241520"/>
                      <a:gd name="connsiteY1" fmla="*/ 0 h 1618781"/>
                      <a:gd name="connsiteX2" fmla="*/ 10422587 w 11241520"/>
                      <a:gd name="connsiteY2" fmla="*/ 0 h 1618781"/>
                      <a:gd name="connsiteX3" fmla="*/ 11241521 w 11241520"/>
                      <a:gd name="connsiteY3" fmla="*/ 809391 h 1618781"/>
                      <a:gd name="connsiteX4" fmla="*/ 11241520 w 11241520"/>
                      <a:gd name="connsiteY4" fmla="*/ 809391 h 1618781"/>
                      <a:gd name="connsiteX5" fmla="*/ 10422586 w 11241520"/>
                      <a:gd name="connsiteY5" fmla="*/ 1618782 h 1618781"/>
                      <a:gd name="connsiteX6" fmla="*/ 818932 w 11241520"/>
                      <a:gd name="connsiteY6" fmla="*/ 1618780 h 1618781"/>
                      <a:gd name="connsiteX7" fmla="*/ 0 w 11241520"/>
                      <a:gd name="connsiteY7" fmla="*/ 809389 h 1618781"/>
                      <a:gd name="connsiteX8" fmla="*/ 0 w 11241520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41520" h="1618781" fill="none" extrusionOk="0">
                        <a:moveTo>
                          <a:pt x="0" y="809391"/>
                        </a:moveTo>
                        <a:cubicBezTo>
                          <a:pt x="194685" y="538326"/>
                          <a:pt x="190214" y="-173794"/>
                          <a:pt x="818932" y="0"/>
                        </a:cubicBezTo>
                        <a:cubicBezTo>
                          <a:pt x="4293768" y="-643840"/>
                          <a:pt x="8535663" y="186720"/>
                          <a:pt x="10422587" y="0"/>
                        </a:cubicBezTo>
                        <a:cubicBezTo>
                          <a:pt x="10949930" y="-89480"/>
                          <a:pt x="11007266" y="345683"/>
                          <a:pt x="11241521" y="809391"/>
                        </a:cubicBezTo>
                        <a:lnTo>
                          <a:pt x="11241520" y="809391"/>
                        </a:lnTo>
                        <a:cubicBezTo>
                          <a:pt x="11239880" y="1164264"/>
                          <a:pt x="10689075" y="1562687"/>
                          <a:pt x="10422586" y="1618782"/>
                        </a:cubicBezTo>
                        <a:cubicBezTo>
                          <a:pt x="6627394" y="1339185"/>
                          <a:pt x="5713142" y="1284517"/>
                          <a:pt x="818932" y="1618780"/>
                        </a:cubicBezTo>
                        <a:cubicBezTo>
                          <a:pt x="488467" y="1633913"/>
                          <a:pt x="15930" y="144289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1241520" h="1618781" stroke="0" extrusionOk="0">
                        <a:moveTo>
                          <a:pt x="0" y="809391"/>
                        </a:moveTo>
                        <a:cubicBezTo>
                          <a:pt x="-50328" y="316639"/>
                          <a:pt x="503013" y="-146388"/>
                          <a:pt x="818932" y="0"/>
                        </a:cubicBezTo>
                        <a:cubicBezTo>
                          <a:pt x="4296211" y="316855"/>
                          <a:pt x="8279032" y="-204123"/>
                          <a:pt x="10422587" y="0"/>
                        </a:cubicBezTo>
                        <a:cubicBezTo>
                          <a:pt x="10871980" y="72523"/>
                          <a:pt x="11342994" y="445227"/>
                          <a:pt x="11241521" y="809391"/>
                        </a:cubicBezTo>
                        <a:lnTo>
                          <a:pt x="11241520" y="809391"/>
                        </a:lnTo>
                        <a:cubicBezTo>
                          <a:pt x="11121220" y="1391575"/>
                          <a:pt x="10910297" y="1600641"/>
                          <a:pt x="10422586" y="1618782"/>
                        </a:cubicBezTo>
                        <a:cubicBezTo>
                          <a:pt x="6376931" y="562880"/>
                          <a:pt x="3388894" y="1906397"/>
                          <a:pt x="818932" y="1618780"/>
                        </a:cubicBezTo>
                        <a:cubicBezTo>
                          <a:pt x="306537" y="1443722"/>
                          <a:pt x="-21948" y="116929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1241520" h="1618781" fill="none" stroke="0" extrusionOk="0">
                        <a:moveTo>
                          <a:pt x="0" y="809391"/>
                        </a:moveTo>
                        <a:cubicBezTo>
                          <a:pt x="48312" y="405431"/>
                          <a:pt x="143357" y="-61363"/>
                          <a:pt x="818932" y="0"/>
                        </a:cubicBezTo>
                        <a:cubicBezTo>
                          <a:pt x="4326900" y="320198"/>
                          <a:pt x="8333408" y="464045"/>
                          <a:pt x="10422587" y="0"/>
                        </a:cubicBezTo>
                        <a:cubicBezTo>
                          <a:pt x="10784196" y="32028"/>
                          <a:pt x="11181750" y="371486"/>
                          <a:pt x="11241521" y="809391"/>
                        </a:cubicBezTo>
                        <a:lnTo>
                          <a:pt x="11241520" y="809391"/>
                        </a:lnTo>
                        <a:cubicBezTo>
                          <a:pt x="11284717" y="1184994"/>
                          <a:pt x="10666523" y="1558063"/>
                          <a:pt x="10422586" y="1618782"/>
                        </a:cubicBezTo>
                        <a:cubicBezTo>
                          <a:pt x="7117969" y="1168505"/>
                          <a:pt x="5623201" y="1308018"/>
                          <a:pt x="818932" y="1618780"/>
                        </a:cubicBezTo>
                        <a:cubicBezTo>
                          <a:pt x="389535" y="1460886"/>
                          <a:pt x="74694" y="14724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1241520" h="1618781" fill="none" stroke="0" extrusionOk="0">
                        <a:moveTo>
                          <a:pt x="0" y="809391"/>
                        </a:moveTo>
                        <a:cubicBezTo>
                          <a:pt x="206148" y="459312"/>
                          <a:pt x="300756" y="-121257"/>
                          <a:pt x="818932" y="0"/>
                        </a:cubicBezTo>
                        <a:cubicBezTo>
                          <a:pt x="4586800" y="-342700"/>
                          <a:pt x="8424315" y="257780"/>
                          <a:pt x="10422587" y="0"/>
                        </a:cubicBezTo>
                        <a:cubicBezTo>
                          <a:pt x="10858133" y="62675"/>
                          <a:pt x="11061255" y="354321"/>
                          <a:pt x="11241521" y="809391"/>
                        </a:cubicBezTo>
                        <a:lnTo>
                          <a:pt x="11241520" y="809391"/>
                        </a:lnTo>
                        <a:cubicBezTo>
                          <a:pt x="11230160" y="1249575"/>
                          <a:pt x="10718731" y="1549263"/>
                          <a:pt x="10422586" y="1618782"/>
                        </a:cubicBezTo>
                        <a:cubicBezTo>
                          <a:pt x="6911738" y="1431603"/>
                          <a:pt x="5812203" y="1509704"/>
                          <a:pt x="818932" y="1618780"/>
                        </a:cubicBezTo>
                        <a:cubicBezTo>
                          <a:pt x="374445" y="1618880"/>
                          <a:pt x="35618" y="1383848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1241520" h="1618781" fill="none" stroke="0" extrusionOk="0">
                        <a:moveTo>
                          <a:pt x="0" y="809391"/>
                        </a:moveTo>
                        <a:cubicBezTo>
                          <a:pt x="193417" y="490249"/>
                          <a:pt x="213949" y="-155990"/>
                          <a:pt x="818932" y="0"/>
                        </a:cubicBezTo>
                        <a:cubicBezTo>
                          <a:pt x="4446596" y="-449869"/>
                          <a:pt x="8362748" y="470876"/>
                          <a:pt x="10422587" y="0"/>
                        </a:cubicBezTo>
                        <a:cubicBezTo>
                          <a:pt x="10922869" y="-37616"/>
                          <a:pt x="11037414" y="356701"/>
                          <a:pt x="11241521" y="809391"/>
                        </a:cubicBezTo>
                        <a:lnTo>
                          <a:pt x="11241520" y="809391"/>
                        </a:lnTo>
                        <a:cubicBezTo>
                          <a:pt x="11239435" y="1223003"/>
                          <a:pt x="10664871" y="1575592"/>
                          <a:pt x="10422586" y="1618782"/>
                        </a:cubicBezTo>
                        <a:cubicBezTo>
                          <a:pt x="6673211" y="1376826"/>
                          <a:pt x="5700531" y="1369911"/>
                          <a:pt x="818932" y="1618780"/>
                        </a:cubicBezTo>
                        <a:cubicBezTo>
                          <a:pt x="468136" y="1582022"/>
                          <a:pt x="71149" y="1408511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120 000 </a:t>
            </a:r>
            <a:r>
              <a:rPr lang="en-US" sz="4000" b="1" dirty="0" err="1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663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60 000 </a:t>
            </a:r>
            <a:r>
              <a:rPr lang="en-US" sz="4000" b="1" dirty="0" err="1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40 000 </a:t>
            </a:r>
            <a:r>
              <a:rPr lang="en-US" sz="4000" b="1" dirty="0" err="1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663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160 000 </a:t>
            </a:r>
            <a:r>
              <a:rPr lang="en-US" sz="4000" b="1" dirty="0" err="1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663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65C4E9B5-000B-4505-BEB5-FF3FD6CD7E61}"/>
              </a:ext>
            </a:extLst>
          </p:cNvPr>
          <p:cNvSpPr txBox="1"/>
          <p:nvPr/>
        </p:nvSpPr>
        <p:spPr>
          <a:xfrm>
            <a:off x="606829" y="783165"/>
            <a:ext cx="10989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200 000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80 000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7720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30FEC-DAE5-4F25-BBE9-C9FEBBFDBDC1}"/>
              </a:ext>
            </a:extLst>
          </p:cNvPr>
          <p:cNvSpPr txBox="1"/>
          <p:nvPr/>
        </p:nvSpPr>
        <p:spPr>
          <a:xfrm>
            <a:off x="1644072" y="2726047"/>
            <a:ext cx="9725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27561" y="380011"/>
            <a:ext cx="7232074" cy="1596356"/>
            <a:chOff x="2280061" y="475013"/>
            <a:chExt cx="7232074" cy="1596356"/>
          </a:xfrm>
        </p:grpSpPr>
        <p:sp>
          <p:nvSpPr>
            <p:cNvPr id="4" name="TextBox 3"/>
            <p:cNvSpPr txBox="1"/>
            <p:nvPr/>
          </p:nvSpPr>
          <p:spPr>
            <a:xfrm>
              <a:off x="2280061" y="475013"/>
              <a:ext cx="71251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2024</a:t>
              </a:r>
            </a:p>
            <a:p>
              <a:pPr algn="ctr"/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5065" y="1425038"/>
              <a:ext cx="7137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06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60" y="-298561"/>
            <a:ext cx="1585357" cy="158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3171634"/>
            <a:ext cx="4042744" cy="40484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4832246"/>
            <a:ext cx="12190990" cy="20257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5EDDCE-351E-80D1-1659-9ED74FD2D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53" y="915684"/>
            <a:ext cx="9983093" cy="42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52" y="-89972"/>
            <a:ext cx="12722351" cy="7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" y="775069"/>
            <a:ext cx="8410575" cy="541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ACB10-B9E4-5B76-444D-D56EC68F9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577" y="2348376"/>
            <a:ext cx="697442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5" y="-482703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157" y="2803957"/>
              <a:ext cx="1138359" cy="49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81 849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8252" cy="2633000"/>
            <a:chOff x="3832183" y="1569113"/>
            <a:chExt cx="262825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20213" y="2554818"/>
              <a:ext cx="2040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81 859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80 849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82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849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27 283 x 3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3052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337086" cy="7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4839" y="2985133"/>
            <a:ext cx="2528904" cy="2194197"/>
            <a:chOff x="-6692" y="2188147"/>
            <a:chExt cx="1704858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945" y="2815682"/>
              <a:ext cx="1501221" cy="5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204 095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5018" y="2298265"/>
            <a:ext cx="2746575" cy="2633000"/>
            <a:chOff x="3832183" y="1569113"/>
            <a:chExt cx="2746575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084940" y="2500892"/>
              <a:ext cx="24938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204 295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49136" y="1871424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127218" y="4206426"/>
              <a:ext cx="21986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205 095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699535" cy="2579160"/>
            <a:chOff x="9237362" y="1899513"/>
            <a:chExt cx="2699535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649171" y="2885286"/>
              <a:ext cx="22877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204 195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801041" y="647390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dirty="0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40 819 x 5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06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3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660" y="2880636"/>
              <a:ext cx="1138359" cy="40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749 038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71126" y="2584635"/>
              <a:ext cx="20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749 138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750 038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849 038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374 519 x 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93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30FEC-DAE5-4F25-BBE9-C9FEBBFDBDC1}"/>
              </a:ext>
            </a:extLst>
          </p:cNvPr>
          <p:cNvSpPr txBox="1"/>
          <p:nvPr/>
        </p:nvSpPr>
        <p:spPr>
          <a:xfrm>
            <a:off x="1323439" y="2631044"/>
            <a:ext cx="9725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0061" y="475013"/>
            <a:ext cx="7232074" cy="1596356"/>
            <a:chOff x="2280061" y="475013"/>
            <a:chExt cx="7232074" cy="1596356"/>
          </a:xfrm>
        </p:grpSpPr>
        <p:sp>
          <p:nvSpPr>
            <p:cNvPr id="4" name="TextBox 3"/>
            <p:cNvSpPr txBox="1"/>
            <p:nvPr/>
          </p:nvSpPr>
          <p:spPr>
            <a:xfrm>
              <a:off x="2280061" y="475013"/>
              <a:ext cx="71251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2024</a:t>
              </a:r>
            </a:p>
            <a:p>
              <a:pPr algn="ctr"/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5065" y="1425038"/>
              <a:ext cx="7137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184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>
            <a:extLst>
              <a:ext uri="{FF2B5EF4-FFF2-40B4-BE49-F238E27FC236}">
                <a16:creationId xmlns:a16="http://schemas.microsoft.com/office/drawing/2014/main" id="{90FE8F98-33C6-46C4-A690-EAC1916D6F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59" y="2315688"/>
            <a:ext cx="8410575" cy="3820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FAE82-6570-4502-80FF-FE16EB0BD100}"/>
              </a:ext>
            </a:extLst>
          </p:cNvPr>
          <p:cNvSpPr txBox="1"/>
          <p:nvPr/>
        </p:nvSpPr>
        <p:spPr>
          <a:xfrm>
            <a:off x="3170038" y="3623292"/>
            <a:ext cx="53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1312" y="403762"/>
            <a:ext cx="7232074" cy="1596356"/>
            <a:chOff x="2280061" y="475013"/>
            <a:chExt cx="7232074" cy="1596356"/>
          </a:xfrm>
        </p:grpSpPr>
        <p:sp>
          <p:nvSpPr>
            <p:cNvPr id="6" name="TextBox 5"/>
            <p:cNvSpPr txBox="1"/>
            <p:nvPr/>
          </p:nvSpPr>
          <p:spPr>
            <a:xfrm>
              <a:off x="2280061" y="475013"/>
              <a:ext cx="71251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GB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2024</a:t>
              </a:r>
            </a:p>
            <a:p>
              <a:pPr algn="ctr"/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GB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5065" y="1425038"/>
              <a:ext cx="7137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GB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45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FB45F6D-6C7F-4B14-9061-F4F7620C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3589525" y="818011"/>
            <a:ext cx="741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48 102 x 5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200 510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6091267" y="4650962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240 510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15261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201 510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240 500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63" y="4561551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FB45F6D-6C7F-4B14-9061-F4F7620C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3589525" y="818011"/>
            <a:ext cx="741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32 419 x4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129 776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6091267" y="4650962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129 676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15261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129 876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129 646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63" y="4561551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/>
        <a:ea typeface="字体视界-NEW书院体"/>
        <a:cs typeface=""/>
      </a:majorFont>
      <a:minorFont>
        <a:latin typeface="字体视界-NEW书院体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402</Words>
  <Application>Microsoft Office PowerPoint</Application>
  <PresentationFormat>Widescreen</PresentationFormat>
  <Paragraphs>64</Paragraphs>
  <Slides>14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Calibri</vt:lpstr>
      <vt:lpstr>Cambria</vt:lpstr>
      <vt:lpstr>Times New Roman</vt:lpstr>
      <vt:lpstr>UTM Duepuntozero</vt:lpstr>
      <vt:lpstr>字体视界-NEW书院体</vt:lpstr>
      <vt:lpstr>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2023-08-31T00:42:17Z</dcterms:created>
  <dcterms:modified xsi:type="dcterms:W3CDTF">2024-06-18T10:51:49Z</dcterms:modified>
</cp:coreProperties>
</file>