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358" r:id="rId3"/>
    <p:sldId id="541" r:id="rId4"/>
    <p:sldId id="625" r:id="rId5"/>
    <p:sldId id="263" r:id="rId6"/>
    <p:sldId id="264" r:id="rId7"/>
    <p:sldId id="267" r:id="rId8"/>
    <p:sldId id="269" r:id="rId9"/>
    <p:sldId id="626" r:id="rId10"/>
    <p:sldId id="627" r:id="rId11"/>
    <p:sldId id="628" r:id="rId12"/>
    <p:sldId id="642" r:id="rId13"/>
    <p:sldId id="640" r:id="rId14"/>
    <p:sldId id="64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8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3E19-DC50-4991-8F46-8F63F68DD42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0CDE-9E49-41BA-9E35-D0949370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6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2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2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60163F8-E129-4EC1-9098-0FD3EE5C3A35}"/>
              </a:ext>
            </a:extLst>
          </p:cNvPr>
          <p:cNvSpPr txBox="1">
            <a:spLocks/>
          </p:cNvSpPr>
          <p:nvPr/>
        </p:nvSpPr>
        <p:spPr>
          <a:xfrm>
            <a:off x="0" y="904582"/>
            <a:ext cx="8727622" cy="560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endParaRPr lang="en-US" sz="25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68449D-54A2-4908-A0FC-2A8FE6E4C433}"/>
              </a:ext>
            </a:extLst>
          </p:cNvPr>
          <p:cNvSpPr txBox="1">
            <a:spLocks/>
          </p:cNvSpPr>
          <p:nvPr/>
        </p:nvSpPr>
        <p:spPr>
          <a:xfrm>
            <a:off x="725167" y="1875929"/>
            <a:ext cx="7886700" cy="2894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9AD775-E168-4BB8-B8A4-CD6E7A8F0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066" y="3014650"/>
            <a:ext cx="5875867" cy="179780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696997-9792-478E-A9BC-4ABBB46BDACE}"/>
              </a:ext>
            </a:extLst>
          </p:cNvPr>
          <p:cNvCxnSpPr>
            <a:cxnSpLocks/>
          </p:cNvCxnSpPr>
          <p:nvPr/>
        </p:nvCxnSpPr>
        <p:spPr>
          <a:xfrm>
            <a:off x="2131517" y="2249029"/>
            <a:ext cx="873000" cy="799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96064A-FE9F-4624-8283-79DF07D87D3E}"/>
              </a:ext>
            </a:extLst>
          </p:cNvPr>
          <p:cNvCxnSpPr>
            <a:cxnSpLocks/>
          </p:cNvCxnSpPr>
          <p:nvPr/>
        </p:nvCxnSpPr>
        <p:spPr>
          <a:xfrm>
            <a:off x="3286034" y="2173898"/>
            <a:ext cx="1100966" cy="1418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1B9B30-B788-43EC-9533-4E523AAECDB8}"/>
              </a:ext>
            </a:extLst>
          </p:cNvPr>
          <p:cNvCxnSpPr>
            <a:cxnSpLocks/>
          </p:cNvCxnSpPr>
          <p:nvPr/>
        </p:nvCxnSpPr>
        <p:spPr>
          <a:xfrm>
            <a:off x="4668517" y="2173898"/>
            <a:ext cx="559377" cy="1108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9E9819-61A7-43B9-857C-352B05FF6515}"/>
              </a:ext>
            </a:extLst>
          </p:cNvPr>
          <p:cNvCxnSpPr>
            <a:cxnSpLocks/>
          </p:cNvCxnSpPr>
          <p:nvPr/>
        </p:nvCxnSpPr>
        <p:spPr>
          <a:xfrm flipH="1">
            <a:off x="6366546" y="2220734"/>
            <a:ext cx="645937" cy="1696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1474" y="3000375"/>
            <a:ext cx="2514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9773" y="3440907"/>
            <a:ext cx="2514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1" y="1"/>
            <a:ext cx="9143999" cy="5143499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vi-VN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E2C056-D969-BBAA-1047-65BF0DFD220F}"/>
              </a:ext>
            </a:extLst>
          </p:cNvPr>
          <p:cNvCxnSpPr/>
          <p:nvPr/>
        </p:nvCxnSpPr>
        <p:spPr>
          <a:xfrm>
            <a:off x="814973" y="1347107"/>
            <a:ext cx="2527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342517-7DEF-A366-821D-7B3B141CB1E4}"/>
              </a:ext>
            </a:extLst>
          </p:cNvPr>
          <p:cNvCxnSpPr>
            <a:cxnSpLocks/>
          </p:cNvCxnSpPr>
          <p:nvPr/>
        </p:nvCxnSpPr>
        <p:spPr>
          <a:xfrm>
            <a:off x="4146248" y="1355271"/>
            <a:ext cx="39841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6C3CAA-72C0-40BC-B86A-C44C69010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59" r="1135"/>
          <a:stretch/>
        </p:blipFill>
        <p:spPr>
          <a:xfrm>
            <a:off x="239128" y="1652986"/>
            <a:ext cx="8438642" cy="24206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7FFB21-5EC1-4C9C-BC5F-5F3BEA2CA1E9}"/>
              </a:ext>
            </a:extLst>
          </p:cNvPr>
          <p:cNvCxnSpPr>
            <a:cxnSpLocks/>
          </p:cNvCxnSpPr>
          <p:nvPr/>
        </p:nvCxnSpPr>
        <p:spPr>
          <a:xfrm>
            <a:off x="3946699" y="2535996"/>
            <a:ext cx="704840" cy="537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63AF18-32E1-4D83-904D-83437083E1C7}"/>
              </a:ext>
            </a:extLst>
          </p:cNvPr>
          <p:cNvCxnSpPr>
            <a:cxnSpLocks/>
          </p:cNvCxnSpPr>
          <p:nvPr/>
        </p:nvCxnSpPr>
        <p:spPr>
          <a:xfrm flipV="1">
            <a:off x="3959659" y="3746655"/>
            <a:ext cx="662075" cy="76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629CF3-8857-42FD-9C39-EDB0546A72DD}"/>
              </a:ext>
            </a:extLst>
          </p:cNvPr>
          <p:cNvCxnSpPr/>
          <p:nvPr/>
        </p:nvCxnSpPr>
        <p:spPr>
          <a:xfrm flipV="1">
            <a:off x="3929258" y="2442490"/>
            <a:ext cx="739722" cy="7240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E81BB4D-5B91-4E17-AFC3-5C7E756DBA84}"/>
              </a:ext>
            </a:extLst>
          </p:cNvPr>
          <p:cNvSpPr txBox="1">
            <a:spLocks/>
          </p:cNvSpPr>
          <p:nvPr/>
        </p:nvSpPr>
        <p:spPr>
          <a:xfrm>
            <a:off x="122767" y="1224344"/>
            <a:ext cx="8898467" cy="560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1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28625" y="3000375"/>
            <a:ext cx="2514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9773" y="3440907"/>
            <a:ext cx="2514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-57150" y="1"/>
            <a:ext cx="9143999" cy="5143499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vi-VN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506803-3668-DEF0-0CA6-012CC85565D2}"/>
              </a:ext>
            </a:extLst>
          </p:cNvPr>
          <p:cNvCxnSpPr/>
          <p:nvPr/>
        </p:nvCxnSpPr>
        <p:spPr>
          <a:xfrm>
            <a:off x="473528" y="1561528"/>
            <a:ext cx="46944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D7AF89-94BE-7CA3-E92E-8F4D461CC4D3}"/>
              </a:ext>
            </a:extLst>
          </p:cNvPr>
          <p:cNvCxnSpPr/>
          <p:nvPr/>
        </p:nvCxnSpPr>
        <p:spPr>
          <a:xfrm>
            <a:off x="5633358" y="1567543"/>
            <a:ext cx="31759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9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5F8289-B699-D234-4CB9-235E683562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222" y="440872"/>
            <a:ext cx="7331528" cy="4245428"/>
          </a:xfrm>
        </p:spPr>
      </p:pic>
    </p:spTree>
    <p:extLst>
      <p:ext uri="{BB962C8B-B14F-4D97-AF65-F5344CB8AC3E}">
        <p14:creationId xmlns:p14="http://schemas.microsoft.com/office/powerpoint/2010/main" val="294332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4191-232E-02DA-070B-01C6AA3C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1975757"/>
            <a:ext cx="82296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dirty="0"/>
              <a:t>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1997FB-E7E7-C465-953D-D4FCC63DE226}"/>
              </a:ext>
            </a:extLst>
          </p:cNvPr>
          <p:cNvCxnSpPr/>
          <p:nvPr/>
        </p:nvCxnSpPr>
        <p:spPr>
          <a:xfrm>
            <a:off x="4800600" y="1901994"/>
            <a:ext cx="15267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D4F6D7-4E97-131A-438D-80DC1696392E}"/>
              </a:ext>
            </a:extLst>
          </p:cNvPr>
          <p:cNvCxnSpPr/>
          <p:nvPr/>
        </p:nvCxnSpPr>
        <p:spPr>
          <a:xfrm>
            <a:off x="6934200" y="1924357"/>
            <a:ext cx="15512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407F0-D79F-A4F5-B300-95BB32F00502}"/>
              </a:ext>
            </a:extLst>
          </p:cNvPr>
          <p:cNvCxnSpPr/>
          <p:nvPr/>
        </p:nvCxnSpPr>
        <p:spPr>
          <a:xfrm>
            <a:off x="2819400" y="2724150"/>
            <a:ext cx="8654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18C4E3-C6C6-555A-7903-A09BB5CF6E4C}"/>
              </a:ext>
            </a:extLst>
          </p:cNvPr>
          <p:cNvCxnSpPr/>
          <p:nvPr/>
        </p:nvCxnSpPr>
        <p:spPr>
          <a:xfrm>
            <a:off x="2590800" y="3714750"/>
            <a:ext cx="13389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9AACA1A-B6EE-4155-B872-49308D796BDF}"/>
              </a:ext>
            </a:extLst>
          </p:cNvPr>
          <p:cNvSpPr txBox="1"/>
          <p:nvPr/>
        </p:nvSpPr>
        <p:spPr>
          <a:xfrm>
            <a:off x="828675" y="852384"/>
            <a:ext cx="69626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8253A1-5454-437E-8398-B89AC0BD1382}"/>
              </a:ext>
            </a:extLst>
          </p:cNvPr>
          <p:cNvSpPr txBox="1"/>
          <p:nvPr/>
        </p:nvSpPr>
        <p:spPr>
          <a:xfrm>
            <a:off x="1277903" y="1554358"/>
            <a:ext cx="2684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Sách ơi thức dậy</a:t>
            </a:r>
          </a:p>
          <a:p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Vở ơi học bài</a:t>
            </a:r>
          </a:p>
          <a:p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Ô kìa thước kẻ</a:t>
            </a:r>
          </a:p>
          <a:p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Sao cứ nằm dài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193225-2CD1-4DEB-B510-5E83DA95C685}"/>
              </a:ext>
            </a:extLst>
          </p:cNvPr>
          <p:cNvSpPr txBox="1"/>
          <p:nvPr/>
        </p:nvSpPr>
        <p:spPr>
          <a:xfrm>
            <a:off x="3854626" y="3287321"/>
            <a:ext cx="3532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Lại còn anh bút</a:t>
            </a:r>
          </a:p>
          <a:p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Trốn tít nơi đâu </a:t>
            </a:r>
          </a:p>
          <a:p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Nhanh dậy mau mau</a:t>
            </a:r>
          </a:p>
          <a:p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Theo em đến lớp </a:t>
            </a:r>
          </a:p>
          <a:p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                 (</a:t>
            </a:r>
            <a:r>
              <a:rPr lang="vi-VN" sz="2100" i="1" dirty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 Ngọc Minh)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14770C5-4158-498F-83FA-EB8DF6B8E423}"/>
              </a:ext>
            </a:extLst>
          </p:cNvPr>
          <p:cNvSpPr/>
          <p:nvPr/>
        </p:nvSpPr>
        <p:spPr>
          <a:xfrm>
            <a:off x="3249456" y="2551323"/>
            <a:ext cx="418171" cy="33234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B977C4E-8622-47E4-9610-C0C3D92C0076}"/>
              </a:ext>
            </a:extLst>
          </p:cNvPr>
          <p:cNvSpPr/>
          <p:nvPr/>
        </p:nvSpPr>
        <p:spPr>
          <a:xfrm>
            <a:off x="5795202" y="3593295"/>
            <a:ext cx="418171" cy="33234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47E425-39DD-42D7-841C-7DDA28230C9B}"/>
              </a:ext>
            </a:extLst>
          </p:cNvPr>
          <p:cNvSpPr/>
          <p:nvPr/>
        </p:nvSpPr>
        <p:spPr>
          <a:xfrm>
            <a:off x="6004287" y="4275070"/>
            <a:ext cx="418171" cy="33234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9F75C-C649-4B29-9B24-C2C8076EFC01}"/>
              </a:ext>
            </a:extLst>
          </p:cNvPr>
          <p:cNvSpPr txBox="1"/>
          <p:nvPr/>
        </p:nvSpPr>
        <p:spPr>
          <a:xfrm>
            <a:off x="6054450" y="4231180"/>
            <a:ext cx="3457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62EE9C-3F8B-4983-8E1C-4EDD1439129A}"/>
              </a:ext>
            </a:extLst>
          </p:cNvPr>
          <p:cNvSpPr txBox="1"/>
          <p:nvPr/>
        </p:nvSpPr>
        <p:spPr>
          <a:xfrm>
            <a:off x="5825850" y="3579936"/>
            <a:ext cx="3457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8F137A-BA4A-48B4-AAA4-C9C7CF70A56A}"/>
              </a:ext>
            </a:extLst>
          </p:cNvPr>
          <p:cNvSpPr txBox="1"/>
          <p:nvPr/>
        </p:nvSpPr>
        <p:spPr>
          <a:xfrm>
            <a:off x="3296667" y="2516362"/>
            <a:ext cx="3457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9BB10F3-9D5A-40FA-92BA-FF154C33A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7" t="51644" r="58166" b="999"/>
          <a:stretch/>
        </p:blipFill>
        <p:spPr>
          <a:xfrm>
            <a:off x="1495304" y="3155761"/>
            <a:ext cx="2216888" cy="16331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337BA93-95CA-4A66-933F-CF1A2258E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59" t="14733" r="733" b="17539"/>
          <a:stretch/>
        </p:blipFill>
        <p:spPr>
          <a:xfrm>
            <a:off x="6585367" y="1852431"/>
            <a:ext cx="2485577" cy="2694169"/>
          </a:xfrm>
          <a:prstGeom prst="rect">
            <a:avLst/>
          </a:prstGeom>
        </p:spPr>
      </p:pic>
      <p:pic>
        <p:nvPicPr>
          <p:cNvPr id="28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28625" y="3000375"/>
            <a:ext cx="2514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9773" y="3440907"/>
            <a:ext cx="2514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-57150" y="1"/>
            <a:ext cx="9143999" cy="5143499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vi-VN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3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1" y="-57150"/>
            <a:ext cx="2514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50035" y="373238"/>
            <a:ext cx="2514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88F76-B6B1-6CEE-6FE9-7C40523A2849}"/>
              </a:ext>
            </a:extLst>
          </p:cNvPr>
          <p:cNvSpPr txBox="1"/>
          <p:nvPr/>
        </p:nvSpPr>
        <p:spPr>
          <a:xfrm>
            <a:off x="1277903" y="2523853"/>
            <a:ext cx="7347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2D2A2-C183-D610-0CDA-D4DD699460CA}"/>
              </a:ext>
            </a:extLst>
          </p:cNvPr>
          <p:cNvSpPr txBox="1"/>
          <p:nvPr/>
        </p:nvSpPr>
        <p:spPr>
          <a:xfrm>
            <a:off x="5218212" y="3614465"/>
            <a:ext cx="7660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background patter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3496" y="843507"/>
            <a:ext cx="8297054" cy="931020"/>
          </a:xfrm>
          <a:prstGeom prst="rect">
            <a:avLst/>
          </a:prstGeom>
          <a:noFill/>
        </p:spPr>
        <p:txBody>
          <a:bodyPr wrap="none" lIns="68568" tIns="34288" rIns="68568" bIns="34288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/>
            <a:r>
              <a:rPr lang="en-US" sz="2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HỌC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555" y="1836083"/>
            <a:ext cx="5496672" cy="2439125"/>
          </a:xfrm>
          <a:prstGeom prst="rect">
            <a:avLst/>
          </a:prstGeom>
          <a:noFill/>
        </p:spPr>
        <p:txBody>
          <a:bodyPr wrap="none" lIns="68568" tIns="34288" rIns="68568" bIns="3428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VIỆT– LỚ</a:t>
            </a:r>
            <a:r>
              <a:rPr lang="vi-VN" alt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2</a:t>
            </a:r>
            <a:r>
              <a:rPr lang="en-US" alt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en-US" sz="3300" b="1" dirty="0">
              <a:solidFill>
                <a:srgbClr val="FF0000"/>
              </a:solidFill>
            </a:endParaRPr>
          </a:p>
          <a:p>
            <a:pPr algn="ctr"/>
            <a:endParaRPr lang="en-US" sz="3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6C46-4568-6E03-8B11-E59B02E6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23850"/>
            <a:ext cx="8458200" cy="4571999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41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60163F8-E129-4EC1-9098-0FD3EE5C3A35}"/>
              </a:ext>
            </a:extLst>
          </p:cNvPr>
          <p:cNvSpPr txBox="1">
            <a:spLocks/>
          </p:cNvSpPr>
          <p:nvPr/>
        </p:nvSpPr>
        <p:spPr>
          <a:xfrm>
            <a:off x="0" y="904582"/>
            <a:ext cx="8727622" cy="560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5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endParaRPr lang="en-US" sz="25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68449D-54A2-4908-A0FC-2A8FE6E4C433}"/>
              </a:ext>
            </a:extLst>
          </p:cNvPr>
          <p:cNvSpPr txBox="1">
            <a:spLocks/>
          </p:cNvSpPr>
          <p:nvPr/>
        </p:nvSpPr>
        <p:spPr>
          <a:xfrm>
            <a:off x="725167" y="1875929"/>
            <a:ext cx="7886700" cy="2894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27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9AD775-E168-4BB8-B8A4-CD6E7A8F0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51" y="2794422"/>
            <a:ext cx="5875867" cy="179780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696997-9792-478E-A9BC-4ABBB46BDACE}"/>
              </a:ext>
            </a:extLst>
          </p:cNvPr>
          <p:cNvCxnSpPr>
            <a:cxnSpLocks/>
          </p:cNvCxnSpPr>
          <p:nvPr/>
        </p:nvCxnSpPr>
        <p:spPr>
          <a:xfrm>
            <a:off x="2131517" y="2249029"/>
            <a:ext cx="873000" cy="799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96064A-FE9F-4624-8283-79DF07D87D3E}"/>
              </a:ext>
            </a:extLst>
          </p:cNvPr>
          <p:cNvCxnSpPr>
            <a:cxnSpLocks/>
          </p:cNvCxnSpPr>
          <p:nvPr/>
        </p:nvCxnSpPr>
        <p:spPr>
          <a:xfrm>
            <a:off x="3286034" y="2173898"/>
            <a:ext cx="1100966" cy="1418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1B9B30-B788-43EC-9533-4E523AAECDB8}"/>
              </a:ext>
            </a:extLst>
          </p:cNvPr>
          <p:cNvCxnSpPr>
            <a:cxnSpLocks/>
          </p:cNvCxnSpPr>
          <p:nvPr/>
        </p:nvCxnSpPr>
        <p:spPr>
          <a:xfrm>
            <a:off x="4668517" y="2173898"/>
            <a:ext cx="559377" cy="1108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9E9819-61A7-43B9-857C-352B05FF6515}"/>
              </a:ext>
            </a:extLst>
          </p:cNvPr>
          <p:cNvCxnSpPr>
            <a:cxnSpLocks/>
          </p:cNvCxnSpPr>
          <p:nvPr/>
        </p:nvCxnSpPr>
        <p:spPr>
          <a:xfrm flipH="1">
            <a:off x="6366546" y="2220734"/>
            <a:ext cx="645937" cy="1696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1474" y="3000375"/>
            <a:ext cx="2514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9773" y="3440907"/>
            <a:ext cx="2514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1" y="1"/>
            <a:ext cx="9143999" cy="5143499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vi-VN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E2C056-D969-BBAA-1047-65BF0DFD220F}"/>
              </a:ext>
            </a:extLst>
          </p:cNvPr>
          <p:cNvCxnSpPr/>
          <p:nvPr/>
        </p:nvCxnSpPr>
        <p:spPr>
          <a:xfrm>
            <a:off x="814973" y="1347107"/>
            <a:ext cx="2527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342517-7DEF-A366-821D-7B3B141CB1E4}"/>
              </a:ext>
            </a:extLst>
          </p:cNvPr>
          <p:cNvCxnSpPr>
            <a:cxnSpLocks/>
          </p:cNvCxnSpPr>
          <p:nvPr/>
        </p:nvCxnSpPr>
        <p:spPr>
          <a:xfrm>
            <a:off x="4146248" y="1355271"/>
            <a:ext cx="39841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0" y="-6389"/>
            <a:ext cx="914304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19550" y="1319212"/>
            <a:ext cx="3390900" cy="10794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Ai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nhanh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? Ai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đúng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?</a:t>
            </a:r>
            <a:endParaRPr lang="en-US" sz="7200" b="1" cap="none" spc="0" dirty="0">
              <a:ln w="1143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" name="Am-thanh-chuc-mung-chien-thang-www_nhacchuongvui_com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4515966"/>
            <a:ext cx="609600" cy="4572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467600" y="1028700"/>
            <a:ext cx="4038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1900" y="59011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6454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chuc-mung-chien-thang-www_nhacchuongvui_com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862" y="301608"/>
            <a:ext cx="8229600" cy="2193942"/>
          </a:xfrm>
        </p:spPr>
        <p:txBody>
          <a:bodyPr>
            <a:normAutofit fontScale="9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0862" y="-11885"/>
            <a:ext cx="8292138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Câu 1: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7225537" y="4021864"/>
            <a:ext cx="2022414" cy="971550"/>
            <a:chOff x="4320" y="2928"/>
            <a:chExt cx="1104" cy="1104"/>
          </a:xfrm>
        </p:grpSpPr>
        <p:sp>
          <p:nvSpPr>
            <p:cNvPr id="1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32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4" name="WordArt 36"/>
          <p:cNvSpPr>
            <a:spLocks noChangeArrowheads="1" noChangeShapeType="1" noTextEdit="1"/>
          </p:cNvSpPr>
          <p:nvPr/>
        </p:nvSpPr>
        <p:spPr bwMode="auto">
          <a:xfrm>
            <a:off x="7992676" y="420804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5" name="WordArt 37"/>
          <p:cNvSpPr>
            <a:spLocks noChangeArrowheads="1" noChangeShapeType="1" noTextEdit="1"/>
          </p:cNvSpPr>
          <p:nvPr/>
        </p:nvSpPr>
        <p:spPr bwMode="auto">
          <a:xfrm>
            <a:off x="7934530" y="420425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7934530" y="417005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7" name="WordArt 39"/>
          <p:cNvSpPr>
            <a:spLocks noChangeArrowheads="1" noChangeShapeType="1" noTextEdit="1"/>
          </p:cNvSpPr>
          <p:nvPr/>
        </p:nvSpPr>
        <p:spPr bwMode="auto">
          <a:xfrm>
            <a:off x="7970045" y="417535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8" name="WordArt 41"/>
          <p:cNvSpPr>
            <a:spLocks noChangeArrowheads="1" noChangeShapeType="1" noTextEdit="1"/>
          </p:cNvSpPr>
          <p:nvPr/>
        </p:nvSpPr>
        <p:spPr bwMode="auto">
          <a:xfrm>
            <a:off x="7903369" y="418434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9" name="WordArt 42"/>
          <p:cNvSpPr>
            <a:spLocks noChangeArrowheads="1" noChangeShapeType="1" noTextEdit="1"/>
          </p:cNvSpPr>
          <p:nvPr/>
        </p:nvSpPr>
        <p:spPr bwMode="auto">
          <a:xfrm>
            <a:off x="7970045" y="420843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0" name="WordArt 43"/>
          <p:cNvSpPr>
            <a:spLocks noChangeArrowheads="1" noChangeShapeType="1" noTextEdit="1"/>
          </p:cNvSpPr>
          <p:nvPr/>
        </p:nvSpPr>
        <p:spPr bwMode="auto">
          <a:xfrm>
            <a:off x="7970045" y="418186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8989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1" name="WordArt 44"/>
          <p:cNvSpPr>
            <a:spLocks noChangeArrowheads="1" noChangeShapeType="1" noTextEdit="1"/>
          </p:cNvSpPr>
          <p:nvPr/>
        </p:nvSpPr>
        <p:spPr bwMode="auto">
          <a:xfrm>
            <a:off x="7922697" y="417904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22" name="WordArt 45"/>
          <p:cNvSpPr>
            <a:spLocks noChangeArrowheads="1" noChangeShapeType="1" noTextEdit="1"/>
          </p:cNvSpPr>
          <p:nvPr/>
        </p:nvSpPr>
        <p:spPr bwMode="auto">
          <a:xfrm>
            <a:off x="7925869" y="41790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23" name="WordArt 46"/>
          <p:cNvSpPr>
            <a:spLocks noChangeArrowheads="1" noChangeShapeType="1" noTextEdit="1"/>
          </p:cNvSpPr>
          <p:nvPr/>
        </p:nvSpPr>
        <p:spPr bwMode="auto">
          <a:xfrm>
            <a:off x="7903369" y="41924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24" name="WordArt 46"/>
          <p:cNvSpPr>
            <a:spLocks noChangeArrowheads="1" noChangeShapeType="1" noTextEdit="1"/>
          </p:cNvSpPr>
          <p:nvPr/>
        </p:nvSpPr>
        <p:spPr bwMode="auto">
          <a:xfrm>
            <a:off x="7853363" y="420425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5" name="WordArt 46"/>
          <p:cNvSpPr>
            <a:spLocks noChangeArrowheads="1" noChangeShapeType="1" noTextEdit="1"/>
          </p:cNvSpPr>
          <p:nvPr/>
        </p:nvSpPr>
        <p:spPr bwMode="auto">
          <a:xfrm>
            <a:off x="7934530" y="417904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6" name="WordArt 46"/>
          <p:cNvSpPr>
            <a:spLocks noChangeArrowheads="1" noChangeShapeType="1" noTextEdit="1"/>
          </p:cNvSpPr>
          <p:nvPr/>
        </p:nvSpPr>
        <p:spPr bwMode="auto">
          <a:xfrm>
            <a:off x="7885497" y="420843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7" name="WordArt 46"/>
          <p:cNvSpPr>
            <a:spLocks noChangeArrowheads="1" noChangeShapeType="1" noTextEdit="1"/>
          </p:cNvSpPr>
          <p:nvPr/>
        </p:nvSpPr>
        <p:spPr bwMode="auto">
          <a:xfrm>
            <a:off x="7934530" y="419618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8" name="WordArt 46"/>
          <p:cNvSpPr>
            <a:spLocks noChangeArrowheads="1" noChangeShapeType="1" noTextEdit="1"/>
          </p:cNvSpPr>
          <p:nvPr/>
        </p:nvSpPr>
        <p:spPr bwMode="auto">
          <a:xfrm>
            <a:off x="7929673" y="41790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9" name="WordArt 46"/>
          <p:cNvSpPr>
            <a:spLocks noChangeArrowheads="1" noChangeShapeType="1" noTextEdit="1"/>
          </p:cNvSpPr>
          <p:nvPr/>
        </p:nvSpPr>
        <p:spPr bwMode="auto">
          <a:xfrm>
            <a:off x="7983900" y="414927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38400" y="3333750"/>
            <a:ext cx="451970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tắp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WordArt 46"/>
          <p:cNvSpPr>
            <a:spLocks noChangeArrowheads="1" noChangeShapeType="1" noTextEdit="1"/>
          </p:cNvSpPr>
          <p:nvPr/>
        </p:nvSpPr>
        <p:spPr bwMode="auto">
          <a:xfrm>
            <a:off x="7983900" y="4213239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4" name="WordArt 46"/>
          <p:cNvSpPr>
            <a:spLocks noChangeArrowheads="1" noChangeShapeType="1" noTextEdit="1"/>
          </p:cNvSpPr>
          <p:nvPr/>
        </p:nvSpPr>
        <p:spPr bwMode="auto">
          <a:xfrm>
            <a:off x="7934530" y="41700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19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5" name="WordArt 46"/>
          <p:cNvSpPr>
            <a:spLocks noChangeArrowheads="1" noChangeShapeType="1" noTextEdit="1"/>
          </p:cNvSpPr>
          <p:nvPr/>
        </p:nvSpPr>
        <p:spPr bwMode="auto">
          <a:xfrm>
            <a:off x="7970045" y="4213239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18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6" name="WordArt 46"/>
          <p:cNvSpPr>
            <a:spLocks noChangeArrowheads="1" noChangeShapeType="1" noTextEdit="1"/>
          </p:cNvSpPr>
          <p:nvPr/>
        </p:nvSpPr>
        <p:spPr bwMode="auto">
          <a:xfrm>
            <a:off x="7957489" y="418731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17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7" name="WordArt 46"/>
          <p:cNvSpPr>
            <a:spLocks noChangeArrowheads="1" noChangeShapeType="1" noTextEdit="1"/>
          </p:cNvSpPr>
          <p:nvPr/>
        </p:nvSpPr>
        <p:spPr bwMode="auto">
          <a:xfrm>
            <a:off x="7970045" y="422363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16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69A49-81AE-125E-F5CA-395C66DDD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91" y="929209"/>
            <a:ext cx="5143500" cy="30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huong-het-gi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dung-sai-chen-vao-Powerpoint-Tra-loi-dung-www_thuthuat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0458" y="281133"/>
            <a:ext cx="8292138" cy="2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Câu 2: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7121586" y="4052324"/>
            <a:ext cx="2022414" cy="971550"/>
            <a:chOff x="4320" y="2928"/>
            <a:chExt cx="1104" cy="1104"/>
          </a:xfrm>
        </p:grpSpPr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32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32" name="WordArt 36"/>
          <p:cNvSpPr>
            <a:spLocks noChangeArrowheads="1" noChangeShapeType="1" noTextEdit="1"/>
          </p:cNvSpPr>
          <p:nvPr/>
        </p:nvSpPr>
        <p:spPr bwMode="auto">
          <a:xfrm>
            <a:off x="7992676" y="420804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33" name="WordArt 37"/>
          <p:cNvSpPr>
            <a:spLocks noChangeArrowheads="1" noChangeShapeType="1" noTextEdit="1"/>
          </p:cNvSpPr>
          <p:nvPr/>
        </p:nvSpPr>
        <p:spPr bwMode="auto">
          <a:xfrm>
            <a:off x="7934530" y="420425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34" name="WordArt 38"/>
          <p:cNvSpPr>
            <a:spLocks noChangeArrowheads="1" noChangeShapeType="1" noTextEdit="1"/>
          </p:cNvSpPr>
          <p:nvPr/>
        </p:nvSpPr>
        <p:spPr bwMode="auto">
          <a:xfrm>
            <a:off x="7934530" y="417005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54" name="WordArt 39"/>
          <p:cNvSpPr>
            <a:spLocks noChangeArrowheads="1" noChangeShapeType="1" noTextEdit="1"/>
          </p:cNvSpPr>
          <p:nvPr/>
        </p:nvSpPr>
        <p:spPr bwMode="auto">
          <a:xfrm>
            <a:off x="7970045" y="417535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57" name="WordArt 41"/>
          <p:cNvSpPr>
            <a:spLocks noChangeArrowheads="1" noChangeShapeType="1" noTextEdit="1"/>
          </p:cNvSpPr>
          <p:nvPr/>
        </p:nvSpPr>
        <p:spPr bwMode="auto">
          <a:xfrm>
            <a:off x="7903369" y="418434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8" name="WordArt 42"/>
          <p:cNvSpPr>
            <a:spLocks noChangeArrowheads="1" noChangeShapeType="1" noTextEdit="1"/>
          </p:cNvSpPr>
          <p:nvPr/>
        </p:nvSpPr>
        <p:spPr bwMode="auto">
          <a:xfrm>
            <a:off x="7970045" y="420843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59" name="WordArt 43"/>
          <p:cNvSpPr>
            <a:spLocks noChangeArrowheads="1" noChangeShapeType="1" noTextEdit="1"/>
          </p:cNvSpPr>
          <p:nvPr/>
        </p:nvSpPr>
        <p:spPr bwMode="auto">
          <a:xfrm>
            <a:off x="7970045" y="418186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8989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60" name="WordArt 44"/>
          <p:cNvSpPr>
            <a:spLocks noChangeArrowheads="1" noChangeShapeType="1" noTextEdit="1"/>
          </p:cNvSpPr>
          <p:nvPr/>
        </p:nvSpPr>
        <p:spPr bwMode="auto">
          <a:xfrm>
            <a:off x="7922697" y="417904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61" name="WordArt 45"/>
          <p:cNvSpPr>
            <a:spLocks noChangeArrowheads="1" noChangeShapeType="1" noTextEdit="1"/>
          </p:cNvSpPr>
          <p:nvPr/>
        </p:nvSpPr>
        <p:spPr bwMode="auto">
          <a:xfrm>
            <a:off x="7925869" y="41790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62" name="WordArt 46"/>
          <p:cNvSpPr>
            <a:spLocks noChangeArrowheads="1" noChangeShapeType="1" noTextEdit="1"/>
          </p:cNvSpPr>
          <p:nvPr/>
        </p:nvSpPr>
        <p:spPr bwMode="auto">
          <a:xfrm>
            <a:off x="7903369" y="41924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63" name="WordArt 46"/>
          <p:cNvSpPr>
            <a:spLocks noChangeArrowheads="1" noChangeShapeType="1" noTextEdit="1"/>
          </p:cNvSpPr>
          <p:nvPr/>
        </p:nvSpPr>
        <p:spPr bwMode="auto">
          <a:xfrm>
            <a:off x="7853363" y="420425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4" name="WordArt 46"/>
          <p:cNvSpPr>
            <a:spLocks noChangeArrowheads="1" noChangeShapeType="1" noTextEdit="1"/>
          </p:cNvSpPr>
          <p:nvPr/>
        </p:nvSpPr>
        <p:spPr bwMode="auto">
          <a:xfrm>
            <a:off x="7934530" y="417904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5" name="WordArt 46"/>
          <p:cNvSpPr>
            <a:spLocks noChangeArrowheads="1" noChangeShapeType="1" noTextEdit="1"/>
          </p:cNvSpPr>
          <p:nvPr/>
        </p:nvSpPr>
        <p:spPr bwMode="auto">
          <a:xfrm>
            <a:off x="7885497" y="420843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6" name="WordArt 46"/>
          <p:cNvSpPr>
            <a:spLocks noChangeArrowheads="1" noChangeShapeType="1" noTextEdit="1"/>
          </p:cNvSpPr>
          <p:nvPr/>
        </p:nvSpPr>
        <p:spPr bwMode="auto">
          <a:xfrm>
            <a:off x="7934530" y="419618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7" name="WordArt 46"/>
          <p:cNvSpPr>
            <a:spLocks noChangeArrowheads="1" noChangeShapeType="1" noTextEdit="1"/>
          </p:cNvSpPr>
          <p:nvPr/>
        </p:nvSpPr>
        <p:spPr bwMode="auto">
          <a:xfrm>
            <a:off x="7929673" y="41790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8" name="WordArt 46"/>
          <p:cNvSpPr>
            <a:spLocks noChangeArrowheads="1" noChangeShapeType="1" noTextEdit="1"/>
          </p:cNvSpPr>
          <p:nvPr/>
        </p:nvSpPr>
        <p:spPr bwMode="auto">
          <a:xfrm>
            <a:off x="7983900" y="414927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015831" y="4151484"/>
            <a:ext cx="47625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hoắt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WordArt 46"/>
          <p:cNvSpPr>
            <a:spLocks noChangeArrowheads="1" noChangeShapeType="1" noTextEdit="1"/>
          </p:cNvSpPr>
          <p:nvPr/>
        </p:nvSpPr>
        <p:spPr bwMode="auto">
          <a:xfrm>
            <a:off x="7983900" y="4213239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" name="WordArt 46"/>
          <p:cNvSpPr>
            <a:spLocks noChangeArrowheads="1" noChangeShapeType="1" noTextEdit="1"/>
          </p:cNvSpPr>
          <p:nvPr/>
        </p:nvSpPr>
        <p:spPr bwMode="auto">
          <a:xfrm>
            <a:off x="7934530" y="41700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19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2" name="WordArt 46"/>
          <p:cNvSpPr>
            <a:spLocks noChangeArrowheads="1" noChangeShapeType="1" noTextEdit="1"/>
          </p:cNvSpPr>
          <p:nvPr/>
        </p:nvSpPr>
        <p:spPr bwMode="auto">
          <a:xfrm>
            <a:off x="7970045" y="4213239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18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3" name="WordArt 46"/>
          <p:cNvSpPr>
            <a:spLocks noChangeArrowheads="1" noChangeShapeType="1" noTextEdit="1"/>
          </p:cNvSpPr>
          <p:nvPr/>
        </p:nvSpPr>
        <p:spPr bwMode="auto">
          <a:xfrm>
            <a:off x="7957489" y="418731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17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4" name="WordArt 46"/>
          <p:cNvSpPr>
            <a:spLocks noChangeArrowheads="1" noChangeShapeType="1" noTextEdit="1"/>
          </p:cNvSpPr>
          <p:nvPr/>
        </p:nvSpPr>
        <p:spPr bwMode="auto">
          <a:xfrm>
            <a:off x="7970045" y="422363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16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2A7BD-4744-4F81-D374-B9AC0235F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50" y="2181359"/>
            <a:ext cx="4295775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dung-sai-chen-vao-Powerpoint-Tra-loi-dung-www_thuthuat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dung-sai-chen-vao-Powerpoint-Tra-loi-dung-www_thuthuat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820" y="155489"/>
            <a:ext cx="8292138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Câu 3: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7251841" y="4016461"/>
            <a:ext cx="2022414" cy="971550"/>
            <a:chOff x="4320" y="2928"/>
            <a:chExt cx="1104" cy="1104"/>
          </a:xfrm>
        </p:grpSpPr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32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32" name="WordArt 36"/>
          <p:cNvSpPr>
            <a:spLocks noChangeArrowheads="1" noChangeShapeType="1" noTextEdit="1"/>
          </p:cNvSpPr>
          <p:nvPr/>
        </p:nvSpPr>
        <p:spPr bwMode="auto">
          <a:xfrm>
            <a:off x="7992676" y="420804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33" name="WordArt 37"/>
          <p:cNvSpPr>
            <a:spLocks noChangeArrowheads="1" noChangeShapeType="1" noTextEdit="1"/>
          </p:cNvSpPr>
          <p:nvPr/>
        </p:nvSpPr>
        <p:spPr bwMode="auto">
          <a:xfrm>
            <a:off x="7934530" y="420425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34" name="WordArt 38"/>
          <p:cNvSpPr>
            <a:spLocks noChangeArrowheads="1" noChangeShapeType="1" noTextEdit="1"/>
          </p:cNvSpPr>
          <p:nvPr/>
        </p:nvSpPr>
        <p:spPr bwMode="auto">
          <a:xfrm>
            <a:off x="7934530" y="417005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54" name="WordArt 39"/>
          <p:cNvSpPr>
            <a:spLocks noChangeArrowheads="1" noChangeShapeType="1" noTextEdit="1"/>
          </p:cNvSpPr>
          <p:nvPr/>
        </p:nvSpPr>
        <p:spPr bwMode="auto">
          <a:xfrm>
            <a:off x="7970045" y="417535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57" name="WordArt 41"/>
          <p:cNvSpPr>
            <a:spLocks noChangeArrowheads="1" noChangeShapeType="1" noTextEdit="1"/>
          </p:cNvSpPr>
          <p:nvPr/>
        </p:nvSpPr>
        <p:spPr bwMode="auto">
          <a:xfrm>
            <a:off x="7903369" y="418434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8" name="WordArt 42"/>
          <p:cNvSpPr>
            <a:spLocks noChangeArrowheads="1" noChangeShapeType="1" noTextEdit="1"/>
          </p:cNvSpPr>
          <p:nvPr/>
        </p:nvSpPr>
        <p:spPr bwMode="auto">
          <a:xfrm>
            <a:off x="7970045" y="420843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59" name="WordArt 43"/>
          <p:cNvSpPr>
            <a:spLocks noChangeArrowheads="1" noChangeShapeType="1" noTextEdit="1"/>
          </p:cNvSpPr>
          <p:nvPr/>
        </p:nvSpPr>
        <p:spPr bwMode="auto">
          <a:xfrm>
            <a:off x="7970045" y="418186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8989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60" name="WordArt 44"/>
          <p:cNvSpPr>
            <a:spLocks noChangeArrowheads="1" noChangeShapeType="1" noTextEdit="1"/>
          </p:cNvSpPr>
          <p:nvPr/>
        </p:nvSpPr>
        <p:spPr bwMode="auto">
          <a:xfrm>
            <a:off x="7922697" y="417904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61" name="WordArt 45"/>
          <p:cNvSpPr>
            <a:spLocks noChangeArrowheads="1" noChangeShapeType="1" noTextEdit="1"/>
          </p:cNvSpPr>
          <p:nvPr/>
        </p:nvSpPr>
        <p:spPr bwMode="auto">
          <a:xfrm>
            <a:off x="7925869" y="41790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62" name="WordArt 46"/>
          <p:cNvSpPr>
            <a:spLocks noChangeArrowheads="1" noChangeShapeType="1" noTextEdit="1"/>
          </p:cNvSpPr>
          <p:nvPr/>
        </p:nvSpPr>
        <p:spPr bwMode="auto">
          <a:xfrm>
            <a:off x="7903369" y="41924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63" name="WordArt 46"/>
          <p:cNvSpPr>
            <a:spLocks noChangeArrowheads="1" noChangeShapeType="1" noTextEdit="1"/>
          </p:cNvSpPr>
          <p:nvPr/>
        </p:nvSpPr>
        <p:spPr bwMode="auto">
          <a:xfrm>
            <a:off x="7853363" y="420425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4" name="WordArt 46"/>
          <p:cNvSpPr>
            <a:spLocks noChangeArrowheads="1" noChangeShapeType="1" noTextEdit="1"/>
          </p:cNvSpPr>
          <p:nvPr/>
        </p:nvSpPr>
        <p:spPr bwMode="auto">
          <a:xfrm>
            <a:off x="7934530" y="417904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5" name="WordArt 46"/>
          <p:cNvSpPr>
            <a:spLocks noChangeArrowheads="1" noChangeShapeType="1" noTextEdit="1"/>
          </p:cNvSpPr>
          <p:nvPr/>
        </p:nvSpPr>
        <p:spPr bwMode="auto">
          <a:xfrm>
            <a:off x="7885497" y="420843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6" name="WordArt 46"/>
          <p:cNvSpPr>
            <a:spLocks noChangeArrowheads="1" noChangeShapeType="1" noTextEdit="1"/>
          </p:cNvSpPr>
          <p:nvPr/>
        </p:nvSpPr>
        <p:spPr bwMode="auto">
          <a:xfrm>
            <a:off x="7934530" y="419618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7" name="WordArt 46"/>
          <p:cNvSpPr>
            <a:spLocks noChangeArrowheads="1" noChangeShapeType="1" noTextEdit="1"/>
          </p:cNvSpPr>
          <p:nvPr/>
        </p:nvSpPr>
        <p:spPr bwMode="auto">
          <a:xfrm>
            <a:off x="7929673" y="41790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8" name="WordArt 46"/>
          <p:cNvSpPr>
            <a:spLocks noChangeArrowheads="1" noChangeShapeType="1" noTextEdit="1"/>
          </p:cNvSpPr>
          <p:nvPr/>
        </p:nvSpPr>
        <p:spPr bwMode="auto">
          <a:xfrm>
            <a:off x="7983900" y="414927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51881" y="4213405"/>
            <a:ext cx="47625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tinh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WordArt 46"/>
          <p:cNvSpPr>
            <a:spLocks noChangeArrowheads="1" noChangeShapeType="1" noTextEdit="1"/>
          </p:cNvSpPr>
          <p:nvPr/>
        </p:nvSpPr>
        <p:spPr bwMode="auto">
          <a:xfrm>
            <a:off x="7983900" y="4213239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" name="WordArt 46"/>
          <p:cNvSpPr>
            <a:spLocks noChangeArrowheads="1" noChangeShapeType="1" noTextEdit="1"/>
          </p:cNvSpPr>
          <p:nvPr/>
        </p:nvSpPr>
        <p:spPr bwMode="auto">
          <a:xfrm>
            <a:off x="7934530" y="41700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19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2" name="WordArt 46"/>
          <p:cNvSpPr>
            <a:spLocks noChangeArrowheads="1" noChangeShapeType="1" noTextEdit="1"/>
          </p:cNvSpPr>
          <p:nvPr/>
        </p:nvSpPr>
        <p:spPr bwMode="auto">
          <a:xfrm>
            <a:off x="7970045" y="4213239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18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3" name="WordArt 46"/>
          <p:cNvSpPr>
            <a:spLocks noChangeArrowheads="1" noChangeShapeType="1" noTextEdit="1"/>
          </p:cNvSpPr>
          <p:nvPr/>
        </p:nvSpPr>
        <p:spPr bwMode="auto">
          <a:xfrm>
            <a:off x="7957489" y="418731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17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4" name="WordArt 46"/>
          <p:cNvSpPr>
            <a:spLocks noChangeArrowheads="1" noChangeShapeType="1" noTextEdit="1"/>
          </p:cNvSpPr>
          <p:nvPr/>
        </p:nvSpPr>
        <p:spPr bwMode="auto">
          <a:xfrm>
            <a:off x="7970045" y="422363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16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1CDC81D-3D33-B378-50CA-D1238A57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3638"/>
            <a:ext cx="3608222" cy="232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5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dung-sai-chen-vao-Powerpoint-Tra-loi-dung-www_thuthuat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dung-sai-chen-vao-Powerpoint-Tra-loi-dung-www_thuthuat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B4F1-FC9D-9F78-CA03-597C9905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D1118EF-7B99-5DB9-AA75-2FD01CC64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20" y="155489"/>
            <a:ext cx="8292138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Câu 4: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33">
            <a:extLst>
              <a:ext uri="{FF2B5EF4-FFF2-40B4-BE49-F238E27FC236}">
                <a16:creationId xmlns:a16="http://schemas.microsoft.com/office/drawing/2014/main" id="{E7F0CD8B-A821-8E01-674C-C3BA03C61ADE}"/>
              </a:ext>
            </a:extLst>
          </p:cNvPr>
          <p:cNvGrpSpPr>
            <a:grpSpLocks/>
          </p:cNvGrpSpPr>
          <p:nvPr/>
        </p:nvGrpSpPr>
        <p:grpSpPr bwMode="auto">
          <a:xfrm>
            <a:off x="7251841" y="4016461"/>
            <a:ext cx="2022414" cy="971550"/>
            <a:chOff x="4320" y="2928"/>
            <a:chExt cx="1104" cy="1104"/>
          </a:xfrm>
        </p:grpSpPr>
        <p:sp>
          <p:nvSpPr>
            <p:cNvPr id="30" name="AutoShape 34">
              <a:extLst>
                <a:ext uri="{FF2B5EF4-FFF2-40B4-BE49-F238E27FC236}">
                  <a16:creationId xmlns:a16="http://schemas.microsoft.com/office/drawing/2014/main" id="{1738ADF8-3C2B-FFB0-052E-9C3BD4E9E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32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" name="WordArt 35">
              <a:extLst>
                <a:ext uri="{FF2B5EF4-FFF2-40B4-BE49-F238E27FC236}">
                  <a16:creationId xmlns:a16="http://schemas.microsoft.com/office/drawing/2014/main" id="{8D072795-2D9C-E890-A976-C7B9CABA831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32" name="WordArt 36">
            <a:extLst>
              <a:ext uri="{FF2B5EF4-FFF2-40B4-BE49-F238E27FC236}">
                <a16:creationId xmlns:a16="http://schemas.microsoft.com/office/drawing/2014/main" id="{16D70C9E-9FF9-2477-6046-6F57529FED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92676" y="420804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33" name="WordArt 37">
            <a:extLst>
              <a:ext uri="{FF2B5EF4-FFF2-40B4-BE49-F238E27FC236}">
                <a16:creationId xmlns:a16="http://schemas.microsoft.com/office/drawing/2014/main" id="{2DCB7B19-CC8D-C1A7-ECFC-EAC28B1A65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34530" y="420425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34" name="WordArt 38">
            <a:extLst>
              <a:ext uri="{FF2B5EF4-FFF2-40B4-BE49-F238E27FC236}">
                <a16:creationId xmlns:a16="http://schemas.microsoft.com/office/drawing/2014/main" id="{06472FEC-30F8-F500-05E1-7DF3EE4929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34530" y="4170052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54" name="WordArt 39">
            <a:extLst>
              <a:ext uri="{FF2B5EF4-FFF2-40B4-BE49-F238E27FC236}">
                <a16:creationId xmlns:a16="http://schemas.microsoft.com/office/drawing/2014/main" id="{759BD169-BF4A-DE58-61B3-A5421D91E0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70045" y="417535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57" name="WordArt 41">
            <a:extLst>
              <a:ext uri="{FF2B5EF4-FFF2-40B4-BE49-F238E27FC236}">
                <a16:creationId xmlns:a16="http://schemas.microsoft.com/office/drawing/2014/main" id="{3D414A60-3EDB-615E-95C1-CF528D828B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03369" y="418434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8" name="WordArt 42">
            <a:extLst>
              <a:ext uri="{FF2B5EF4-FFF2-40B4-BE49-F238E27FC236}">
                <a16:creationId xmlns:a16="http://schemas.microsoft.com/office/drawing/2014/main" id="{C82D319D-6BA7-7A37-B996-B4B5EE57FE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70045" y="420843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59" name="WordArt 43">
            <a:extLst>
              <a:ext uri="{FF2B5EF4-FFF2-40B4-BE49-F238E27FC236}">
                <a16:creationId xmlns:a16="http://schemas.microsoft.com/office/drawing/2014/main" id="{C3DA1B23-87CA-2A89-91C2-9EED48211C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70045" y="418186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8989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60" name="WordArt 44">
            <a:extLst>
              <a:ext uri="{FF2B5EF4-FFF2-40B4-BE49-F238E27FC236}">
                <a16:creationId xmlns:a16="http://schemas.microsoft.com/office/drawing/2014/main" id="{5778993F-FFC2-2435-939F-FC2F9C3487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2697" y="417904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61" name="WordArt 45">
            <a:extLst>
              <a:ext uri="{FF2B5EF4-FFF2-40B4-BE49-F238E27FC236}">
                <a16:creationId xmlns:a16="http://schemas.microsoft.com/office/drawing/2014/main" id="{98DC3A23-B493-F9A2-32A2-2055EDC5A0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5869" y="41790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62" name="WordArt 46">
            <a:extLst>
              <a:ext uri="{FF2B5EF4-FFF2-40B4-BE49-F238E27FC236}">
                <a16:creationId xmlns:a16="http://schemas.microsoft.com/office/drawing/2014/main" id="{DEC3196A-0A6A-4BB2-D1C8-BCFBDCF4A2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03369" y="41924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63" name="WordArt 46">
            <a:extLst>
              <a:ext uri="{FF2B5EF4-FFF2-40B4-BE49-F238E27FC236}">
                <a16:creationId xmlns:a16="http://schemas.microsoft.com/office/drawing/2014/main" id="{E2CCED50-0407-8A92-8EE8-EC26C37BE1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53363" y="4204253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4" name="WordArt 46">
            <a:extLst>
              <a:ext uri="{FF2B5EF4-FFF2-40B4-BE49-F238E27FC236}">
                <a16:creationId xmlns:a16="http://schemas.microsoft.com/office/drawing/2014/main" id="{7C6C477B-0859-B9C0-5433-5F87A5A837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34530" y="4179046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5" name="WordArt 46">
            <a:extLst>
              <a:ext uri="{FF2B5EF4-FFF2-40B4-BE49-F238E27FC236}">
                <a16:creationId xmlns:a16="http://schemas.microsoft.com/office/drawing/2014/main" id="{CB578618-A6C1-ADE4-6C14-C4308C1694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85497" y="420843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6" name="WordArt 46">
            <a:extLst>
              <a:ext uri="{FF2B5EF4-FFF2-40B4-BE49-F238E27FC236}">
                <a16:creationId xmlns:a16="http://schemas.microsoft.com/office/drawing/2014/main" id="{697B4DE0-5861-7156-06CD-4CC915E649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34530" y="419618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7" name="WordArt 46">
            <a:extLst>
              <a:ext uri="{FF2B5EF4-FFF2-40B4-BE49-F238E27FC236}">
                <a16:creationId xmlns:a16="http://schemas.microsoft.com/office/drawing/2014/main" id="{E879D5E2-6E38-952D-8084-4B1544C7D1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9673" y="417909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8" name="WordArt 46">
            <a:extLst>
              <a:ext uri="{FF2B5EF4-FFF2-40B4-BE49-F238E27FC236}">
                <a16:creationId xmlns:a16="http://schemas.microsoft.com/office/drawing/2014/main" id="{6B29D1F6-2BA6-9BF7-F211-F44D72235D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83900" y="414927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540DB81-A0FC-97F1-A729-B70DAFE970BF}"/>
              </a:ext>
            </a:extLst>
          </p:cNvPr>
          <p:cNvSpPr/>
          <p:nvPr/>
        </p:nvSpPr>
        <p:spPr>
          <a:xfrm>
            <a:off x="1851881" y="4213405"/>
            <a:ext cx="47625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tím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ngắt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WordArt 46">
            <a:extLst>
              <a:ext uri="{FF2B5EF4-FFF2-40B4-BE49-F238E27FC236}">
                <a16:creationId xmlns:a16="http://schemas.microsoft.com/office/drawing/2014/main" id="{69712671-A51B-0658-5DC3-310951C50E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83900" y="4213239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" name="WordArt 46">
            <a:extLst>
              <a:ext uri="{FF2B5EF4-FFF2-40B4-BE49-F238E27FC236}">
                <a16:creationId xmlns:a16="http://schemas.microsoft.com/office/drawing/2014/main" id="{FD626A52-F4EF-7C1B-FA39-A5427255FD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34530" y="41700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19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2" name="WordArt 46">
            <a:extLst>
              <a:ext uri="{FF2B5EF4-FFF2-40B4-BE49-F238E27FC236}">
                <a16:creationId xmlns:a16="http://schemas.microsoft.com/office/drawing/2014/main" id="{A1607BCE-8DCE-2DCE-91B8-B759AF3AC1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70045" y="4213239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18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3" name="WordArt 46">
            <a:extLst>
              <a:ext uri="{FF2B5EF4-FFF2-40B4-BE49-F238E27FC236}">
                <a16:creationId xmlns:a16="http://schemas.microsoft.com/office/drawing/2014/main" id="{F2F20DA4-4F6C-BC8E-F134-738FA70A1B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57489" y="418731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17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4" name="WordArt 46">
            <a:extLst>
              <a:ext uri="{FF2B5EF4-FFF2-40B4-BE49-F238E27FC236}">
                <a16:creationId xmlns:a16="http://schemas.microsoft.com/office/drawing/2014/main" id="{C30254BA-CAFF-CA66-8BD6-7D9AA3E5EE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70045" y="422363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16</a:t>
            </a:r>
            <a:endParaRPr lang="vi-VN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B8960-B6D6-772F-7ED8-B6C01BF0B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733550"/>
            <a:ext cx="5143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dung-sai-chen-vao-Powerpoint-Tra-loi-dung-www_thuthuat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dung-sai-chen-vao-Powerpoint-Tra-loi-dung-www_thuthuat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487</Words>
  <Application>Microsoft Office PowerPoint</Application>
  <PresentationFormat>On-screen Show (16:9)</PresentationFormat>
  <Paragraphs>135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.VnHelvetInsH</vt:lpstr>
      <vt:lpstr>Arial</vt:lpstr>
      <vt:lpstr>Calibri</vt:lpstr>
      <vt:lpstr>Garamond</vt:lpstr>
      <vt:lpstr>Times New Roman</vt:lpstr>
      <vt:lpstr>Office Theme</vt:lpstr>
      <vt:lpstr>PowerPoint Presentation</vt:lpstr>
      <vt:lpstr>PowerPoint Presentation</vt:lpstr>
      <vt:lpstr>Thứ Năm ngày 17 tháng 10 năm 2024 Tiếng Việt Luyện tập: Mở rộng vốn từ chỉ sự vật, đặc điểm. Câu nêu đặc điểm.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Bàn học của Bống ngăn nắp, gọn gàng. Cuốn vở thơm mùi giấy mới. Cục tẩy nhỏ xíu như một viên kẹo.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37</cp:revision>
  <dcterms:created xsi:type="dcterms:W3CDTF">2006-08-16T00:00:00Z</dcterms:created>
  <dcterms:modified xsi:type="dcterms:W3CDTF">2024-11-05T03:47:36Z</dcterms:modified>
</cp:coreProperties>
</file>