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5" r:id="rId2"/>
    <p:sldId id="266" r:id="rId3"/>
    <p:sldId id="267" r:id="rId4"/>
    <p:sldId id="264" r:id="rId5"/>
    <p:sldId id="283" r:id="rId6"/>
    <p:sldId id="284" r:id="rId7"/>
    <p:sldId id="268" r:id="rId8"/>
    <p:sldId id="256" r:id="rId9"/>
    <p:sldId id="259" r:id="rId10"/>
    <p:sldId id="271" r:id="rId11"/>
    <p:sldId id="260" r:id="rId12"/>
    <p:sldId id="277" r:id="rId13"/>
    <p:sldId id="261" r:id="rId14"/>
    <p:sldId id="278" r:id="rId15"/>
    <p:sldId id="262" r:id="rId16"/>
    <p:sldId id="279" r:id="rId17"/>
    <p:sldId id="263" r:id="rId18"/>
    <p:sldId id="280" r:id="rId19"/>
    <p:sldId id="281" r:id="rId20"/>
    <p:sldId id="270" r:id="rId2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31" autoAdjust="0"/>
  </p:normalViewPr>
  <p:slideViewPr>
    <p:cSldViewPr>
      <p:cViewPr varScale="1">
        <p:scale>
          <a:sx n="54" d="100"/>
          <a:sy n="54" d="100"/>
        </p:scale>
        <p:origin x="665" y="4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AFC638-147A-4993-961F-64D01857C39C}" type="datetimeFigureOut">
              <a:rPr lang="en-US" smtClean="0"/>
              <a:t>26/10/2022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6387AE-AB37-47EF-B868-11125CF1B1D8}" type="slidenum">
              <a:rPr lang="en-US" smtClean="0"/>
              <a:t>‹#›</a:t>
            </a:fld>
            <a:endParaRPr lang="en-US"/>
          </a:p>
        </p:txBody>
      </p:sp>
    </p:spTree>
    <p:extLst>
      <p:ext uri="{BB962C8B-B14F-4D97-AF65-F5344CB8AC3E}">
        <p14:creationId xmlns:p14="http://schemas.microsoft.com/office/powerpoint/2010/main" val="94120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8651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387AE-AB37-47EF-B868-11125CF1B1D8}" type="slidenum">
              <a:rPr lang="en-US" smtClean="0"/>
              <a:t>15</a:t>
            </a:fld>
            <a:endParaRPr lang="en-US"/>
          </a:p>
        </p:txBody>
      </p:sp>
    </p:spTree>
    <p:extLst>
      <p:ext uri="{BB962C8B-B14F-4D97-AF65-F5344CB8AC3E}">
        <p14:creationId xmlns:p14="http://schemas.microsoft.com/office/powerpoint/2010/main" val="202259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Tàu</a:t>
            </a:r>
            <a:r>
              <a:rPr lang="en-US" baseline="0"/>
              <a:t> thuyền về bến đỗ bình an</a:t>
            </a:r>
          </a:p>
          <a:p>
            <a:r>
              <a:rPr lang="en-US" baseline="0"/>
              <a:t>GV cảm ơn các bạn HS đã giúp các con thuyền vào bờ an toàn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16</a:t>
            </a:fld>
            <a:endParaRPr lang="en-US"/>
          </a:p>
        </p:txBody>
      </p:sp>
    </p:spTree>
    <p:extLst>
      <p:ext uri="{BB962C8B-B14F-4D97-AF65-F5344CB8AC3E}">
        <p14:creationId xmlns:p14="http://schemas.microsoft.com/office/powerpoint/2010/main" val="66017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387AE-AB37-47EF-B868-11125CF1B1D8}" type="slidenum">
              <a:rPr lang="en-US" smtClean="0"/>
              <a:t>17</a:t>
            </a:fld>
            <a:endParaRPr lang="en-US"/>
          </a:p>
        </p:txBody>
      </p:sp>
    </p:spTree>
    <p:extLst>
      <p:ext uri="{BB962C8B-B14F-4D97-AF65-F5344CB8AC3E}">
        <p14:creationId xmlns:p14="http://schemas.microsoft.com/office/powerpoint/2010/main" val="202259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Tàu</a:t>
            </a:r>
            <a:r>
              <a:rPr lang="en-US" baseline="0"/>
              <a:t> thuyền về bến đỗ bình an</a:t>
            </a:r>
          </a:p>
          <a:p>
            <a:r>
              <a:rPr lang="en-US" baseline="0"/>
              <a:t>GV cảm ơn các bạn HS đã giúp các con thuyền vào bờ an toàn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18</a:t>
            </a:fld>
            <a:endParaRPr lang="en-US"/>
          </a:p>
        </p:txBody>
      </p:sp>
    </p:spTree>
    <p:extLst>
      <p:ext uri="{BB962C8B-B14F-4D97-AF65-F5344CB8AC3E}">
        <p14:creationId xmlns:p14="http://schemas.microsoft.com/office/powerpoint/2010/main" val="1722268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Tàu</a:t>
            </a:r>
            <a:r>
              <a:rPr lang="en-US" baseline="0"/>
              <a:t> thuyền về bến đỗ bình an</a:t>
            </a:r>
          </a:p>
          <a:p>
            <a:r>
              <a:rPr lang="en-US" baseline="0"/>
              <a:t>GV cảm ơn các bạn HS đã giúp các con thuyền vào bờ an toàn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19</a:t>
            </a:fld>
            <a:endParaRPr lang="en-US"/>
          </a:p>
        </p:txBody>
      </p:sp>
    </p:spTree>
    <p:extLst>
      <p:ext uri="{BB962C8B-B14F-4D97-AF65-F5344CB8AC3E}">
        <p14:creationId xmlns:p14="http://schemas.microsoft.com/office/powerpoint/2010/main" val="179202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a:t>
            </a:r>
            <a:r>
              <a:rPr lang="en-US" baseline="0"/>
              <a:t> các  từ để ra đáp án</a:t>
            </a:r>
            <a:endParaRPr lang="en-US"/>
          </a:p>
        </p:txBody>
      </p:sp>
    </p:spTree>
    <p:extLst>
      <p:ext uri="{BB962C8B-B14F-4D97-AF65-F5344CB8AC3E}">
        <p14:creationId xmlns:p14="http://schemas.microsoft.com/office/powerpoint/2010/main" val="204715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p>
          <a:p>
            <a:r>
              <a:rPr lang="en-US" baseline="0"/>
              <a:t>Click vào nút đỏ để chơi</a:t>
            </a:r>
            <a:endParaRPr lang="en-US"/>
          </a:p>
        </p:txBody>
      </p:sp>
      <p:sp>
        <p:nvSpPr>
          <p:cNvPr id="4" name="Slide Number Placeholder 3"/>
          <p:cNvSpPr>
            <a:spLocks noGrp="1"/>
          </p:cNvSpPr>
          <p:nvPr>
            <p:ph type="sldNum" sz="quarter" idx="10"/>
          </p:nvPr>
        </p:nvSpPr>
        <p:spPr/>
        <p:txBody>
          <a:bodyPr/>
          <a:lstStyle/>
          <a:p>
            <a:fld id="{5D6387AE-AB37-47EF-B868-11125CF1B1D8}" type="slidenum">
              <a:rPr lang="en-US" smtClean="0"/>
              <a:t>8</a:t>
            </a:fld>
            <a:endParaRPr lang="en-US"/>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387AE-AB37-47EF-B868-11125CF1B1D8}" type="slidenum">
              <a:rPr lang="en-US" smtClean="0"/>
              <a:t>9</a:t>
            </a:fld>
            <a:endParaRPr lang="en-US"/>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Tàu</a:t>
            </a:r>
            <a:r>
              <a:rPr lang="en-US" baseline="0"/>
              <a:t> thuyền về bến đỗ bình an</a:t>
            </a:r>
          </a:p>
          <a:p>
            <a:r>
              <a:rPr lang="en-US" baseline="0"/>
              <a:t>GV cảm ơn các bạn HS đã giúp các con thuyền vào bờ an toàn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10</a:t>
            </a:fld>
            <a:endParaRPr lang="en-US"/>
          </a:p>
        </p:txBody>
      </p:sp>
    </p:spTree>
    <p:extLst>
      <p:ext uri="{BB962C8B-B14F-4D97-AF65-F5344CB8AC3E}">
        <p14:creationId xmlns:p14="http://schemas.microsoft.com/office/powerpoint/2010/main" val="231543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387AE-AB37-47EF-B868-11125CF1B1D8}" type="slidenum">
              <a:rPr lang="en-US" smtClean="0"/>
              <a:t>11</a:t>
            </a:fld>
            <a:endParaRPr lang="en-US"/>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Tàu</a:t>
            </a:r>
            <a:r>
              <a:rPr lang="en-US" baseline="0"/>
              <a:t> thuyền về bến đỗ bình an</a:t>
            </a:r>
          </a:p>
          <a:p>
            <a:r>
              <a:rPr lang="en-US" baseline="0"/>
              <a:t>GV cảm ơn các bạn HS đã giúp các con thuyền vào bờ an toàn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12</a:t>
            </a:fld>
            <a:endParaRPr lang="en-US"/>
          </a:p>
        </p:txBody>
      </p:sp>
    </p:spTree>
    <p:extLst>
      <p:ext uri="{BB962C8B-B14F-4D97-AF65-F5344CB8AC3E}">
        <p14:creationId xmlns:p14="http://schemas.microsoft.com/office/powerpoint/2010/main" val="399811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387AE-AB37-47EF-B868-11125CF1B1D8}" type="slidenum">
              <a:rPr lang="en-US" smtClean="0"/>
              <a:t>13</a:t>
            </a:fld>
            <a:endParaRPr lang="en-US"/>
          </a:p>
        </p:txBody>
      </p:sp>
    </p:spTree>
    <p:extLst>
      <p:ext uri="{BB962C8B-B14F-4D97-AF65-F5344CB8AC3E}">
        <p14:creationId xmlns:p14="http://schemas.microsoft.com/office/powerpoint/2010/main" val="202259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Tàu</a:t>
            </a:r>
            <a:r>
              <a:rPr lang="en-US" baseline="0"/>
              <a:t> thuyền về bến đỗ bình an</a:t>
            </a:r>
          </a:p>
          <a:p>
            <a:r>
              <a:rPr lang="en-US" baseline="0"/>
              <a:t>GV cảm ơn các bạn HS đã giúp các con thuyền vào bờ an toàn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14</a:t>
            </a:fld>
            <a:endParaRPr lang="en-US"/>
          </a:p>
        </p:txBody>
      </p:sp>
    </p:spTree>
    <p:extLst>
      <p:ext uri="{BB962C8B-B14F-4D97-AF65-F5344CB8AC3E}">
        <p14:creationId xmlns:p14="http://schemas.microsoft.com/office/powerpoint/2010/main" val="306756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26/10/2022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98634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26/10/2022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73367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26/10/2022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09854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780069" y="219240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1229617" y="255949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357314" y="1703200"/>
            <a:ext cx="12876466" cy="12908400"/>
          </a:xfrm>
          <a:prstGeom prst="ellipse">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7" name="Google Shape;47;p4"/>
          <p:cNvSpPr/>
          <p:nvPr/>
        </p:nvSpPr>
        <p:spPr>
          <a:xfrm rot="2700000">
            <a:off x="11039370" y="497547"/>
            <a:ext cx="419596" cy="172371"/>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8" name="Google Shape;48;p4"/>
          <p:cNvSpPr/>
          <p:nvPr/>
        </p:nvSpPr>
        <p:spPr>
          <a:xfrm>
            <a:off x="359874" y="3056684"/>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9" name="Google Shape;49;p4"/>
          <p:cNvSpPr/>
          <p:nvPr/>
        </p:nvSpPr>
        <p:spPr>
          <a:xfrm>
            <a:off x="11511069" y="25469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10960617" y="291406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964162" y="19379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 name="Google Shape;52;p4"/>
          <p:cNvSpPr/>
          <p:nvPr/>
        </p:nvSpPr>
        <p:spPr>
          <a:xfrm>
            <a:off x="9552792" y="-125333"/>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9002340" y="24176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10775144" y="2192384"/>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5" name="Google Shape;55;p4"/>
          <p:cNvSpPr/>
          <p:nvPr/>
        </p:nvSpPr>
        <p:spPr>
          <a:xfrm>
            <a:off x="-357330" y="7931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662201" y="-103070"/>
            <a:ext cx="345821" cy="301303"/>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 name="Google Shape;57;p4"/>
          <p:cNvSpPr/>
          <p:nvPr/>
        </p:nvSpPr>
        <p:spPr>
          <a:xfrm rot="2700000">
            <a:off x="-179772" y="245664"/>
            <a:ext cx="419596" cy="172371"/>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8" name="Google Shape;58;p4"/>
          <p:cNvSpPr txBox="1">
            <a:spLocks noGrp="1"/>
          </p:cNvSpPr>
          <p:nvPr>
            <p:ph type="body" idx="1"/>
          </p:nvPr>
        </p:nvSpPr>
        <p:spPr>
          <a:xfrm>
            <a:off x="2444139" y="2950067"/>
            <a:ext cx="7273561" cy="1484800"/>
          </a:xfrm>
          <a:prstGeom prst="rect">
            <a:avLst/>
          </a:prstGeom>
        </p:spPr>
        <p:txBody>
          <a:bodyPr spcFirstLastPara="1" wrap="square" lIns="121705" tIns="121705" rIns="121705" bIns="121705" anchor="t" anchorCtr="0">
            <a:noAutofit/>
          </a:bodyPr>
          <a:lstStyle>
            <a:lvl1pPr marL="608625" lvl="0" indent="-456468" algn="ctr" rtl="0">
              <a:lnSpc>
                <a:spcPct val="100000"/>
              </a:lnSpc>
              <a:spcBef>
                <a:spcPts val="0"/>
              </a:spcBef>
              <a:spcAft>
                <a:spcPts val="0"/>
              </a:spcAft>
              <a:buClr>
                <a:schemeClr val="dk1"/>
              </a:buClr>
              <a:buSzPts val="1800"/>
              <a:buChar char="●"/>
              <a:defRPr sz="2700">
                <a:solidFill>
                  <a:schemeClr val="dk1"/>
                </a:solidFill>
              </a:defRPr>
            </a:lvl1pPr>
            <a:lvl2pPr marL="1217249" lvl="1" indent="-422656" rtl="0">
              <a:spcBef>
                <a:spcPts val="0"/>
              </a:spcBef>
              <a:spcAft>
                <a:spcPts val="0"/>
              </a:spcAft>
              <a:buClr>
                <a:schemeClr val="dk1"/>
              </a:buClr>
              <a:buSzPts val="1400"/>
              <a:buChar char="○"/>
              <a:defRPr>
                <a:solidFill>
                  <a:schemeClr val="dk1"/>
                </a:solidFill>
              </a:defRPr>
            </a:lvl2pPr>
            <a:lvl3pPr marL="1825874" lvl="2" indent="-422656" rtl="0">
              <a:spcBef>
                <a:spcPts val="2130"/>
              </a:spcBef>
              <a:spcAft>
                <a:spcPts val="0"/>
              </a:spcAft>
              <a:buClr>
                <a:schemeClr val="dk1"/>
              </a:buClr>
              <a:buSzPts val="1400"/>
              <a:buChar char="■"/>
              <a:defRPr>
                <a:solidFill>
                  <a:schemeClr val="dk1"/>
                </a:solidFill>
              </a:defRPr>
            </a:lvl3pPr>
            <a:lvl4pPr marL="2434499" lvl="3" indent="-422656" rtl="0">
              <a:spcBef>
                <a:spcPts val="2130"/>
              </a:spcBef>
              <a:spcAft>
                <a:spcPts val="0"/>
              </a:spcAft>
              <a:buClr>
                <a:schemeClr val="dk1"/>
              </a:buClr>
              <a:buSzPts val="1400"/>
              <a:buChar char="●"/>
              <a:defRPr>
                <a:solidFill>
                  <a:schemeClr val="dk1"/>
                </a:solidFill>
              </a:defRPr>
            </a:lvl4pPr>
            <a:lvl5pPr marL="3043123" lvl="4" indent="-422656" rtl="0">
              <a:spcBef>
                <a:spcPts val="2130"/>
              </a:spcBef>
              <a:spcAft>
                <a:spcPts val="0"/>
              </a:spcAft>
              <a:buClr>
                <a:schemeClr val="dk1"/>
              </a:buClr>
              <a:buSzPts val="1400"/>
              <a:buChar char="○"/>
              <a:defRPr>
                <a:solidFill>
                  <a:schemeClr val="dk1"/>
                </a:solidFill>
              </a:defRPr>
            </a:lvl5pPr>
            <a:lvl6pPr marL="3651748" lvl="5" indent="-422656" rtl="0">
              <a:spcBef>
                <a:spcPts val="2130"/>
              </a:spcBef>
              <a:spcAft>
                <a:spcPts val="0"/>
              </a:spcAft>
              <a:buClr>
                <a:schemeClr val="dk1"/>
              </a:buClr>
              <a:buSzPts val="1400"/>
              <a:buChar char="■"/>
              <a:defRPr>
                <a:solidFill>
                  <a:schemeClr val="dk1"/>
                </a:solidFill>
              </a:defRPr>
            </a:lvl6pPr>
            <a:lvl7pPr marL="4260372" lvl="6" indent="-422656" rtl="0">
              <a:spcBef>
                <a:spcPts val="2130"/>
              </a:spcBef>
              <a:spcAft>
                <a:spcPts val="0"/>
              </a:spcAft>
              <a:buClr>
                <a:schemeClr val="dk1"/>
              </a:buClr>
              <a:buSzPts val="1400"/>
              <a:buChar char="●"/>
              <a:defRPr>
                <a:solidFill>
                  <a:schemeClr val="dk1"/>
                </a:solidFill>
              </a:defRPr>
            </a:lvl7pPr>
            <a:lvl8pPr marL="4868997" lvl="7" indent="-422656" rtl="0">
              <a:spcBef>
                <a:spcPts val="2130"/>
              </a:spcBef>
              <a:spcAft>
                <a:spcPts val="0"/>
              </a:spcAft>
              <a:buClr>
                <a:schemeClr val="dk1"/>
              </a:buClr>
              <a:buSzPts val="1400"/>
              <a:buChar char="○"/>
              <a:defRPr>
                <a:solidFill>
                  <a:schemeClr val="dk1"/>
                </a:solidFill>
              </a:defRPr>
            </a:lvl8pPr>
            <a:lvl9pPr marL="5477622" lvl="8" indent="-422656" rtl="0">
              <a:spcBef>
                <a:spcPts val="2130"/>
              </a:spcBef>
              <a:spcAft>
                <a:spcPts val="2130"/>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363163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26/10/2022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3951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26/10/2022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70108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26/10/2022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92162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26/10/2022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5223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26/10/2022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6578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26/10/2022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6798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26/10/2022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68127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26/10/2022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06505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26/10/2022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2583977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2.pn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26.png"/><Relationship Id="rId10" Type="http://schemas.openxmlformats.org/officeDocument/2006/relationships/image" Target="../media/image14.gif"/><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2.pn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26.png"/><Relationship Id="rId10" Type="http://schemas.openxmlformats.org/officeDocument/2006/relationships/image" Target="../media/image14.gif"/><Relationship Id="rId4" Type="http://schemas.openxmlformats.org/officeDocument/2006/relationships/notesSlide" Target="../notesSlides/notesSlide8.xml"/><Relationship Id="rId9" Type="http://schemas.openxmlformats.org/officeDocument/2006/relationships/image" Target="../media/image21.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2.pn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26.png"/><Relationship Id="rId10" Type="http://schemas.openxmlformats.org/officeDocument/2006/relationships/image" Target="../media/image14.gif"/><Relationship Id="rId4" Type="http://schemas.openxmlformats.org/officeDocument/2006/relationships/notesSlide" Target="../notesSlides/notesSlide10.xml"/><Relationship Id="rId9" Type="http://schemas.openxmlformats.org/officeDocument/2006/relationships/image" Target="../media/image21.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media3.mp3"/><Relationship Id="rId16" Type="http://schemas.openxmlformats.org/officeDocument/2006/relationships/image" Target="../media/image26.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14.gif"/><Relationship Id="rId4" Type="http://schemas.openxmlformats.org/officeDocument/2006/relationships/notesSlide" Target="../notesSlides/notesSlide12.xml"/><Relationship Id="rId9" Type="http://schemas.openxmlformats.org/officeDocument/2006/relationships/image" Target="../media/image2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5.png"/><Relationship Id="rId18"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0.gif"/><Relationship Id="rId12" Type="http://schemas.openxmlformats.org/officeDocument/2006/relationships/image" Target="../media/image14.gif"/><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5" Type="http://schemas.microsoft.com/office/2007/relationships/hdphoto" Target="../media/hdphoto3.wdp"/><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 Target="slide3.xml"/><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8190-C964-FCFB-EEE8-CF0BBD167C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ECD4B30-E01E-B39C-8E4B-38CEF35A7BB3}"/>
              </a:ext>
            </a:extLst>
          </p:cNvPr>
          <p:cNvSpPr>
            <a:spLocks noGrp="1"/>
          </p:cNvSpPr>
          <p:nvPr>
            <p:ph type="subTitle" idx="1"/>
          </p:nvPr>
        </p:nvSpPr>
        <p:spPr/>
        <p:txBody>
          <a:bodyPr/>
          <a:lstStyle/>
          <a:p>
            <a:endParaRPr lang="en-US"/>
          </a:p>
        </p:txBody>
      </p:sp>
      <p:pic>
        <p:nvPicPr>
          <p:cNvPr id="4" name="y2mate.com - Tập bài hát lớp 3 Bài 8 Em yêu Trường em_v720P.mp4_Trim">
            <a:hlinkClick r:id="" action="ppaction://media"/>
            <a:extLst>
              <a:ext uri="{FF2B5EF4-FFF2-40B4-BE49-F238E27FC236}">
                <a16:creationId xmlns:a16="http://schemas.microsoft.com/office/drawing/2014/main" id="{69A0AA25-B5F9-59ED-0F34-9E89838C0D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019" y="76200"/>
            <a:ext cx="11353800" cy="6149975"/>
          </a:xfrm>
          <a:prstGeom prst="rect">
            <a:avLst/>
          </a:prstGeom>
        </p:spPr>
      </p:pic>
    </p:spTree>
    <p:extLst>
      <p:ext uri="{BB962C8B-B14F-4D97-AF65-F5344CB8AC3E}">
        <p14:creationId xmlns:p14="http://schemas.microsoft.com/office/powerpoint/2010/main" val="15495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biển- beach đẹp, chất lượng cao,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2258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3" name="đỏ gần">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3408" y="2761766"/>
            <a:ext cx="2425112" cy="2566310"/>
          </a:xfrm>
          <a:prstGeom prst="rect">
            <a:avLst/>
          </a:prstGeom>
        </p:spPr>
      </p:pic>
      <p:pic>
        <p:nvPicPr>
          <p:cNvPr id="4" name="xanh xa">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8328" y="4600871"/>
            <a:ext cx="1245610" cy="166297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2842093" y="4155733"/>
            <a:ext cx="2840182" cy="209565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24356"/>
          <a:stretch/>
        </p:blipFill>
        <p:spPr>
          <a:xfrm>
            <a:off x="764233" y="4155733"/>
            <a:ext cx="2187325" cy="1965537"/>
          </a:xfrm>
          <a:prstGeom prst="rect">
            <a:avLst/>
          </a:prstGeom>
        </p:spPr>
      </p:pic>
    </p:spTree>
    <p:extLst>
      <p:ext uri="{BB962C8B-B14F-4D97-AF65-F5344CB8AC3E}">
        <p14:creationId xmlns:p14="http://schemas.microsoft.com/office/powerpoint/2010/main" val="166021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3"/>
                                        </p:tgtEl>
                                      </p:cBhvr>
                                    </p:animEffect>
                                    <p:anim calcmode="lin" valueType="num">
                                      <p:cBhvr>
                                        <p:cTn id="7"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4" dur="26">
                                          <p:stCondLst>
                                            <p:cond delay="620"/>
                                          </p:stCondLst>
                                        </p:cTn>
                                        <p:tgtEl>
                                          <p:spTgt spid="3"/>
                                        </p:tgtEl>
                                      </p:cBhvr>
                                      <p:to x="100000" y="60000"/>
                                    </p:animScale>
                                    <p:animScale>
                                      <p:cBhvr>
                                        <p:cTn id="15" dur="166" decel="50000">
                                          <p:stCondLst>
                                            <p:cond delay="646"/>
                                          </p:stCondLst>
                                        </p:cTn>
                                        <p:tgtEl>
                                          <p:spTgt spid="3"/>
                                        </p:tgtEl>
                                      </p:cBhvr>
                                      <p:to x="100000" y="100000"/>
                                    </p:animScale>
                                    <p:animScale>
                                      <p:cBhvr>
                                        <p:cTn id="16" dur="26">
                                          <p:stCondLst>
                                            <p:cond delay="1312"/>
                                          </p:stCondLst>
                                        </p:cTn>
                                        <p:tgtEl>
                                          <p:spTgt spid="3"/>
                                        </p:tgtEl>
                                      </p:cBhvr>
                                      <p:to x="100000" y="80000"/>
                                    </p:animScale>
                                    <p:animScale>
                                      <p:cBhvr>
                                        <p:cTn id="17" dur="166" decel="50000">
                                          <p:stCondLst>
                                            <p:cond delay="1338"/>
                                          </p:stCondLst>
                                        </p:cTn>
                                        <p:tgtEl>
                                          <p:spTgt spid="3"/>
                                        </p:tgtEl>
                                      </p:cBhvr>
                                      <p:to x="100000" y="100000"/>
                                    </p:animScale>
                                    <p:animScale>
                                      <p:cBhvr>
                                        <p:cTn id="18" dur="26">
                                          <p:stCondLst>
                                            <p:cond delay="1642"/>
                                          </p:stCondLst>
                                        </p:cTn>
                                        <p:tgtEl>
                                          <p:spTgt spid="3"/>
                                        </p:tgtEl>
                                      </p:cBhvr>
                                      <p:to x="100000" y="90000"/>
                                    </p:animScale>
                                    <p:animScale>
                                      <p:cBhvr>
                                        <p:cTn id="19" dur="166" decel="50000">
                                          <p:stCondLst>
                                            <p:cond delay="1668"/>
                                          </p:stCondLst>
                                        </p:cTn>
                                        <p:tgtEl>
                                          <p:spTgt spid="3"/>
                                        </p:tgtEl>
                                      </p:cBhvr>
                                      <p:to x="100000" y="100000"/>
                                    </p:animScale>
                                    <p:animScale>
                                      <p:cBhvr>
                                        <p:cTn id="20" dur="26">
                                          <p:stCondLst>
                                            <p:cond delay="1808"/>
                                          </p:stCondLst>
                                        </p:cTn>
                                        <p:tgtEl>
                                          <p:spTgt spid="3"/>
                                        </p:tgtEl>
                                      </p:cBhvr>
                                      <p:to x="100000" y="95000"/>
                                    </p:animScale>
                                    <p:animScale>
                                      <p:cBhvr>
                                        <p:cTn id="21" dur="166" decel="50000">
                                          <p:stCondLst>
                                            <p:cond delay="1834"/>
                                          </p:stCondLst>
                                        </p:cTn>
                                        <p:tgtEl>
                                          <p:spTgt spid="3"/>
                                        </p:tgtEl>
                                      </p:cBhvr>
                                      <p:to x="100000" y="100000"/>
                                    </p:animScale>
                                    <p:set>
                                      <p:cBhvr>
                                        <p:cTn id="2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688" y="507581"/>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0615"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9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5394"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0606"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0708" y="5556763"/>
            <a:ext cx="1763530" cy="1301237"/>
          </a:xfrm>
          <a:prstGeom prst="rect">
            <a:avLst/>
          </a:prstGeom>
        </p:spPr>
      </p:pic>
      <p:sp>
        <p:nvSpPr>
          <p:cNvPr id="12" name="Rectangle 11"/>
          <p:cNvSpPr/>
          <p:nvPr/>
        </p:nvSpPr>
        <p:spPr>
          <a:xfrm>
            <a:off x="1951653" y="4221949"/>
            <a:ext cx="804672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4400" dirty="0">
                <a:solidFill>
                  <a:schemeClr val="accent6"/>
                </a:solidFill>
                <a:latin typeface="Arial-Rounded" pitchFamily="34" charset="0"/>
                <a:ea typeface="Arial-Rounded" pitchFamily="34" charset="0"/>
                <a:cs typeface="Arial-Rounded" pitchFamily="34" charset="0"/>
              </a:rPr>
              <a:t>B</a:t>
            </a:r>
            <a:r>
              <a:rPr lang="vi-VN" sz="4400" dirty="0">
                <a:solidFill>
                  <a:schemeClr val="accent6"/>
                </a:solidFill>
                <a:latin typeface="Arial-Rounded" pitchFamily="34" charset="0"/>
                <a:ea typeface="Arial-Rounded" pitchFamily="34" charset="0"/>
                <a:cs typeface="Arial-Rounded" pitchFamily="34"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sách</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vở</a:t>
            </a:r>
            <a:endParaRPr lang="vi-VN" sz="4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Rectangle 15"/>
          <p:cNvSpPr/>
          <p:nvPr/>
        </p:nvSpPr>
        <p:spPr>
          <a:xfrm>
            <a:off x="1944200" y="5455678"/>
            <a:ext cx="804672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chemeClr val="accent6"/>
                </a:solidFill>
                <a:latin typeface="Arial-Rounded" pitchFamily="34" charset="0"/>
                <a:ea typeface="Arial-Rounded" pitchFamily="34" charset="0"/>
                <a:cs typeface="Arial-Rounded" pitchFamily="34" charset="0"/>
              </a:rPr>
              <a:t>C</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đẹp</a:t>
            </a:r>
            <a:endParaRPr lang="en-US" sz="4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36087" y="4281888"/>
            <a:ext cx="798097" cy="782741"/>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52719" y="5525978"/>
            <a:ext cx="807556" cy="778352"/>
          </a:xfrm>
          <a:prstGeom prst="rect">
            <a:avLst/>
          </a:prstGeom>
        </p:spPr>
      </p:pic>
      <p:sp>
        <p:nvSpPr>
          <p:cNvPr id="19" name="Rectangle 18"/>
          <p:cNvSpPr/>
          <p:nvPr/>
        </p:nvSpPr>
        <p:spPr>
          <a:xfrm>
            <a:off x="1952204" y="2912573"/>
            <a:ext cx="804672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nSpc>
                <a:spcPct val="150000"/>
              </a:lnSpc>
            </a:pP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trắng</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tinh</a:t>
            </a:r>
            <a:endParaRPr lang="vi-VN" sz="5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52719" y="3082634"/>
            <a:ext cx="807556" cy="778352"/>
          </a:xfrm>
          <a:prstGeom prst="rect">
            <a:avLst/>
          </a:prstGeom>
        </p:spPr>
      </p:pic>
      <p:sp>
        <p:nvSpPr>
          <p:cNvPr id="21" name="Rectangle 20"/>
          <p:cNvSpPr/>
          <p:nvPr/>
        </p:nvSpPr>
        <p:spPr>
          <a:xfrm>
            <a:off x="1356519" y="990560"/>
            <a:ext cx="9829800" cy="861576"/>
          </a:xfrm>
          <a:prstGeom prst="rect">
            <a:avLst/>
          </a:prstGeom>
          <a:solidFill>
            <a:schemeClr val="accent6"/>
          </a:solidFill>
        </p:spPr>
        <p:txBody>
          <a:bodyPr wrap="square" lIns="121725" tIns="60862" rIns="121725" bIns="60862">
            <a:spAutoFit/>
          </a:bodyPr>
          <a:lstStyle/>
          <a:p>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Đâu</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không</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phải</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từ</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chỉ</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đặc</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điểm</a:t>
            </a:r>
            <a:r>
              <a:rPr lang="en-US" sz="4800" b="1" dirty="0">
                <a:solidFill>
                  <a:schemeClr val="bg1"/>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770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2"/>
                                        </p:tgtEl>
                                        <p:attrNameLst>
                                          <p:attrName>fillcolor</p:attrName>
                                        </p:attrNameLst>
                                      </p:cBhvr>
                                      <p:to>
                                        <a:schemeClr val="bg2"/>
                                      </p:to>
                                    </p:animClr>
                                    <p:set>
                                      <p:cBhvr>
                                        <p:cTn id="37" dur="250" fill="hold"/>
                                        <p:tgtEl>
                                          <p:spTgt spid="12"/>
                                        </p:tgtEl>
                                        <p:attrNameLst>
                                          <p:attrName>fill.type</p:attrName>
                                        </p:attrNameLst>
                                      </p:cBhvr>
                                      <p:to>
                                        <p:strVal val="solid"/>
                                      </p:to>
                                    </p:set>
                                    <p:set>
                                      <p:cBhvr>
                                        <p:cTn id="38" dur="250" fill="hold"/>
                                        <p:tgtEl>
                                          <p:spTgt spid="1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2"/>
                                        </p:tgtEl>
                                        <p:attrNameLst>
                                          <p:attrName>fillcolor</p:attrName>
                                        </p:attrNameLst>
                                      </p:cBhvr>
                                      <p:to>
                                        <a:schemeClr val="bg2"/>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250" fill="hold"/>
                                        <p:tgtEl>
                                          <p:spTgt spid="17"/>
                                        </p:tgtEl>
                                        <p:attrNameLst>
                                          <p:attrName>ppt_w</p:attrName>
                                        </p:attrNameLst>
                                      </p:cBhvr>
                                      <p:tavLst>
                                        <p:tav tm="0">
                                          <p:val>
                                            <p:strVal val="4*#ppt_w"/>
                                          </p:val>
                                        </p:tav>
                                        <p:tav tm="100000">
                                          <p:val>
                                            <p:strVal val="#ppt_w"/>
                                          </p:val>
                                        </p:tav>
                                      </p:tavLst>
                                    </p:anim>
                                    <p:anim calcmode="lin" valueType="num">
                                      <p:cBhvr>
                                        <p:cTn id="4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6"/>
                                        </p:tgtEl>
                                        <p:attrNameLst>
                                          <p:attrName>fillcolor</p:attrName>
                                        </p:attrNameLst>
                                      </p:cBhvr>
                                      <p:to>
                                        <a:schemeClr val="accent1"/>
                                      </p:to>
                                    </p:animClr>
                                    <p:set>
                                      <p:cBhvr>
                                        <p:cTn id="52" dur="250" fill="hold"/>
                                        <p:tgtEl>
                                          <p:spTgt spid="16"/>
                                        </p:tgtEl>
                                        <p:attrNameLst>
                                          <p:attrName>fill.type</p:attrName>
                                        </p:attrNameLst>
                                      </p:cBhvr>
                                      <p:to>
                                        <p:strVal val="solid"/>
                                      </p:to>
                                    </p:set>
                                    <p:set>
                                      <p:cBhvr>
                                        <p:cTn id="53" dur="250" fill="hold"/>
                                        <p:tgtEl>
                                          <p:spTgt spid="1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6"/>
                                        </p:tgtEl>
                                        <p:attrNameLst>
                                          <p:attrName>fillcolor</p:attrName>
                                        </p:attrNameLst>
                                      </p:cBhvr>
                                      <p:to>
                                        <a:schemeClr val="accent1"/>
                                      </p:to>
                                    </p:animClr>
                                    <p:set>
                                      <p:cBhvr>
                                        <p:cTn id="56" dur="250" fill="hold"/>
                                        <p:tgtEl>
                                          <p:spTgt spid="16"/>
                                        </p:tgtEl>
                                        <p:attrNameLst>
                                          <p:attrName>fill.type</p:attrName>
                                        </p:attrNameLst>
                                      </p:cBhvr>
                                      <p:to>
                                        <p:strVal val="solid"/>
                                      </p:to>
                                    </p:set>
                                    <p:set>
                                      <p:cBhvr>
                                        <p:cTn id="57" dur="250" fill="hold"/>
                                        <p:tgtEl>
                                          <p:spTgt spid="16"/>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8"/>
                                        </p:tgtEl>
                                        <p:attrNameLst>
                                          <p:attrName>style.visibility</p:attrName>
                                        </p:attrNameLst>
                                      </p:cBhvr>
                                      <p:to>
                                        <p:strVal val="visible"/>
                                      </p:to>
                                    </p:set>
                                    <p:anim calcmode="lin" valueType="num">
                                      <p:cBhvr>
                                        <p:cTn id="60" dur="250" fill="hold"/>
                                        <p:tgtEl>
                                          <p:spTgt spid="18"/>
                                        </p:tgtEl>
                                        <p:attrNameLst>
                                          <p:attrName>ppt_w</p:attrName>
                                        </p:attrNameLst>
                                      </p:cBhvr>
                                      <p:tavLst>
                                        <p:tav tm="0">
                                          <p:val>
                                            <p:strVal val="4*#ppt_w"/>
                                          </p:val>
                                        </p:tav>
                                        <p:tav tm="100000">
                                          <p:val>
                                            <p:strVal val="#ppt_w"/>
                                          </p:val>
                                        </p:tav>
                                      </p:tavLst>
                                    </p:anim>
                                    <p:anim calcmode="lin" valueType="num">
                                      <p:cBhvr>
                                        <p:cTn id="61"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19"/>
                                        </p:tgtEl>
                                        <p:attrNameLst>
                                          <p:attrName>fillcolor</p:attrName>
                                        </p:attrNameLst>
                                      </p:cBhvr>
                                      <p:to>
                                        <a:schemeClr val="accent1"/>
                                      </p:to>
                                    </p:animClr>
                                    <p:set>
                                      <p:cBhvr>
                                        <p:cTn id="67" dur="250" fill="hold"/>
                                        <p:tgtEl>
                                          <p:spTgt spid="19"/>
                                        </p:tgtEl>
                                        <p:attrNameLst>
                                          <p:attrName>fill.type</p:attrName>
                                        </p:attrNameLst>
                                      </p:cBhvr>
                                      <p:to>
                                        <p:strVal val="solid"/>
                                      </p:to>
                                    </p:set>
                                    <p:set>
                                      <p:cBhvr>
                                        <p:cTn id="68" dur="250" fill="hold"/>
                                        <p:tgtEl>
                                          <p:spTgt spid="19"/>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19"/>
                                        </p:tgtEl>
                                        <p:attrNameLst>
                                          <p:attrName>fillcolor</p:attrName>
                                        </p:attrNameLst>
                                      </p:cBhvr>
                                      <p:to>
                                        <a:schemeClr val="accent1"/>
                                      </p:to>
                                    </p:animClr>
                                    <p:set>
                                      <p:cBhvr>
                                        <p:cTn id="71" dur="250" fill="hold"/>
                                        <p:tgtEl>
                                          <p:spTgt spid="19"/>
                                        </p:tgtEl>
                                        <p:attrNameLst>
                                          <p:attrName>fill.type</p:attrName>
                                        </p:attrNameLst>
                                      </p:cBhvr>
                                      <p:to>
                                        <p:strVal val="solid"/>
                                      </p:to>
                                    </p:set>
                                    <p:set>
                                      <p:cBhvr>
                                        <p:cTn id="72" dur="250" fill="hold"/>
                                        <p:tgtEl>
                                          <p:spTgt spid="19"/>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0"/>
                                        </p:tgtEl>
                                        <p:attrNameLst>
                                          <p:attrName>style.visibility</p:attrName>
                                        </p:attrNameLst>
                                      </p:cBhvr>
                                      <p:to>
                                        <p:strVal val="visible"/>
                                      </p:to>
                                    </p:set>
                                    <p:anim calcmode="lin" valueType="num">
                                      <p:cBhvr>
                                        <p:cTn id="75" dur="250" fill="hold"/>
                                        <p:tgtEl>
                                          <p:spTgt spid="20"/>
                                        </p:tgtEl>
                                        <p:attrNameLst>
                                          <p:attrName>ppt_w</p:attrName>
                                        </p:attrNameLst>
                                      </p:cBhvr>
                                      <p:tavLst>
                                        <p:tav tm="0">
                                          <p:val>
                                            <p:strVal val="4*#ppt_w"/>
                                          </p:val>
                                        </p:tav>
                                        <p:tav tm="100000">
                                          <p:val>
                                            <p:strVal val="#ppt_w"/>
                                          </p:val>
                                        </p:tav>
                                      </p:tavLst>
                                    </p:anim>
                                    <p:anim calcmode="lin" valueType="num">
                                      <p:cBhvr>
                                        <p:cTn id="76"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6"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biển- beach đẹp, chất lượng cao,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2258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3" name="đỏ gần">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837" y="5334000"/>
            <a:ext cx="2425112" cy="1554480"/>
          </a:xfrm>
          <a:prstGeom prst="rect">
            <a:avLst/>
          </a:prstGeom>
        </p:spPr>
      </p:pic>
      <p:pic>
        <p:nvPicPr>
          <p:cNvPr id="4" name="xanh xa">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5930" y="3618102"/>
            <a:ext cx="1245610" cy="166297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2635606" y="2997093"/>
            <a:ext cx="2840182" cy="209565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24356"/>
          <a:stretch/>
        </p:blipFill>
        <p:spPr>
          <a:xfrm>
            <a:off x="-15081" y="3618102"/>
            <a:ext cx="2187325" cy="1965537"/>
          </a:xfrm>
          <a:prstGeom prst="rect">
            <a:avLst/>
          </a:prstGeom>
        </p:spPr>
      </p:pic>
    </p:spTree>
    <p:extLst>
      <p:ext uri="{BB962C8B-B14F-4D97-AF65-F5344CB8AC3E}">
        <p14:creationId xmlns:p14="http://schemas.microsoft.com/office/powerpoint/2010/main" val="17431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688" y="507581"/>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0615"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5394"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0606"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5274" y="5396471"/>
            <a:ext cx="935845" cy="1249420"/>
          </a:xfrm>
          <a:prstGeom prst="rect">
            <a:avLst/>
          </a:prstGeom>
        </p:spPr>
      </p:pic>
      <p:sp>
        <p:nvSpPr>
          <p:cNvPr id="12" name="Rectangle 11"/>
          <p:cNvSpPr/>
          <p:nvPr/>
        </p:nvSpPr>
        <p:spPr>
          <a:xfrm>
            <a:off x="1493159" y="3050253"/>
            <a:ext cx="8443315"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nSpc>
                <a:spcPct val="150000"/>
              </a:lnSpc>
            </a:pP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A</a:t>
            </a:r>
            <a:r>
              <a:rPr lang="vi-VN" sz="4400" dirty="0">
                <a:solidFill>
                  <a:schemeClr val="accent6"/>
                </a:solidFill>
                <a:latin typeface="Times New Roman" panose="02020603050405020304" pitchFamily="18" charset="0"/>
                <a:ea typeface="Arial-Rounded" pitchFamily="34" charset="0"/>
                <a:cs typeface="Times New Roman" panose="02020603050405020304" pitchFamily="18" charset="0"/>
              </a:rPr>
              <a:t>.</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Hộp</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bút</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của</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em</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rất</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đẹp</a:t>
            </a:r>
            <a:r>
              <a:rPr lang="en-US" sz="4400" dirty="0">
                <a:solidFill>
                  <a:schemeClr val="accent6"/>
                </a:solidFill>
                <a:latin typeface="Arial-Rounded" pitchFamily="34" charset="0"/>
                <a:ea typeface="Arial-Rounded" pitchFamily="34" charset="0"/>
                <a:cs typeface="Arial-Rounded" pitchFamily="34" charset="0"/>
              </a:rPr>
              <a:t>.</a:t>
            </a:r>
            <a:endParaRPr lang="vi-VN" sz="5400" dirty="0">
              <a:solidFill>
                <a:srgbClr val="0070C0"/>
              </a:solidFill>
              <a:latin typeface="Arial-Rounded" pitchFamily="34" charset="0"/>
              <a:ea typeface="Arial-Rounded" pitchFamily="34" charset="0"/>
              <a:cs typeface="Arial-Rounded" pitchFamily="34" charset="0"/>
            </a:endParaRPr>
          </a:p>
        </p:txBody>
      </p:sp>
      <p:sp>
        <p:nvSpPr>
          <p:cNvPr id="16" name="Rectangle 15"/>
          <p:cNvSpPr/>
          <p:nvPr/>
        </p:nvSpPr>
        <p:spPr>
          <a:xfrm>
            <a:off x="1466394" y="4236478"/>
            <a:ext cx="8524526"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chemeClr val="accent6"/>
                </a:solidFill>
                <a:latin typeface="Arial-Rounded" pitchFamily="34" charset="0"/>
                <a:ea typeface="Arial-Rounded" pitchFamily="34" charset="0"/>
                <a:cs typeface="Arial-Rounded" pitchFamily="34" charset="0"/>
              </a:rPr>
              <a:t>B.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Cái</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thước</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dùng</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để</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kẻ</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a:t>
            </a:r>
          </a:p>
        </p:txBody>
      </p:sp>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12287" y="3107939"/>
            <a:ext cx="798097" cy="782741"/>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28919" y="4306778"/>
            <a:ext cx="807556" cy="778352"/>
          </a:xfrm>
          <a:prstGeom prst="rect">
            <a:avLst/>
          </a:prstGeom>
        </p:spPr>
      </p:pic>
      <p:sp>
        <p:nvSpPr>
          <p:cNvPr id="19" name="Rectangle 18"/>
          <p:cNvSpPr/>
          <p:nvPr/>
        </p:nvSpPr>
        <p:spPr>
          <a:xfrm>
            <a:off x="1466394" y="5482179"/>
            <a:ext cx="8529495" cy="116371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chemeClr val="accent6"/>
                </a:solidFill>
                <a:latin typeface="Arial-Rounded" pitchFamily="34" charset="0"/>
                <a:ea typeface="Arial-Rounded" pitchFamily="34" charset="0"/>
                <a:cs typeface="Arial-Rounded" pitchFamily="34" charset="0"/>
              </a:rPr>
              <a:t>C.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Bút</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màu</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là</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đồ</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dung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học</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tập</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của</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em</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28919" y="5559134"/>
            <a:ext cx="807556" cy="778352"/>
          </a:xfrm>
          <a:prstGeom prst="rect">
            <a:avLst/>
          </a:prstGeom>
        </p:spPr>
      </p:pic>
      <p:sp>
        <p:nvSpPr>
          <p:cNvPr id="21" name="Rectangle 20"/>
          <p:cNvSpPr/>
          <p:nvPr/>
        </p:nvSpPr>
        <p:spPr>
          <a:xfrm>
            <a:off x="1280319" y="990560"/>
            <a:ext cx="9525000" cy="953909"/>
          </a:xfrm>
          <a:prstGeom prst="rect">
            <a:avLst/>
          </a:prstGeom>
          <a:solidFill>
            <a:schemeClr val="accent6"/>
          </a:solidFill>
        </p:spPr>
        <p:txBody>
          <a:bodyPr wrap="square" lIns="121725" tIns="60862" rIns="121725" bIns="60862">
            <a:spAutoFit/>
          </a:bodyPr>
          <a:lstStyle/>
          <a:p>
            <a:pPr algn="ctr"/>
            <a:r>
              <a:rPr lang="en-US" sz="5400" b="1" dirty="0" err="1">
                <a:solidFill>
                  <a:schemeClr val="bg1"/>
                </a:solidFill>
                <a:latin typeface="Times New Roman" panose="02020603050405020304" pitchFamily="18" charset="0"/>
                <a:ea typeface="Arial-Rounded" pitchFamily="34" charset="0"/>
                <a:cs typeface="Times New Roman" panose="02020603050405020304" pitchFamily="18" charset="0"/>
              </a:rPr>
              <a:t>Đâu</a:t>
            </a:r>
            <a:r>
              <a:rPr lang="en-US" sz="5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Arial-Rounded" pitchFamily="34" charset="0"/>
                <a:cs typeface="Times New Roman" panose="02020603050405020304" pitchFamily="18" charset="0"/>
              </a:rPr>
              <a:t>là</a:t>
            </a:r>
            <a:r>
              <a:rPr lang="en-US" sz="5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Arial-Rounded" pitchFamily="34" charset="0"/>
                <a:cs typeface="Times New Roman" panose="02020603050405020304" pitchFamily="18" charset="0"/>
              </a:rPr>
              <a:t>câu</a:t>
            </a:r>
            <a:r>
              <a:rPr lang="en-US" sz="5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Arial-Rounded" pitchFamily="34" charset="0"/>
                <a:cs typeface="Times New Roman" panose="02020603050405020304" pitchFamily="18" charset="0"/>
              </a:rPr>
              <a:t>nêu</a:t>
            </a:r>
            <a:r>
              <a:rPr lang="en-US" sz="5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Arial-Rounded" pitchFamily="34" charset="0"/>
                <a:cs typeface="Times New Roman" panose="02020603050405020304" pitchFamily="18" charset="0"/>
              </a:rPr>
              <a:t>đặc</a:t>
            </a:r>
            <a:r>
              <a:rPr lang="en-US" sz="5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Arial-Rounded" pitchFamily="34" charset="0"/>
                <a:cs typeface="Times New Roman" panose="02020603050405020304" pitchFamily="18" charset="0"/>
              </a:rPr>
              <a:t>điểm</a:t>
            </a:r>
            <a:r>
              <a:rPr lang="en-US" sz="5400" b="1" dirty="0">
                <a:solidFill>
                  <a:schemeClr val="bg1"/>
                </a:solidFill>
                <a:latin typeface="Times New Roman" panose="02020603050405020304" pitchFamily="18" charset="0"/>
                <a:ea typeface="Arial-Rounded" pitchFamily="34" charset="0"/>
                <a:cs typeface="Times New Roman" panose="02020603050405020304" pitchFamily="18" charset="0"/>
              </a:rPr>
              <a:t>?</a:t>
            </a:r>
          </a:p>
        </p:txBody>
      </p:sp>
    </p:spTree>
    <p:extLst>
      <p:ext uri="{BB962C8B-B14F-4D97-AF65-F5344CB8AC3E}">
        <p14:creationId xmlns:p14="http://schemas.microsoft.com/office/powerpoint/2010/main" val="35253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2"/>
                                        </p:tgtEl>
                                        <p:attrNameLst>
                                          <p:attrName>fillcolor</p:attrName>
                                        </p:attrNameLst>
                                      </p:cBhvr>
                                      <p:to>
                                        <a:schemeClr val="bg2"/>
                                      </p:to>
                                    </p:animClr>
                                    <p:set>
                                      <p:cBhvr>
                                        <p:cTn id="37" dur="250" fill="hold"/>
                                        <p:tgtEl>
                                          <p:spTgt spid="12"/>
                                        </p:tgtEl>
                                        <p:attrNameLst>
                                          <p:attrName>fill.type</p:attrName>
                                        </p:attrNameLst>
                                      </p:cBhvr>
                                      <p:to>
                                        <p:strVal val="solid"/>
                                      </p:to>
                                    </p:set>
                                    <p:set>
                                      <p:cBhvr>
                                        <p:cTn id="38" dur="250" fill="hold"/>
                                        <p:tgtEl>
                                          <p:spTgt spid="1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2"/>
                                        </p:tgtEl>
                                        <p:attrNameLst>
                                          <p:attrName>fillcolor</p:attrName>
                                        </p:attrNameLst>
                                      </p:cBhvr>
                                      <p:to>
                                        <a:schemeClr val="bg2"/>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250" fill="hold"/>
                                        <p:tgtEl>
                                          <p:spTgt spid="17"/>
                                        </p:tgtEl>
                                        <p:attrNameLst>
                                          <p:attrName>ppt_w</p:attrName>
                                        </p:attrNameLst>
                                      </p:cBhvr>
                                      <p:tavLst>
                                        <p:tav tm="0">
                                          <p:val>
                                            <p:strVal val="4*#ppt_w"/>
                                          </p:val>
                                        </p:tav>
                                        <p:tav tm="100000">
                                          <p:val>
                                            <p:strVal val="#ppt_w"/>
                                          </p:val>
                                        </p:tav>
                                      </p:tavLst>
                                    </p:anim>
                                    <p:anim calcmode="lin" valueType="num">
                                      <p:cBhvr>
                                        <p:cTn id="4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6"/>
                                        </p:tgtEl>
                                        <p:attrNameLst>
                                          <p:attrName>fillcolor</p:attrName>
                                        </p:attrNameLst>
                                      </p:cBhvr>
                                      <p:to>
                                        <a:schemeClr val="accent1"/>
                                      </p:to>
                                    </p:animClr>
                                    <p:set>
                                      <p:cBhvr>
                                        <p:cTn id="52" dur="250" fill="hold"/>
                                        <p:tgtEl>
                                          <p:spTgt spid="16"/>
                                        </p:tgtEl>
                                        <p:attrNameLst>
                                          <p:attrName>fill.type</p:attrName>
                                        </p:attrNameLst>
                                      </p:cBhvr>
                                      <p:to>
                                        <p:strVal val="solid"/>
                                      </p:to>
                                    </p:set>
                                    <p:set>
                                      <p:cBhvr>
                                        <p:cTn id="53" dur="250" fill="hold"/>
                                        <p:tgtEl>
                                          <p:spTgt spid="1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6"/>
                                        </p:tgtEl>
                                        <p:attrNameLst>
                                          <p:attrName>fillcolor</p:attrName>
                                        </p:attrNameLst>
                                      </p:cBhvr>
                                      <p:to>
                                        <a:schemeClr val="accent1"/>
                                      </p:to>
                                    </p:animClr>
                                    <p:set>
                                      <p:cBhvr>
                                        <p:cTn id="56" dur="250" fill="hold"/>
                                        <p:tgtEl>
                                          <p:spTgt spid="16"/>
                                        </p:tgtEl>
                                        <p:attrNameLst>
                                          <p:attrName>fill.type</p:attrName>
                                        </p:attrNameLst>
                                      </p:cBhvr>
                                      <p:to>
                                        <p:strVal val="solid"/>
                                      </p:to>
                                    </p:set>
                                    <p:set>
                                      <p:cBhvr>
                                        <p:cTn id="57" dur="250" fill="hold"/>
                                        <p:tgtEl>
                                          <p:spTgt spid="16"/>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8"/>
                                        </p:tgtEl>
                                        <p:attrNameLst>
                                          <p:attrName>style.visibility</p:attrName>
                                        </p:attrNameLst>
                                      </p:cBhvr>
                                      <p:to>
                                        <p:strVal val="visible"/>
                                      </p:to>
                                    </p:set>
                                    <p:anim calcmode="lin" valueType="num">
                                      <p:cBhvr>
                                        <p:cTn id="60" dur="250" fill="hold"/>
                                        <p:tgtEl>
                                          <p:spTgt spid="18"/>
                                        </p:tgtEl>
                                        <p:attrNameLst>
                                          <p:attrName>ppt_w</p:attrName>
                                        </p:attrNameLst>
                                      </p:cBhvr>
                                      <p:tavLst>
                                        <p:tav tm="0">
                                          <p:val>
                                            <p:strVal val="4*#ppt_w"/>
                                          </p:val>
                                        </p:tav>
                                        <p:tav tm="100000">
                                          <p:val>
                                            <p:strVal val="#ppt_w"/>
                                          </p:val>
                                        </p:tav>
                                      </p:tavLst>
                                    </p:anim>
                                    <p:anim calcmode="lin" valueType="num">
                                      <p:cBhvr>
                                        <p:cTn id="61"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19"/>
                                        </p:tgtEl>
                                        <p:attrNameLst>
                                          <p:attrName>fillcolor</p:attrName>
                                        </p:attrNameLst>
                                      </p:cBhvr>
                                      <p:to>
                                        <a:schemeClr val="accent1"/>
                                      </p:to>
                                    </p:animClr>
                                    <p:set>
                                      <p:cBhvr>
                                        <p:cTn id="67" dur="250" fill="hold"/>
                                        <p:tgtEl>
                                          <p:spTgt spid="19"/>
                                        </p:tgtEl>
                                        <p:attrNameLst>
                                          <p:attrName>fill.type</p:attrName>
                                        </p:attrNameLst>
                                      </p:cBhvr>
                                      <p:to>
                                        <p:strVal val="solid"/>
                                      </p:to>
                                    </p:set>
                                    <p:set>
                                      <p:cBhvr>
                                        <p:cTn id="68" dur="250" fill="hold"/>
                                        <p:tgtEl>
                                          <p:spTgt spid="19"/>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19"/>
                                        </p:tgtEl>
                                        <p:attrNameLst>
                                          <p:attrName>fillcolor</p:attrName>
                                        </p:attrNameLst>
                                      </p:cBhvr>
                                      <p:to>
                                        <a:schemeClr val="accent1"/>
                                      </p:to>
                                    </p:animClr>
                                    <p:set>
                                      <p:cBhvr>
                                        <p:cTn id="71" dur="250" fill="hold"/>
                                        <p:tgtEl>
                                          <p:spTgt spid="19"/>
                                        </p:tgtEl>
                                        <p:attrNameLst>
                                          <p:attrName>fill.type</p:attrName>
                                        </p:attrNameLst>
                                      </p:cBhvr>
                                      <p:to>
                                        <p:strVal val="solid"/>
                                      </p:to>
                                    </p:set>
                                    <p:set>
                                      <p:cBhvr>
                                        <p:cTn id="72" dur="250" fill="hold"/>
                                        <p:tgtEl>
                                          <p:spTgt spid="19"/>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0"/>
                                        </p:tgtEl>
                                        <p:attrNameLst>
                                          <p:attrName>style.visibility</p:attrName>
                                        </p:attrNameLst>
                                      </p:cBhvr>
                                      <p:to>
                                        <p:strVal val="visible"/>
                                      </p:to>
                                    </p:set>
                                    <p:anim calcmode="lin" valueType="num">
                                      <p:cBhvr>
                                        <p:cTn id="75" dur="250" fill="hold"/>
                                        <p:tgtEl>
                                          <p:spTgt spid="20"/>
                                        </p:tgtEl>
                                        <p:attrNameLst>
                                          <p:attrName>ppt_w</p:attrName>
                                        </p:attrNameLst>
                                      </p:cBhvr>
                                      <p:tavLst>
                                        <p:tav tm="0">
                                          <p:val>
                                            <p:strVal val="4*#ppt_w"/>
                                          </p:val>
                                        </p:tav>
                                        <p:tav tm="100000">
                                          <p:val>
                                            <p:strVal val="#ppt_w"/>
                                          </p:val>
                                        </p:tav>
                                      </p:tavLst>
                                    </p:anim>
                                    <p:anim calcmode="lin" valueType="num">
                                      <p:cBhvr>
                                        <p:cTn id="76"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6"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biển- beach đẹp, chất lượng cao,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2258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3" name="đỏ gần">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837" y="5334000"/>
            <a:ext cx="2425112" cy="1554480"/>
          </a:xfrm>
          <a:prstGeom prst="rect">
            <a:avLst/>
          </a:prstGeom>
        </p:spPr>
      </p:pic>
      <p:pic>
        <p:nvPicPr>
          <p:cNvPr id="4" name="xanh xa">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5930" y="3618102"/>
            <a:ext cx="1245610" cy="166297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2635606" y="2997093"/>
            <a:ext cx="2840182" cy="209565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24356"/>
          <a:stretch/>
        </p:blipFill>
        <p:spPr>
          <a:xfrm>
            <a:off x="-15081" y="3618102"/>
            <a:ext cx="2187325" cy="1965537"/>
          </a:xfrm>
          <a:prstGeom prst="rect">
            <a:avLst/>
          </a:prstGeom>
        </p:spPr>
      </p:pic>
    </p:spTree>
    <p:extLst>
      <p:ext uri="{BB962C8B-B14F-4D97-AF65-F5344CB8AC3E}">
        <p14:creationId xmlns:p14="http://schemas.microsoft.com/office/powerpoint/2010/main" val="4505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688" y="507581"/>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0615"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5394"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0606"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5657" y="5257800"/>
            <a:ext cx="1331265" cy="1408775"/>
          </a:xfrm>
          <a:prstGeom prst="rect">
            <a:avLst/>
          </a:prstGeom>
        </p:spPr>
      </p:pic>
      <p:sp>
        <p:nvSpPr>
          <p:cNvPr id="12" name="Rectangle 11"/>
          <p:cNvSpPr/>
          <p:nvPr/>
        </p:nvSpPr>
        <p:spPr>
          <a:xfrm>
            <a:off x="1549317" y="304800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4400" dirty="0">
                <a:solidFill>
                  <a:schemeClr val="accent6"/>
                </a:solidFill>
                <a:latin typeface="Arial-Rounded" pitchFamily="34" charset="0"/>
                <a:ea typeface="Arial-Rounded" pitchFamily="34" charset="0"/>
                <a:cs typeface="Arial-Rounded" pitchFamily="34" charset="0"/>
              </a:rPr>
              <a:t>A</a:t>
            </a:r>
            <a:r>
              <a:rPr lang="vi-VN"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dấu</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chấm</a:t>
            </a:r>
            <a:endParaRPr lang="vi-VN" sz="4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Rectangle 15"/>
          <p:cNvSpPr/>
          <p:nvPr/>
        </p:nvSpPr>
        <p:spPr>
          <a:xfrm>
            <a:off x="1541864"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chemeClr val="accent6"/>
                </a:solidFill>
                <a:latin typeface="Arial-Rounded" pitchFamily="34" charset="0"/>
                <a:ea typeface="Arial-Rounded" pitchFamily="34" charset="0"/>
                <a:cs typeface="Arial-Rounded" pitchFamily="34" charset="0"/>
              </a:rPr>
              <a:t>B.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dấu</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chấm</a:t>
            </a:r>
            <a:r>
              <a:rPr lang="en-US" sz="44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hỏi</a:t>
            </a:r>
            <a:endParaRPr lang="en-US" sz="4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97622" y="3107939"/>
            <a:ext cx="798097" cy="782741"/>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14254" y="4306778"/>
            <a:ext cx="807556" cy="778352"/>
          </a:xfrm>
          <a:prstGeom prst="rect">
            <a:avLst/>
          </a:prstGeom>
        </p:spPr>
      </p:pic>
      <p:sp>
        <p:nvSpPr>
          <p:cNvPr id="21" name="Rectangle 20"/>
          <p:cNvSpPr/>
          <p:nvPr/>
        </p:nvSpPr>
        <p:spPr>
          <a:xfrm>
            <a:off x="1280319" y="990560"/>
            <a:ext cx="9525000" cy="2215793"/>
          </a:xfrm>
          <a:prstGeom prst="rect">
            <a:avLst/>
          </a:prstGeom>
          <a:solidFill>
            <a:schemeClr val="accent6"/>
          </a:solidFill>
        </p:spPr>
        <p:txBody>
          <a:bodyPr wrap="square" lIns="121725" tIns="60862" rIns="121725" bIns="60862">
            <a:spAutoFit/>
          </a:bodyPr>
          <a:lstStyle/>
          <a:p>
            <a:pPr algn="ct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Chọn</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dấu</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chấm</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hoặc</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dấu</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chấm</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hỏi</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thay</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cho</a:t>
            </a:r>
            <a:r>
              <a:rPr lang="en-US" sz="4400" b="1" dirty="0">
                <a:solidFill>
                  <a:schemeClr val="bg1"/>
                </a:solidFill>
                <a:latin typeface="Times New Roman" panose="02020603050405020304" pitchFamily="18" charset="0"/>
                <a:ea typeface="Arial-Rounded" pitchFamily="34" charset="0"/>
                <a:cs typeface="Times New Roman" panose="02020603050405020304" pitchFamily="18" charset="0"/>
              </a:rPr>
              <a:t> ô </a:t>
            </a:r>
            <a:r>
              <a:rPr lang="en-US" sz="4400" b="1" dirty="0" err="1">
                <a:solidFill>
                  <a:schemeClr val="bg1"/>
                </a:solidFill>
                <a:latin typeface="Times New Roman" panose="02020603050405020304" pitchFamily="18" charset="0"/>
                <a:ea typeface="Arial-Rounded" pitchFamily="34" charset="0"/>
                <a:cs typeface="Times New Roman" panose="02020603050405020304" pitchFamily="18" charset="0"/>
              </a:rPr>
              <a:t>vuông</a:t>
            </a:r>
            <a:endParaRPr lang="en-US" sz="44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800" b="1" dirty="0" err="1">
                <a:solidFill>
                  <a:srgbClr val="FFFF00"/>
                </a:solidFill>
                <a:latin typeface="Times New Roman" panose="02020603050405020304" pitchFamily="18" charset="0"/>
                <a:ea typeface="Arial-Rounded" pitchFamily="34" charset="0"/>
                <a:cs typeface="Times New Roman" panose="02020603050405020304" pitchFamily="18" charset="0"/>
              </a:rPr>
              <a:t>Tớ</a:t>
            </a:r>
            <a:r>
              <a:rPr lang="en-US" sz="4800" b="1" dirty="0">
                <a:solidFill>
                  <a:srgbClr val="FFFF00"/>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itchFamily="34" charset="0"/>
                <a:cs typeface="Times New Roman" panose="02020603050405020304" pitchFamily="18" charset="0"/>
              </a:rPr>
              <a:t>nên</a:t>
            </a:r>
            <a:r>
              <a:rPr lang="en-US" sz="4800" b="1" dirty="0">
                <a:solidFill>
                  <a:srgbClr val="FFFF00"/>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itchFamily="34" charset="0"/>
                <a:cs typeface="Times New Roman" panose="02020603050405020304" pitchFamily="18" charset="0"/>
              </a:rPr>
              <a:t>vào</a:t>
            </a:r>
            <a:r>
              <a:rPr lang="en-US" sz="4800" b="1" dirty="0">
                <a:solidFill>
                  <a:srgbClr val="FFFF00"/>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itchFamily="34" charset="0"/>
                <a:cs typeface="Times New Roman" panose="02020603050405020304" pitchFamily="18" charset="0"/>
              </a:rPr>
              <a:t>đội</a:t>
            </a:r>
            <a:r>
              <a:rPr lang="en-US" sz="4800" b="1" dirty="0">
                <a:solidFill>
                  <a:srgbClr val="FFFF00"/>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itchFamily="34" charset="0"/>
                <a:cs typeface="Times New Roman" panose="02020603050405020304" pitchFamily="18" charset="0"/>
              </a:rPr>
              <a:t>nào</a:t>
            </a:r>
            <a:r>
              <a:rPr lang="en-US" sz="4800" b="1" dirty="0">
                <a:solidFill>
                  <a:srgbClr val="FFFF00"/>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itchFamily="34" charset="0"/>
                <a:cs typeface="Times New Roman" panose="02020603050405020304" pitchFamily="18" charset="0"/>
              </a:rPr>
              <a:t>đây</a:t>
            </a:r>
            <a:endParaRPr lang="en-US" sz="4800" b="1" dirty="0">
              <a:solidFill>
                <a:srgbClr val="FFFF00"/>
              </a:solidFill>
              <a:latin typeface="Times New Roman" panose="02020603050405020304" pitchFamily="18" charset="0"/>
              <a:ea typeface="Arial-Rounded" pitchFamily="34" charset="0"/>
              <a:cs typeface="Times New Roman" panose="02020603050405020304" pitchFamily="18" charset="0"/>
            </a:endParaRPr>
          </a:p>
        </p:txBody>
      </p:sp>
      <p:sp>
        <p:nvSpPr>
          <p:cNvPr id="2" name="Rectangle 1"/>
          <p:cNvSpPr/>
          <p:nvPr/>
        </p:nvSpPr>
        <p:spPr>
          <a:xfrm>
            <a:off x="9314254" y="2491505"/>
            <a:ext cx="652865" cy="6164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5300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6" repeatCount="indefinite" fill="hold" display="0">
                  <p:stCondLst>
                    <p:cond delay="indefinite"/>
                  </p:stCondLst>
                  <p:endCondLst>
                    <p:cond evt="onStopAudio" delay="0">
                      <p:tgtEl>
                        <p:sldTgt/>
                      </p:tgtEl>
                    </p:cond>
                  </p:endCondLst>
                </p:cTn>
                <p:tgtEl>
                  <p:spTgt spid="11"/>
                </p:tgtEl>
              </p:cMediaNode>
            </p:audio>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250" fill="hold"/>
                                        <p:tgtEl>
                                          <p:spTgt spid="12"/>
                                        </p:tgtEl>
                                        <p:attrNameLst>
                                          <p:attrName>fillcolor</p:attrName>
                                        </p:attrNameLst>
                                      </p:cBhvr>
                                      <p:to>
                                        <a:schemeClr val="bg2"/>
                                      </p:to>
                                    </p:animClr>
                                    <p:set>
                                      <p:cBhvr>
                                        <p:cTn id="32" dur="250" fill="hold"/>
                                        <p:tgtEl>
                                          <p:spTgt spid="12"/>
                                        </p:tgtEl>
                                        <p:attrNameLst>
                                          <p:attrName>fill.type</p:attrName>
                                        </p:attrNameLst>
                                      </p:cBhvr>
                                      <p:to>
                                        <p:strVal val="solid"/>
                                      </p:to>
                                    </p:set>
                                    <p:set>
                                      <p:cBhvr>
                                        <p:cTn id="33" dur="25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par>
                                <p:cTn id="34" presetID="1" presetClass="emph" presetSubtype="2" fill="hold" nodeType="withEffect">
                                  <p:stCondLst>
                                    <p:cond delay="500"/>
                                  </p:stCondLst>
                                  <p:childTnLst>
                                    <p:animClr clrSpc="rgb" dir="cw">
                                      <p:cBhvr>
                                        <p:cTn id="35" dur="250" fill="hold"/>
                                        <p:tgtEl>
                                          <p:spTgt spid="12"/>
                                        </p:tgtEl>
                                        <p:attrNameLst>
                                          <p:attrName>fillcolor</p:attrName>
                                        </p:attrNameLst>
                                      </p:cBhvr>
                                      <p:to>
                                        <a:schemeClr val="bg2"/>
                                      </p:to>
                                    </p:animClr>
                                    <p:set>
                                      <p:cBhvr>
                                        <p:cTn id="36" dur="250" fill="hold"/>
                                        <p:tgtEl>
                                          <p:spTgt spid="12"/>
                                        </p:tgtEl>
                                        <p:attrNameLst>
                                          <p:attrName>fill.type</p:attrName>
                                        </p:attrNameLst>
                                      </p:cBhvr>
                                      <p:to>
                                        <p:strVal val="solid"/>
                                      </p:to>
                                    </p:set>
                                    <p:set>
                                      <p:cBhvr>
                                        <p:cTn id="37" dur="250" fill="hold"/>
                                        <p:tgtEl>
                                          <p:spTgt spid="12"/>
                                        </p:tgtEl>
                                        <p:attrNameLst>
                                          <p:attrName>fill.on</p:attrName>
                                        </p:attrNameLst>
                                      </p:cBhvr>
                                      <p:to>
                                        <p:strVal val="true"/>
                                      </p:to>
                                    </p:set>
                                  </p:childTnLst>
                                </p:cTn>
                              </p:par>
                              <p:par>
                                <p:cTn id="38" presetID="23" presetClass="entr" presetSubtype="32" fill="hold" nodeType="withEffect">
                                  <p:stCondLst>
                                    <p:cond delay="500"/>
                                  </p:stCondLst>
                                  <p:childTnLst>
                                    <p:set>
                                      <p:cBhvr>
                                        <p:cTn id="39" dur="1" fill="hold">
                                          <p:stCondLst>
                                            <p:cond delay="0"/>
                                          </p:stCondLst>
                                        </p:cTn>
                                        <p:tgtEl>
                                          <p:spTgt spid="17"/>
                                        </p:tgtEl>
                                        <p:attrNameLst>
                                          <p:attrName>style.visibility</p:attrName>
                                        </p:attrNameLst>
                                      </p:cBhvr>
                                      <p:to>
                                        <p:strVal val="visible"/>
                                      </p:to>
                                    </p:set>
                                    <p:anim calcmode="lin" valueType="num">
                                      <p:cBhvr>
                                        <p:cTn id="40" dur="250" fill="hold"/>
                                        <p:tgtEl>
                                          <p:spTgt spid="17"/>
                                        </p:tgtEl>
                                        <p:attrNameLst>
                                          <p:attrName>ppt_w</p:attrName>
                                        </p:attrNameLst>
                                      </p:cBhvr>
                                      <p:tavLst>
                                        <p:tav tm="0">
                                          <p:val>
                                            <p:strVal val="4*#ppt_w"/>
                                          </p:val>
                                        </p:tav>
                                        <p:tav tm="100000">
                                          <p:val>
                                            <p:strVal val="#ppt_w"/>
                                          </p:val>
                                        </p:tav>
                                      </p:tavLst>
                                    </p:anim>
                                    <p:anim calcmode="lin" valueType="num">
                                      <p:cBhvr>
                                        <p:cTn id="4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withEffect">
                                  <p:stCondLst>
                                    <p:cond delay="0"/>
                                  </p:stCondLst>
                                  <p:childTnLst>
                                    <p:animClr clrSpc="rgb" dir="cw">
                                      <p:cBhvr>
                                        <p:cTn id="46" dur="250" fill="hold"/>
                                        <p:tgtEl>
                                          <p:spTgt spid="16"/>
                                        </p:tgtEl>
                                        <p:attrNameLst>
                                          <p:attrName>fillcolor</p:attrName>
                                        </p:attrNameLst>
                                      </p:cBhvr>
                                      <p:to>
                                        <a:schemeClr val="accent1"/>
                                      </p:to>
                                    </p:animClr>
                                    <p:set>
                                      <p:cBhvr>
                                        <p:cTn id="47" dur="250" fill="hold"/>
                                        <p:tgtEl>
                                          <p:spTgt spid="16"/>
                                        </p:tgtEl>
                                        <p:attrNameLst>
                                          <p:attrName>fill.type</p:attrName>
                                        </p:attrNameLst>
                                      </p:cBhvr>
                                      <p:to>
                                        <p:strVal val="solid"/>
                                      </p:to>
                                    </p:set>
                                    <p:set>
                                      <p:cBhvr>
                                        <p:cTn id="48" dur="250" fill="hold"/>
                                        <p:tgtEl>
                                          <p:spTgt spid="1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par>
                                <p:cTn id="49" presetID="1" presetClass="emph" presetSubtype="2" fill="hold" nodeType="withEffect">
                                  <p:stCondLst>
                                    <p:cond delay="500"/>
                                  </p:stCondLst>
                                  <p:childTnLst>
                                    <p:animClr clrSpc="rgb" dir="cw">
                                      <p:cBhvr>
                                        <p:cTn id="50" dur="250" fill="hold"/>
                                        <p:tgtEl>
                                          <p:spTgt spid="16"/>
                                        </p:tgtEl>
                                        <p:attrNameLst>
                                          <p:attrName>fillcolor</p:attrName>
                                        </p:attrNameLst>
                                      </p:cBhvr>
                                      <p:to>
                                        <a:schemeClr val="accent1"/>
                                      </p:to>
                                    </p:animClr>
                                    <p:set>
                                      <p:cBhvr>
                                        <p:cTn id="51" dur="250" fill="hold"/>
                                        <p:tgtEl>
                                          <p:spTgt spid="16"/>
                                        </p:tgtEl>
                                        <p:attrNameLst>
                                          <p:attrName>fill.type</p:attrName>
                                        </p:attrNameLst>
                                      </p:cBhvr>
                                      <p:to>
                                        <p:strVal val="solid"/>
                                      </p:to>
                                    </p:set>
                                    <p:set>
                                      <p:cBhvr>
                                        <p:cTn id="52" dur="250" fill="hold"/>
                                        <p:tgtEl>
                                          <p:spTgt spid="16"/>
                                        </p:tgtEl>
                                        <p:attrNameLst>
                                          <p:attrName>fill.on</p:attrName>
                                        </p:attrNameLst>
                                      </p:cBhvr>
                                      <p:to>
                                        <p:strVal val="true"/>
                                      </p:to>
                                    </p:set>
                                  </p:childTnLst>
                                </p:cTn>
                              </p:par>
                              <p:par>
                                <p:cTn id="53" presetID="23" presetClass="entr" presetSubtype="32"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250" fill="hold"/>
                                        <p:tgtEl>
                                          <p:spTgt spid="18"/>
                                        </p:tgtEl>
                                        <p:attrNameLst>
                                          <p:attrName>ppt_w</p:attrName>
                                        </p:attrNameLst>
                                      </p:cBhvr>
                                      <p:tavLst>
                                        <p:tav tm="0">
                                          <p:val>
                                            <p:strVal val="4*#ppt_w"/>
                                          </p:val>
                                        </p:tav>
                                        <p:tav tm="100000">
                                          <p:val>
                                            <p:strVal val="#ppt_w"/>
                                          </p:val>
                                        </p:tav>
                                      </p:tavLst>
                                    </p:anim>
                                    <p:anim calcmode="lin" valueType="num">
                                      <p:cBhvr>
                                        <p:cTn id="5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biển- beach đẹp, chất lượng cao,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2258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3" name="đỏ gần">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837" y="5334000"/>
            <a:ext cx="2425112" cy="1554480"/>
          </a:xfrm>
          <a:prstGeom prst="rect">
            <a:avLst/>
          </a:prstGeom>
        </p:spPr>
      </p:pic>
      <p:pic>
        <p:nvPicPr>
          <p:cNvPr id="4" name="xanh xa">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519" y="5092749"/>
            <a:ext cx="1245610" cy="166297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2635606" y="2997093"/>
            <a:ext cx="2840182" cy="209565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24356"/>
          <a:stretch/>
        </p:blipFill>
        <p:spPr>
          <a:xfrm>
            <a:off x="-15081" y="3618102"/>
            <a:ext cx="2187325" cy="1965537"/>
          </a:xfrm>
          <a:prstGeom prst="rect">
            <a:avLst/>
          </a:prstGeom>
        </p:spPr>
      </p:pic>
    </p:spTree>
    <p:extLst>
      <p:ext uri="{BB962C8B-B14F-4D97-AF65-F5344CB8AC3E}">
        <p14:creationId xmlns:p14="http://schemas.microsoft.com/office/powerpoint/2010/main" val="34465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5"/>
                                        </p:tgtEl>
                                      </p:cBhvr>
                                    </p:animEffect>
                                    <p:anim calcmode="lin" valueType="num">
                                      <p:cBhvr>
                                        <p:cTn id="2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34" dur="26">
                                          <p:stCondLst>
                                            <p:cond delay="620"/>
                                          </p:stCondLst>
                                        </p:cTn>
                                        <p:tgtEl>
                                          <p:spTgt spid="5"/>
                                        </p:tgtEl>
                                      </p:cBhvr>
                                      <p:to x="100000" y="60000"/>
                                    </p:animScale>
                                    <p:animScale>
                                      <p:cBhvr>
                                        <p:cTn id="35" dur="166" decel="50000">
                                          <p:stCondLst>
                                            <p:cond delay="64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set>
                                      <p:cBhvr>
                                        <p:cTn id="4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688" y="507581"/>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0615"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5394"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0606"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84017" y="5354848"/>
            <a:ext cx="1246573" cy="1522906"/>
          </a:xfrm>
          <a:prstGeom prst="rect">
            <a:avLst/>
          </a:prstGeom>
        </p:spPr>
      </p:pic>
      <p:sp>
        <p:nvSpPr>
          <p:cNvPr id="22" name="Rectangle 21"/>
          <p:cNvSpPr/>
          <p:nvPr/>
        </p:nvSpPr>
        <p:spPr>
          <a:xfrm>
            <a:off x="1549317" y="5479249"/>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vi-VN" sz="4000" dirty="0">
                <a:solidFill>
                  <a:schemeClr val="accent6"/>
                </a:solidFill>
                <a:latin typeface="Arial-Rounded" pitchFamily="34" charset="0"/>
                <a:ea typeface="Arial-Rounded" pitchFamily="34" charset="0"/>
                <a:cs typeface="Arial-Rounded" pitchFamily="34" charset="0"/>
              </a:rPr>
              <a:t>C. </a:t>
            </a:r>
            <a:r>
              <a:rPr lang="en-US" sz="4000" dirty="0" err="1">
                <a:solidFill>
                  <a:srgbClr val="00B050"/>
                </a:solidFill>
                <a:latin typeface="Arial-Rounded" pitchFamily="34" charset="0"/>
                <a:ea typeface="Arial-Rounded" pitchFamily="34" charset="0"/>
                <a:cs typeface="Arial-Rounded" pitchFamily="34" charset="0"/>
              </a:rPr>
              <a:t>Vở</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có</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từng</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trang</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giấy</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trắng</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tinh</a:t>
            </a:r>
            <a:r>
              <a:rPr lang="en-US" sz="4000" dirty="0">
                <a:solidFill>
                  <a:srgbClr val="00B050"/>
                </a:solidFill>
                <a:latin typeface="Arial-Rounded" pitchFamily="34" charset="0"/>
                <a:ea typeface="Arial-Rounded" pitchFamily="34" charset="0"/>
                <a:cs typeface="Arial-Rounded" pitchFamily="34" charset="0"/>
              </a:rPr>
              <a:t>.</a:t>
            </a:r>
            <a:endParaRPr lang="vi-VN" sz="4000" dirty="0">
              <a:solidFill>
                <a:srgbClr val="00B050"/>
              </a:solidFill>
              <a:latin typeface="Arial-Rounded" pitchFamily="34" charset="0"/>
              <a:ea typeface="Arial-Rounded" pitchFamily="34" charset="0"/>
              <a:cs typeface="Arial-Rounded" pitchFamily="34" charset="0"/>
            </a:endParaRPr>
          </a:p>
        </p:txBody>
      </p:sp>
      <p:sp>
        <p:nvSpPr>
          <p:cNvPr id="23" name="Rectangle 22"/>
          <p:cNvSpPr/>
          <p:nvPr/>
        </p:nvSpPr>
        <p:spPr>
          <a:xfrm>
            <a:off x="1541864"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solidFill>
                  <a:schemeClr val="accent6"/>
                </a:solidFill>
                <a:latin typeface="Arial-Rounded" pitchFamily="34" charset="0"/>
                <a:ea typeface="Arial-Rounded" pitchFamily="34" charset="0"/>
                <a:cs typeface="Arial-Rounded" pitchFamily="34" charset="0"/>
              </a:rPr>
              <a:t>B</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Vở</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có</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ngòi</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nhọn</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hoắt</a:t>
            </a:r>
            <a:r>
              <a:rPr lang="en-US" sz="4000" dirty="0">
                <a:solidFill>
                  <a:srgbClr val="002060"/>
                </a:solidFill>
                <a:latin typeface="Arial-Rounded" pitchFamily="34" charset="0"/>
                <a:ea typeface="Arial-Rounded" pitchFamily="34" charset="0"/>
                <a:cs typeface="Arial-Rounded" pitchFamily="34" charset="0"/>
              </a:rPr>
              <a:t>.</a:t>
            </a:r>
          </a:p>
        </p:txBody>
      </p:sp>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41462" y="5539188"/>
            <a:ext cx="798097" cy="782741"/>
          </a:xfrm>
          <a:prstGeom prst="rect">
            <a:avLst/>
          </a:prstGeom>
        </p:spPr>
      </p:pic>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58094" y="4306778"/>
            <a:ext cx="807556" cy="778352"/>
          </a:xfrm>
          <a:prstGeom prst="rect">
            <a:avLst/>
          </a:prstGeom>
        </p:spPr>
      </p:pic>
      <p:sp>
        <p:nvSpPr>
          <p:cNvPr id="26" name="Rectangle 25"/>
          <p:cNvSpPr/>
          <p:nvPr/>
        </p:nvSpPr>
        <p:spPr>
          <a:xfrm>
            <a:off x="1546833" y="3005679"/>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solidFill>
                  <a:schemeClr val="accent6"/>
                </a:solidFill>
                <a:latin typeface="Arial-Rounded" pitchFamily="34" charset="0"/>
                <a:ea typeface="Arial-Rounded" pitchFamily="34" charset="0"/>
                <a:cs typeface="Arial-Rounded" pitchFamily="34" charset="0"/>
              </a:rPr>
              <a:t>A. </a:t>
            </a:r>
            <a:r>
              <a:rPr lang="en-US" sz="4000" dirty="0" err="1">
                <a:solidFill>
                  <a:srgbClr val="00B050"/>
                </a:solidFill>
                <a:latin typeface="Arial-Rounded" pitchFamily="34" charset="0"/>
                <a:ea typeface="Arial-Rounded" pitchFamily="34" charset="0"/>
                <a:cs typeface="Arial-Rounded" pitchFamily="34" charset="0"/>
              </a:rPr>
              <a:t>Vở</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dùng</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để</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đựng</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đồ</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dùng</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học</a:t>
            </a:r>
            <a:r>
              <a:rPr lang="en-US" sz="4000" dirty="0">
                <a:solidFill>
                  <a:srgbClr val="00B050"/>
                </a:solidFill>
                <a:latin typeface="Arial-Rounded" pitchFamily="34" charset="0"/>
                <a:ea typeface="Arial-Rounded" pitchFamily="34" charset="0"/>
                <a:cs typeface="Arial-Rounded" pitchFamily="34" charset="0"/>
              </a:rPr>
              <a:t> </a:t>
            </a:r>
            <a:r>
              <a:rPr lang="en-US" sz="4000" dirty="0" err="1">
                <a:solidFill>
                  <a:srgbClr val="00B050"/>
                </a:solidFill>
                <a:latin typeface="Arial-Rounded" pitchFamily="34" charset="0"/>
                <a:ea typeface="Arial-Rounded" pitchFamily="34" charset="0"/>
                <a:cs typeface="Arial-Rounded" pitchFamily="34" charset="0"/>
              </a:rPr>
              <a:t>tập</a:t>
            </a:r>
            <a:r>
              <a:rPr lang="en-US" sz="4000" dirty="0">
                <a:solidFill>
                  <a:srgbClr val="00B050"/>
                </a:solidFill>
                <a:latin typeface="Arial-Rounded" pitchFamily="34" charset="0"/>
                <a:ea typeface="Arial-Rounded" pitchFamily="34" charset="0"/>
                <a:cs typeface="Arial-Rounded" pitchFamily="34" charset="0"/>
              </a:rPr>
              <a:t>.</a:t>
            </a:r>
          </a:p>
        </p:txBody>
      </p:sp>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58094" y="3082634"/>
            <a:ext cx="807556" cy="778352"/>
          </a:xfrm>
          <a:prstGeom prst="rect">
            <a:avLst/>
          </a:prstGeom>
        </p:spPr>
      </p:pic>
      <p:sp>
        <p:nvSpPr>
          <p:cNvPr id="28" name="Rectangle 27"/>
          <p:cNvSpPr/>
          <p:nvPr/>
        </p:nvSpPr>
        <p:spPr>
          <a:xfrm>
            <a:off x="1280319" y="990560"/>
            <a:ext cx="9525000" cy="1600240"/>
          </a:xfrm>
          <a:prstGeom prst="rect">
            <a:avLst/>
          </a:prstGeom>
          <a:solidFill>
            <a:schemeClr val="accent6"/>
          </a:solidFill>
        </p:spPr>
        <p:txBody>
          <a:bodyPr wrap="square" lIns="121725" tIns="60862" rIns="121725" bIns="60862">
            <a:spAutoFit/>
          </a:bodyPr>
          <a:lstStyle/>
          <a:p>
            <a:pPr algn="ctr"/>
            <a:r>
              <a:rPr lang="en-US" sz="4800" b="1">
                <a:solidFill>
                  <a:schemeClr val="bg1"/>
                </a:solidFill>
                <a:latin typeface="Arial-Rounded" pitchFamily="34" charset="0"/>
                <a:ea typeface="Arial-Rounded" pitchFamily="34" charset="0"/>
                <a:cs typeface="Arial-Rounded" pitchFamily="34" charset="0"/>
              </a:rPr>
              <a:t>Ý nào phù hợp khi nói về </a:t>
            </a:r>
          </a:p>
          <a:p>
            <a:pPr algn="ctr"/>
            <a:r>
              <a:rPr lang="en-US" sz="4800" b="1">
                <a:solidFill>
                  <a:schemeClr val="bg1"/>
                </a:solidFill>
                <a:latin typeface="Arial-Rounded" pitchFamily="34" charset="0"/>
                <a:ea typeface="Arial-Rounded" pitchFamily="34" charset="0"/>
                <a:cs typeface="Arial-Rounded" pitchFamily="34" charset="0"/>
              </a:rPr>
              <a:t>quyển vở của em?</a:t>
            </a:r>
            <a:endParaRPr lang="en-US" sz="4800" b="1"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7195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55"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strVal val="#ppt_w*0.70"/>
                                          </p:val>
                                        </p:tav>
                                        <p:tav tm="100000">
                                          <p:val>
                                            <p:strVal val="#ppt_w"/>
                                          </p:val>
                                        </p:tav>
                                      </p:tavLst>
                                    </p:anim>
                                    <p:anim calcmode="lin" valueType="num">
                                      <p:cBhvr>
                                        <p:cTn id="16" dur="1000" fill="hold"/>
                                        <p:tgtEl>
                                          <p:spTgt spid="22"/>
                                        </p:tgtEl>
                                        <p:attrNameLst>
                                          <p:attrName>ppt_h</p:attrName>
                                        </p:attrNameLst>
                                      </p:cBhvr>
                                      <p:tavLst>
                                        <p:tav tm="0">
                                          <p:val>
                                            <p:strVal val="#ppt_h"/>
                                          </p:val>
                                        </p:tav>
                                        <p:tav tm="100000">
                                          <p:val>
                                            <p:strVal val="#ppt_h"/>
                                          </p:val>
                                        </p:tav>
                                      </p:tavLst>
                                    </p:anim>
                                    <p:animEffect transition="in" filter="fade">
                                      <p:cBhvr>
                                        <p:cTn id="17" dur="1000"/>
                                        <p:tgtEl>
                                          <p:spTgt spid="2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1000" fill="hold"/>
                                        <p:tgtEl>
                                          <p:spTgt spid="26"/>
                                        </p:tgtEl>
                                        <p:attrNameLst>
                                          <p:attrName>ppt_w</p:attrName>
                                        </p:attrNameLst>
                                      </p:cBhvr>
                                      <p:tavLst>
                                        <p:tav tm="0">
                                          <p:val>
                                            <p:strVal val="#ppt_w*0.70"/>
                                          </p:val>
                                        </p:tav>
                                        <p:tav tm="100000">
                                          <p:val>
                                            <p:strVal val="#ppt_w"/>
                                          </p:val>
                                        </p:tav>
                                      </p:tavLst>
                                    </p:anim>
                                    <p:anim calcmode="lin" valueType="num">
                                      <p:cBhvr>
                                        <p:cTn id="26" dur="1000" fill="hold"/>
                                        <p:tgtEl>
                                          <p:spTgt spid="26"/>
                                        </p:tgtEl>
                                        <p:attrNameLst>
                                          <p:attrName>ppt_h</p:attrName>
                                        </p:attrNameLst>
                                      </p:cBhvr>
                                      <p:tavLst>
                                        <p:tav tm="0">
                                          <p:val>
                                            <p:strVal val="#ppt_h"/>
                                          </p:val>
                                        </p:tav>
                                        <p:tav tm="100000">
                                          <p:val>
                                            <p:strVal val="#ppt_h"/>
                                          </p:val>
                                        </p:tav>
                                      </p:tavLst>
                                    </p:anim>
                                    <p:animEffect transition="in" filter="fade">
                                      <p:cBhvr>
                                        <p:cTn id="27" dur="10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22"/>
                                        </p:tgtEl>
                                        <p:attrNameLst>
                                          <p:attrName>fillcolor</p:attrName>
                                        </p:attrNameLst>
                                      </p:cBhvr>
                                      <p:to>
                                        <a:schemeClr val="bg2"/>
                                      </p:to>
                                    </p:animClr>
                                    <p:set>
                                      <p:cBhvr>
                                        <p:cTn id="37" dur="250" fill="hold"/>
                                        <p:tgtEl>
                                          <p:spTgt spid="22"/>
                                        </p:tgtEl>
                                        <p:attrNameLst>
                                          <p:attrName>fill.type</p:attrName>
                                        </p:attrNameLst>
                                      </p:cBhvr>
                                      <p:to>
                                        <p:strVal val="solid"/>
                                      </p:to>
                                    </p:set>
                                    <p:set>
                                      <p:cBhvr>
                                        <p:cTn id="38" dur="250" fill="hold"/>
                                        <p:tgtEl>
                                          <p:spTgt spid="2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22"/>
                                        </p:tgtEl>
                                        <p:attrNameLst>
                                          <p:attrName>fillcolor</p:attrName>
                                        </p:attrNameLst>
                                      </p:cBhvr>
                                      <p:to>
                                        <a:schemeClr val="bg2"/>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24"/>
                                        </p:tgtEl>
                                        <p:attrNameLst>
                                          <p:attrName>style.visibility</p:attrName>
                                        </p:attrNameLst>
                                      </p:cBhvr>
                                      <p:to>
                                        <p:strVal val="visible"/>
                                      </p:to>
                                    </p:set>
                                    <p:anim calcmode="lin" valueType="num">
                                      <p:cBhvr>
                                        <p:cTn id="45" dur="250" fill="hold"/>
                                        <p:tgtEl>
                                          <p:spTgt spid="24"/>
                                        </p:tgtEl>
                                        <p:attrNameLst>
                                          <p:attrName>ppt_w</p:attrName>
                                        </p:attrNameLst>
                                      </p:cBhvr>
                                      <p:tavLst>
                                        <p:tav tm="0">
                                          <p:val>
                                            <p:strVal val="4*#ppt_w"/>
                                          </p:val>
                                        </p:tav>
                                        <p:tav tm="100000">
                                          <p:val>
                                            <p:strVal val="#ppt_w"/>
                                          </p:val>
                                        </p:tav>
                                      </p:tavLst>
                                    </p:anim>
                                    <p:anim calcmode="lin" valueType="num">
                                      <p:cBhvr>
                                        <p:cTn id="4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23"/>
                                        </p:tgtEl>
                                        <p:attrNameLst>
                                          <p:attrName>fillcolor</p:attrName>
                                        </p:attrNameLst>
                                      </p:cBhvr>
                                      <p:to>
                                        <a:schemeClr val="accent1"/>
                                      </p:to>
                                    </p:animClr>
                                    <p:set>
                                      <p:cBhvr>
                                        <p:cTn id="52" dur="250" fill="hold"/>
                                        <p:tgtEl>
                                          <p:spTgt spid="23"/>
                                        </p:tgtEl>
                                        <p:attrNameLst>
                                          <p:attrName>fill.type</p:attrName>
                                        </p:attrNameLst>
                                      </p:cBhvr>
                                      <p:to>
                                        <p:strVal val="solid"/>
                                      </p:to>
                                    </p:set>
                                    <p:set>
                                      <p:cBhvr>
                                        <p:cTn id="53" dur="250" fill="hold"/>
                                        <p:tgtEl>
                                          <p:spTgt spid="2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23"/>
                                        </p:tgtEl>
                                        <p:attrNameLst>
                                          <p:attrName>fillcolor</p:attrName>
                                        </p:attrNameLst>
                                      </p:cBhvr>
                                      <p:to>
                                        <a:schemeClr val="accent1"/>
                                      </p:to>
                                    </p:animClr>
                                    <p:set>
                                      <p:cBhvr>
                                        <p:cTn id="56" dur="250" fill="hold"/>
                                        <p:tgtEl>
                                          <p:spTgt spid="23"/>
                                        </p:tgtEl>
                                        <p:attrNameLst>
                                          <p:attrName>fill.type</p:attrName>
                                        </p:attrNameLst>
                                      </p:cBhvr>
                                      <p:to>
                                        <p:strVal val="solid"/>
                                      </p:to>
                                    </p:set>
                                    <p:set>
                                      <p:cBhvr>
                                        <p:cTn id="57" dur="250" fill="hold"/>
                                        <p:tgtEl>
                                          <p:spTgt spid="23"/>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25"/>
                                        </p:tgtEl>
                                        <p:attrNameLst>
                                          <p:attrName>style.visibility</p:attrName>
                                        </p:attrNameLst>
                                      </p:cBhvr>
                                      <p:to>
                                        <p:strVal val="visible"/>
                                      </p:to>
                                    </p:set>
                                    <p:anim calcmode="lin" valueType="num">
                                      <p:cBhvr>
                                        <p:cTn id="60" dur="250" fill="hold"/>
                                        <p:tgtEl>
                                          <p:spTgt spid="25"/>
                                        </p:tgtEl>
                                        <p:attrNameLst>
                                          <p:attrName>ppt_w</p:attrName>
                                        </p:attrNameLst>
                                      </p:cBhvr>
                                      <p:tavLst>
                                        <p:tav tm="0">
                                          <p:val>
                                            <p:strVal val="4*#ppt_w"/>
                                          </p:val>
                                        </p:tav>
                                        <p:tav tm="100000">
                                          <p:val>
                                            <p:strVal val="#ppt_w"/>
                                          </p:val>
                                        </p:tav>
                                      </p:tavLst>
                                    </p:anim>
                                    <p:anim calcmode="lin" valueType="num">
                                      <p:cBhvr>
                                        <p:cTn id="6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6"/>
                                        </p:tgtEl>
                                        <p:attrNameLst>
                                          <p:attrName>fillcolor</p:attrName>
                                        </p:attrNameLst>
                                      </p:cBhvr>
                                      <p:to>
                                        <a:schemeClr val="accent1"/>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6"/>
                                        </p:tgtEl>
                                        <p:attrNameLst>
                                          <p:attrName>fillcolor</p:attrName>
                                        </p:attrNameLst>
                                      </p:cBhvr>
                                      <p:to>
                                        <a:schemeClr val="accent1"/>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7"/>
                                        </p:tgtEl>
                                        <p:attrNameLst>
                                          <p:attrName>style.visibility</p:attrName>
                                        </p:attrNameLst>
                                      </p:cBhvr>
                                      <p:to>
                                        <p:strVal val="visible"/>
                                      </p:to>
                                    </p:set>
                                    <p:anim calcmode="lin" valueType="num">
                                      <p:cBhvr>
                                        <p:cTn id="75" dur="250" fill="hold"/>
                                        <p:tgtEl>
                                          <p:spTgt spid="27"/>
                                        </p:tgtEl>
                                        <p:attrNameLst>
                                          <p:attrName>ppt_w</p:attrName>
                                        </p:attrNameLst>
                                      </p:cBhvr>
                                      <p:tavLst>
                                        <p:tav tm="0">
                                          <p:val>
                                            <p:strVal val="4*#ppt_w"/>
                                          </p:val>
                                        </p:tav>
                                        <p:tav tm="100000">
                                          <p:val>
                                            <p:strVal val="#ppt_w"/>
                                          </p:val>
                                        </p:tav>
                                      </p:tavLst>
                                    </p:anim>
                                    <p:anim calcmode="lin" valueType="num">
                                      <p:cBhvr>
                                        <p:cTn id="76"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6"/>
                  </p:tgtEl>
                </p:cond>
              </p:nextCondLst>
            </p:seq>
          </p:childTnLst>
        </p:cTn>
      </p:par>
    </p:tnLst>
    <p:bldLst>
      <p:bldP spid="22" grpId="0" animBg="1"/>
      <p:bldP spid="23" grpId="0" animBg="1"/>
      <p:bldP spid="26"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biển- beach đẹp, chất lượng cao,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2258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3" name="đỏ gần">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837" y="5334000"/>
            <a:ext cx="2425112" cy="1554480"/>
          </a:xfrm>
          <a:prstGeom prst="rect">
            <a:avLst/>
          </a:prstGeom>
        </p:spPr>
      </p:pic>
      <p:pic>
        <p:nvPicPr>
          <p:cNvPr id="4" name="xanh xa">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519" y="5092749"/>
            <a:ext cx="1245610" cy="166297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4023519" y="4660071"/>
            <a:ext cx="2840182" cy="209565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24356"/>
          <a:stretch/>
        </p:blipFill>
        <p:spPr>
          <a:xfrm>
            <a:off x="-15081" y="3618102"/>
            <a:ext cx="2187325" cy="1965537"/>
          </a:xfrm>
          <a:prstGeom prst="rect">
            <a:avLst/>
          </a:prstGeom>
        </p:spPr>
      </p:pic>
    </p:spTree>
    <p:extLst>
      <p:ext uri="{BB962C8B-B14F-4D97-AF65-F5344CB8AC3E}">
        <p14:creationId xmlns:p14="http://schemas.microsoft.com/office/powerpoint/2010/main" val="5937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5"/>
                                        </p:tgtEl>
                                      </p:cBhvr>
                                    </p:animEffect>
                                    <p:anim calcmode="lin" valueType="num">
                                      <p:cBhvr>
                                        <p:cTn id="2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34" dur="26">
                                          <p:stCondLst>
                                            <p:cond delay="620"/>
                                          </p:stCondLst>
                                        </p:cTn>
                                        <p:tgtEl>
                                          <p:spTgt spid="5"/>
                                        </p:tgtEl>
                                      </p:cBhvr>
                                      <p:to x="100000" y="60000"/>
                                    </p:animScale>
                                    <p:animScale>
                                      <p:cBhvr>
                                        <p:cTn id="35" dur="166" decel="50000">
                                          <p:stCondLst>
                                            <p:cond delay="64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set>
                                      <p:cBhvr>
                                        <p:cTn id="42" dur="1" fill="hold">
                                          <p:stCondLst>
                                            <p:cond delay="19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xit" presetSubtype="0" fill="hold" nodeType="clickEffect">
                                  <p:stCondLst>
                                    <p:cond delay="0"/>
                                  </p:stCondLst>
                                  <p:childTnLst>
                                    <p:animEffect transition="out" filter="wipe(down)">
                                      <p:cBhvr>
                                        <p:cTn id="46" dur="180" accel="50000">
                                          <p:stCondLst>
                                            <p:cond delay="1820"/>
                                          </p:stCondLst>
                                        </p:cTn>
                                        <p:tgtEl>
                                          <p:spTgt spid="6"/>
                                        </p:tgtEl>
                                      </p:cBhvr>
                                    </p:animEffect>
                                    <p:anim calcmode="lin" valueType="num">
                                      <p:cBhvr>
                                        <p:cTn id="4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4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4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54" dur="26">
                                          <p:stCondLst>
                                            <p:cond delay="620"/>
                                          </p:stCondLst>
                                        </p:cTn>
                                        <p:tgtEl>
                                          <p:spTgt spid="6"/>
                                        </p:tgtEl>
                                      </p:cBhvr>
                                      <p:to x="100000" y="60000"/>
                                    </p:animScale>
                                    <p:animScale>
                                      <p:cBhvr>
                                        <p:cTn id="55" dur="166" decel="50000">
                                          <p:stCondLst>
                                            <p:cond delay="646"/>
                                          </p:stCondLst>
                                        </p:cTn>
                                        <p:tgtEl>
                                          <p:spTgt spid="6"/>
                                        </p:tgtEl>
                                      </p:cBhvr>
                                      <p:to x="100000" y="100000"/>
                                    </p:animScale>
                                    <p:animScale>
                                      <p:cBhvr>
                                        <p:cTn id="56" dur="26">
                                          <p:stCondLst>
                                            <p:cond delay="1312"/>
                                          </p:stCondLst>
                                        </p:cTn>
                                        <p:tgtEl>
                                          <p:spTgt spid="6"/>
                                        </p:tgtEl>
                                      </p:cBhvr>
                                      <p:to x="100000" y="80000"/>
                                    </p:animScale>
                                    <p:animScale>
                                      <p:cBhvr>
                                        <p:cTn id="57" dur="166" decel="50000">
                                          <p:stCondLst>
                                            <p:cond delay="1338"/>
                                          </p:stCondLst>
                                        </p:cTn>
                                        <p:tgtEl>
                                          <p:spTgt spid="6"/>
                                        </p:tgtEl>
                                      </p:cBhvr>
                                      <p:to x="100000" y="100000"/>
                                    </p:animScale>
                                    <p:animScale>
                                      <p:cBhvr>
                                        <p:cTn id="58" dur="26">
                                          <p:stCondLst>
                                            <p:cond delay="1642"/>
                                          </p:stCondLst>
                                        </p:cTn>
                                        <p:tgtEl>
                                          <p:spTgt spid="6"/>
                                        </p:tgtEl>
                                      </p:cBhvr>
                                      <p:to x="100000" y="90000"/>
                                    </p:animScale>
                                    <p:animScale>
                                      <p:cBhvr>
                                        <p:cTn id="59" dur="166" decel="50000">
                                          <p:stCondLst>
                                            <p:cond delay="1668"/>
                                          </p:stCondLst>
                                        </p:cTn>
                                        <p:tgtEl>
                                          <p:spTgt spid="6"/>
                                        </p:tgtEl>
                                      </p:cBhvr>
                                      <p:to x="100000" y="100000"/>
                                    </p:animScale>
                                    <p:animScale>
                                      <p:cBhvr>
                                        <p:cTn id="60" dur="26">
                                          <p:stCondLst>
                                            <p:cond delay="1808"/>
                                          </p:stCondLst>
                                        </p:cTn>
                                        <p:tgtEl>
                                          <p:spTgt spid="6"/>
                                        </p:tgtEl>
                                      </p:cBhvr>
                                      <p:to x="100000" y="95000"/>
                                    </p:animScale>
                                    <p:animScale>
                                      <p:cBhvr>
                                        <p:cTn id="61" dur="166" decel="50000">
                                          <p:stCondLst>
                                            <p:cond delay="1834"/>
                                          </p:stCondLst>
                                        </p:cTn>
                                        <p:tgtEl>
                                          <p:spTgt spid="6"/>
                                        </p:tgtEl>
                                      </p:cBhvr>
                                      <p:to x="100000" y="100000"/>
                                    </p:animScale>
                                    <p:set>
                                      <p:cBhvr>
                                        <p:cTn id="6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biển- beach đẹp, chất lượng cao,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2258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3" name="đỏ gần">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6519" y="3126404"/>
            <a:ext cx="2425112" cy="3278803"/>
          </a:xfrm>
          <a:prstGeom prst="rect">
            <a:avLst/>
          </a:prstGeom>
        </p:spPr>
      </p:pic>
      <p:pic>
        <p:nvPicPr>
          <p:cNvPr id="4" name="xanh xa">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073" y="3078479"/>
            <a:ext cx="1779010" cy="3021927"/>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2583065" y="2773680"/>
            <a:ext cx="2840182" cy="3631527"/>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24356"/>
          <a:stretch/>
        </p:blipFill>
        <p:spPr>
          <a:xfrm>
            <a:off x="167334" y="3434715"/>
            <a:ext cx="2187325" cy="3202989"/>
          </a:xfrm>
          <a:prstGeom prst="rect">
            <a:avLst/>
          </a:prstGeom>
        </p:spPr>
      </p:pic>
    </p:spTree>
    <p:extLst>
      <p:ext uri="{BB962C8B-B14F-4D97-AF65-F5344CB8AC3E}">
        <p14:creationId xmlns:p14="http://schemas.microsoft.com/office/powerpoint/2010/main" val="226115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28775" t="84400"/>
          <a:stretch/>
        </p:blipFill>
        <p:spPr>
          <a:xfrm flipV="1">
            <a:off x="405396" y="-96168"/>
            <a:ext cx="11801917" cy="1925135"/>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597" y="1964721"/>
            <a:ext cx="10297880" cy="15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0"/>
          <p:cNvSpPr/>
          <p:nvPr/>
        </p:nvSpPr>
        <p:spPr>
          <a:xfrm rot="416356">
            <a:off x="8661064" y="7798057"/>
            <a:ext cx="2587338" cy="92773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B4C0FE"/>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a:endParaRPr lang="en-US"/>
          </a:p>
        </p:txBody>
      </p:sp>
      <p:sp>
        <p:nvSpPr>
          <p:cNvPr id="19" name="Rectangle 10"/>
          <p:cNvSpPr/>
          <p:nvPr/>
        </p:nvSpPr>
        <p:spPr>
          <a:xfrm>
            <a:off x="3848964" y="7830911"/>
            <a:ext cx="7094408" cy="86203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a:endParaRPr lang="en-US"/>
          </a:p>
        </p:txBody>
      </p:sp>
      <p:sp>
        <p:nvSpPr>
          <p:cNvPr id="20" name="Rectangle 10"/>
          <p:cNvSpPr/>
          <p:nvPr/>
        </p:nvSpPr>
        <p:spPr>
          <a:xfrm>
            <a:off x="3851249" y="7899401"/>
            <a:ext cx="6716653" cy="72505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a:endParaRPr lang="en-US"/>
          </a:p>
        </p:txBody>
      </p:sp>
      <p:grpSp>
        <p:nvGrpSpPr>
          <p:cNvPr id="5" name="Group 4"/>
          <p:cNvGrpSpPr/>
          <p:nvPr/>
        </p:nvGrpSpPr>
        <p:grpSpPr>
          <a:xfrm>
            <a:off x="-2048369" y="-1738723"/>
            <a:ext cx="5701198" cy="3982120"/>
            <a:chOff x="-3782475" y="-1860243"/>
            <a:chExt cx="4286503" cy="2986590"/>
          </a:xfrm>
        </p:grpSpPr>
        <p:sp>
          <p:nvSpPr>
            <p:cNvPr id="6" name="Oval 5"/>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94971" y="-1498365"/>
              <a:ext cx="3092023" cy="25971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1941" y="475221"/>
            <a:ext cx="2563006" cy="1107798"/>
          </a:xfrm>
          <a:prstGeom prst="rect">
            <a:avLst/>
          </a:prstGeom>
          <a:noFill/>
        </p:spPr>
        <p:txBody>
          <a:bodyPr wrap="square" lIns="121725" tIns="60862" rIns="121725" bIns="60862" rtlCol="0">
            <a:spAutoFit/>
          </a:bodyPr>
          <a:lstStyle/>
          <a:p>
            <a:r>
              <a:rPr lang="en-US" sz="4800" b="1" dirty="0" err="1">
                <a:solidFill>
                  <a:schemeClr val="tx1"/>
                </a:solidFill>
                <a:latin typeface="Arial-Rounded" pitchFamily="34" charset="0"/>
                <a:ea typeface="Arial-Rounded" pitchFamily="34" charset="0"/>
                <a:cs typeface="Arial-Rounded" pitchFamily="34" charset="0"/>
              </a:rPr>
              <a:t>Tuần</a:t>
            </a:r>
            <a:r>
              <a:rPr lang="en-US" sz="4800" b="1" dirty="0">
                <a:solidFill>
                  <a:schemeClr val="tx1"/>
                </a:solidFill>
                <a:latin typeface="Arial-Rounded" pitchFamily="34" charset="0"/>
                <a:ea typeface="Arial-Rounded" pitchFamily="34" charset="0"/>
                <a:cs typeface="Arial-Rounded" pitchFamily="34" charset="0"/>
              </a:rPr>
              <a:t> </a:t>
            </a:r>
            <a:r>
              <a:rPr lang="en-US" sz="6400" b="1" dirty="0">
                <a:latin typeface="Akronism" pitchFamily="2" charset="0"/>
                <a:ea typeface="Arabia" pitchFamily="2" charset="0"/>
                <a:cs typeface="Arabia" pitchFamily="2" charset="0"/>
              </a:rPr>
              <a:t>8</a:t>
            </a:r>
            <a:endParaRPr lang="en-US" sz="6400" b="1" dirty="0">
              <a:solidFill>
                <a:schemeClr val="tx1"/>
              </a:solidFill>
              <a:latin typeface="Akronism" pitchFamily="2" charset="0"/>
              <a:ea typeface="Arabia" pitchFamily="2" charset="0"/>
              <a:cs typeface="Arabia" pitchFamily="2" charset="0"/>
            </a:endParaRPr>
          </a:p>
        </p:txBody>
      </p:sp>
      <p:grpSp>
        <p:nvGrpSpPr>
          <p:cNvPr id="16" name="Group 15"/>
          <p:cNvGrpSpPr/>
          <p:nvPr/>
        </p:nvGrpSpPr>
        <p:grpSpPr>
          <a:xfrm>
            <a:off x="383764" y="1469972"/>
            <a:ext cx="1861301" cy="1828800"/>
            <a:chOff x="1212273" y="1084984"/>
            <a:chExt cx="992332" cy="992332"/>
          </a:xfrm>
        </p:grpSpPr>
        <p:sp>
          <p:nvSpPr>
            <p:cNvPr id="17" name="Oval 16"/>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52971" y="1095375"/>
              <a:ext cx="914400" cy="914400"/>
            </a:xfrm>
            <a:prstGeom prst="ellipse">
              <a:avLst/>
            </a:prstGeom>
            <a:solidFill>
              <a:srgbClr val="0083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24601" y="1602126"/>
            <a:ext cx="1579625" cy="1764585"/>
          </a:xfrm>
          <a:prstGeom prst="rect">
            <a:avLst/>
          </a:prstGeom>
          <a:noFill/>
        </p:spPr>
        <p:txBody>
          <a:bodyPr wrap="square" lIns="121725" tIns="60862" rIns="121725" bIns="60862" rtlCol="0">
            <a:spAutoFit/>
          </a:bodyPr>
          <a:lstStyle/>
          <a:p>
            <a:pPr algn="ctr"/>
            <a:r>
              <a:rPr lang="en-US" sz="5300" dirty="0" err="1">
                <a:solidFill>
                  <a:schemeClr val="bg1"/>
                </a:solidFill>
                <a:latin typeface="Arial-Rounded" pitchFamily="34" charset="0"/>
                <a:ea typeface="Arial-Rounded" pitchFamily="34" charset="0"/>
                <a:cs typeface="Arial-Rounded" pitchFamily="34" charset="0"/>
              </a:rPr>
              <a:t>Bài</a:t>
            </a:r>
            <a:r>
              <a:rPr lang="en-US" sz="5300" dirty="0">
                <a:solidFill>
                  <a:schemeClr val="bg1"/>
                </a:solidFill>
                <a:latin typeface="Arial-Rounded" pitchFamily="34" charset="0"/>
                <a:ea typeface="Arial-Rounded" pitchFamily="34" charset="0"/>
                <a:cs typeface="Arial-Rounded" pitchFamily="34" charset="0"/>
              </a:rPr>
              <a:t> </a:t>
            </a:r>
          </a:p>
          <a:p>
            <a:pPr algn="ctr"/>
            <a:r>
              <a:rPr lang="en-US" sz="5300" dirty="0">
                <a:solidFill>
                  <a:schemeClr val="bg1"/>
                </a:solidFill>
                <a:latin typeface="Arial Rounded MT Bold" pitchFamily="34" charset="0"/>
                <a:ea typeface="Arial-Rounded" pitchFamily="34" charset="0"/>
                <a:cs typeface="Arial-Rounded" pitchFamily="34" charset="0"/>
              </a:rPr>
              <a:t>16</a:t>
            </a:r>
          </a:p>
        </p:txBody>
      </p:sp>
      <p:sp>
        <p:nvSpPr>
          <p:cNvPr id="26" name="TextBox 25"/>
          <p:cNvSpPr txBox="1"/>
          <p:nvPr/>
        </p:nvSpPr>
        <p:spPr>
          <a:xfrm>
            <a:off x="1971273" y="2113591"/>
            <a:ext cx="9323695" cy="953909"/>
          </a:xfrm>
          <a:prstGeom prst="rect">
            <a:avLst/>
          </a:prstGeom>
          <a:noFill/>
        </p:spPr>
        <p:txBody>
          <a:bodyPr wrap="square" lIns="121725" tIns="60862" rIns="121725" bIns="60862" rtlCol="0">
            <a:spAutoFit/>
          </a:bodyPr>
          <a:lstStyle/>
          <a:p>
            <a:pPr algn="ctr"/>
            <a:r>
              <a:rPr lang="en-US" sz="5400" b="1" dirty="0">
                <a:solidFill>
                  <a:srgbClr val="0070C0"/>
                </a:solidFill>
                <a:latin typeface="Arial-Rounded" pitchFamily="34" charset="0"/>
                <a:ea typeface="Arial-Rounded" pitchFamily="34" charset="0"/>
                <a:cs typeface="Arial-Rounded" pitchFamily="34" charset="0"/>
              </a:rPr>
              <a:t>KHI TRANG SÁCH MỞ RA</a:t>
            </a:r>
          </a:p>
        </p:txBody>
      </p:sp>
      <p:sp>
        <p:nvSpPr>
          <p:cNvPr id="2" name="TextBox 1"/>
          <p:cNvSpPr txBox="1"/>
          <p:nvPr/>
        </p:nvSpPr>
        <p:spPr>
          <a:xfrm>
            <a:off x="-1800626" y="3772598"/>
            <a:ext cx="15697200" cy="1754326"/>
          </a:xfrm>
          <a:prstGeom prst="rect">
            <a:avLst/>
          </a:prstGeom>
          <a:noFill/>
        </p:spPr>
        <p:txBody>
          <a:bodyPr wrap="square" rtlCol="0">
            <a:spAutoFit/>
          </a:bodyPr>
          <a:lstStyle/>
          <a:p>
            <a:pPr algn="ct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Luyện</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tập</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Từ</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ngữ</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chỉ</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đặc</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điểm</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a:t>
            </a:r>
          </a:p>
          <a:p>
            <a:pPr algn="ct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Câu</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nêu</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đặc</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điểm</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Dấu</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chấm</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dấu</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chấm</a:t>
            </a:r>
            <a:r>
              <a:rPr lang="en-US" sz="54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dirty="0" err="1">
                <a:solidFill>
                  <a:srgbClr val="0070C0"/>
                </a:solidFill>
                <a:latin typeface="Times New Roman" panose="02020603050405020304" pitchFamily="18" charset="0"/>
                <a:ea typeface="Arial-Rounded" pitchFamily="34" charset="0"/>
                <a:cs typeface="Times New Roman" panose="02020603050405020304" pitchFamily="18" charset="0"/>
              </a:rPr>
              <a:t>hỏi</a:t>
            </a:r>
            <a:endParaRPr lang="en-US" sz="5400"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7464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5119" y="2667000"/>
            <a:ext cx="9002872" cy="1261600"/>
          </a:xfrm>
        </p:spPr>
        <p:txBody>
          <a:bodyPr/>
          <a:lstStyle/>
          <a:p>
            <a:pPr algn="ctr">
              <a:lnSpc>
                <a:spcPct val="150000"/>
              </a:lnSpc>
            </a:pPr>
            <a:r>
              <a:rPr lang="en-US" sz="9600" err="1">
                <a:solidFill>
                  <a:schemeClr val="tx1"/>
                </a:solidFill>
                <a:latin typeface="Arial-Rounded" pitchFamily="34" charset="0"/>
                <a:ea typeface="Arial-Rounded" pitchFamily="34" charset="0"/>
                <a:cs typeface="Arial-Rounded" pitchFamily="34" charset="0"/>
              </a:rPr>
              <a:t>Dặn</a:t>
            </a:r>
            <a:r>
              <a:rPr lang="en-US" sz="9600">
                <a:solidFill>
                  <a:schemeClr val="tx1"/>
                </a:solidFill>
                <a:latin typeface="Arial-Rounded" pitchFamily="34" charset="0"/>
                <a:ea typeface="Arial-Rounded" pitchFamily="34" charset="0"/>
                <a:cs typeface="Arial-Rounded" pitchFamily="34" charset="0"/>
              </a:rPr>
              <a:t> dò</a:t>
            </a:r>
            <a:endParaRPr lang="en-US" sz="9600" dirty="0">
              <a:solidFill>
                <a:schemeClr val="tx1"/>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719" y="3733800"/>
            <a:ext cx="161607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855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0169" y="325195"/>
            <a:ext cx="12077699" cy="731520"/>
            <a:chOff x="280267" y="915918"/>
            <a:chExt cx="12077699" cy="731520"/>
          </a:xfrm>
        </p:grpSpPr>
        <p:grpSp>
          <p:nvGrpSpPr>
            <p:cNvPr id="9" name="Group 8"/>
            <p:cNvGrpSpPr/>
            <p:nvPr/>
          </p:nvGrpSpPr>
          <p:grpSpPr>
            <a:xfrm>
              <a:off x="280267" y="915918"/>
              <a:ext cx="758018" cy="731520"/>
              <a:chOff x="3041858" y="1727884"/>
              <a:chExt cx="1240359" cy="1188720"/>
            </a:xfrm>
          </p:grpSpPr>
          <p:sp>
            <p:nvSpPr>
              <p:cNvPr id="11"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12"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1</a:t>
                </a:r>
              </a:p>
            </p:txBody>
          </p:sp>
        </p:grpSp>
        <p:sp>
          <p:nvSpPr>
            <p:cNvPr id="10" name="TextBox 9"/>
            <p:cNvSpPr txBox="1"/>
            <p:nvPr/>
          </p:nvSpPr>
          <p:spPr>
            <a:xfrm>
              <a:off x="919073" y="973092"/>
              <a:ext cx="11438893"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Chọn từ chỉ đặc điểm của mỗi đồ dùng học tập trong hình.</a:t>
              </a:r>
            </a:p>
          </p:txBody>
        </p:sp>
      </p:grpSp>
      <p:sp>
        <p:nvSpPr>
          <p:cNvPr id="26" name="1.1"/>
          <p:cNvSpPr/>
          <p:nvPr/>
        </p:nvSpPr>
        <p:spPr>
          <a:xfrm>
            <a:off x="896027" y="2667000"/>
            <a:ext cx="2441692" cy="703216"/>
          </a:xfrm>
          <a:prstGeom prst="roundRect">
            <a:avLst>
              <a:gd name="adj" fmla="val 36455"/>
            </a:avLst>
          </a:prstGeom>
          <a:noFill/>
          <a:ln w="28575">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Rounded" pitchFamily="34" charset="0"/>
                <a:ea typeface="Arial-Rounded" pitchFamily="34" charset="0"/>
                <a:cs typeface="Arial-Rounded" pitchFamily="34" charset="0"/>
              </a:rPr>
              <a:t>thẳng tắp</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97" t="38802" r="38419" b="25607"/>
          <a:stretch/>
        </p:blipFill>
        <p:spPr bwMode="auto">
          <a:xfrm>
            <a:off x="3375211" y="3963585"/>
            <a:ext cx="5293204" cy="286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1.2"/>
          <p:cNvSpPr/>
          <p:nvPr/>
        </p:nvSpPr>
        <p:spPr>
          <a:xfrm>
            <a:off x="3334427" y="1663886"/>
            <a:ext cx="2441692" cy="703216"/>
          </a:xfrm>
          <a:prstGeom prst="roundRect">
            <a:avLst>
              <a:gd name="adj" fmla="val 36455"/>
            </a:avLst>
          </a:prstGeom>
          <a:noFill/>
          <a:ln w="28575">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Rounded" pitchFamily="34" charset="0"/>
                <a:ea typeface="Arial-Rounded" pitchFamily="34" charset="0"/>
                <a:cs typeface="Arial-Rounded" pitchFamily="34" charset="0"/>
              </a:rPr>
              <a:t>trắng tinh</a:t>
            </a:r>
          </a:p>
        </p:txBody>
      </p:sp>
      <p:sp>
        <p:nvSpPr>
          <p:cNvPr id="29" name="1.3"/>
          <p:cNvSpPr/>
          <p:nvPr/>
        </p:nvSpPr>
        <p:spPr>
          <a:xfrm>
            <a:off x="5703211" y="1663886"/>
            <a:ext cx="3349508" cy="703216"/>
          </a:xfrm>
          <a:prstGeom prst="roundRect">
            <a:avLst>
              <a:gd name="adj" fmla="val 36455"/>
            </a:avLst>
          </a:prstGeom>
          <a:noFill/>
          <a:ln w="28575">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Rounded" pitchFamily="34" charset="0"/>
                <a:ea typeface="Arial-Rounded" pitchFamily="34" charset="0"/>
                <a:cs typeface="Arial-Rounded" pitchFamily="34" charset="0"/>
              </a:rPr>
              <a:t>nhọn hoắt</a:t>
            </a:r>
          </a:p>
        </p:txBody>
      </p:sp>
      <p:sp>
        <p:nvSpPr>
          <p:cNvPr id="30" name="1.4"/>
          <p:cNvSpPr/>
          <p:nvPr/>
        </p:nvSpPr>
        <p:spPr>
          <a:xfrm>
            <a:off x="7833519" y="2607678"/>
            <a:ext cx="3349508" cy="703216"/>
          </a:xfrm>
          <a:prstGeom prst="roundRect">
            <a:avLst>
              <a:gd name="adj" fmla="val 36455"/>
            </a:avLst>
          </a:prstGeom>
          <a:noFill/>
          <a:ln w="28575">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Rounded" pitchFamily="34" charset="0"/>
                <a:ea typeface="Arial-Rounded" pitchFamily="34" charset="0"/>
                <a:cs typeface="Arial-Rounded" pitchFamily="34" charset="0"/>
              </a:rPr>
              <a:t>tím ngắt</a:t>
            </a:r>
          </a:p>
        </p:txBody>
      </p:sp>
      <p:cxnSp>
        <p:nvCxnSpPr>
          <p:cNvPr id="5" name="1"/>
          <p:cNvCxnSpPr>
            <a:stCxn id="26" idx="2"/>
          </p:cNvCxnSpPr>
          <p:nvPr/>
        </p:nvCxnSpPr>
        <p:spPr>
          <a:xfrm>
            <a:off x="2116873" y="3370216"/>
            <a:ext cx="1830446" cy="112558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2"/>
          <p:cNvCxnSpPr/>
          <p:nvPr/>
        </p:nvCxnSpPr>
        <p:spPr>
          <a:xfrm>
            <a:off x="4607975" y="2432960"/>
            <a:ext cx="329944" cy="32058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3"/>
          <p:cNvCxnSpPr/>
          <p:nvPr/>
        </p:nvCxnSpPr>
        <p:spPr>
          <a:xfrm flipH="1">
            <a:off x="6614319" y="2322476"/>
            <a:ext cx="598674" cy="247812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4"/>
          <p:cNvCxnSpPr>
            <a:stCxn id="29" idx="2"/>
          </p:cNvCxnSpPr>
          <p:nvPr/>
        </p:nvCxnSpPr>
        <p:spPr>
          <a:xfrm flipH="1">
            <a:off x="6781579" y="2367102"/>
            <a:ext cx="596386" cy="289069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5"/>
          <p:cNvCxnSpPr/>
          <p:nvPr/>
        </p:nvCxnSpPr>
        <p:spPr>
          <a:xfrm flipH="1">
            <a:off x="7985919" y="3300552"/>
            <a:ext cx="1364993" cy="233824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187" y="990600"/>
            <a:ext cx="45569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6614319" y="990600"/>
            <a:ext cx="533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838187" y="1524000"/>
            <a:ext cx="89933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688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75761" y="3411813"/>
            <a:ext cx="3474720" cy="576200"/>
          </a:xfrm>
          <a:prstGeom prst="round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Rounded" pitchFamily="34" charset="0"/>
                <a:ea typeface="Arial-Rounded" pitchFamily="34" charset="0"/>
                <a:cs typeface="Arial-Rounded" pitchFamily="34" charset="0"/>
              </a:rPr>
              <a:t>Cuốn vở</a:t>
            </a:r>
            <a:endParaRPr lang="en-US" sz="3200" dirty="0">
              <a:solidFill>
                <a:srgbClr val="000000"/>
              </a:solidFill>
              <a:latin typeface="Arial-Rounded" pitchFamily="34" charset="0"/>
              <a:ea typeface="Arial-Rounded" pitchFamily="34" charset="0"/>
              <a:cs typeface="Arial-Rounded" pitchFamily="34" charset="0"/>
            </a:endParaRPr>
          </a:p>
        </p:txBody>
      </p:sp>
      <p:sp>
        <p:nvSpPr>
          <p:cNvPr id="4" name="Rounded Rectangle 3"/>
          <p:cNvSpPr/>
          <p:nvPr/>
        </p:nvSpPr>
        <p:spPr>
          <a:xfrm>
            <a:off x="975761" y="4486400"/>
            <a:ext cx="3474720" cy="576200"/>
          </a:xfrm>
          <a:prstGeom prst="round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Rounded" pitchFamily="34" charset="0"/>
                <a:ea typeface="Arial-Rounded" pitchFamily="34" charset="0"/>
                <a:cs typeface="Arial-Rounded" pitchFamily="34" charset="0"/>
              </a:rPr>
              <a:t>Cục tẩy</a:t>
            </a:r>
            <a:endParaRPr lang="en-US" sz="3200" dirty="0">
              <a:solidFill>
                <a:srgbClr val="000000"/>
              </a:solidFill>
              <a:latin typeface="Arial-Rounded" pitchFamily="34" charset="0"/>
              <a:ea typeface="Arial-Rounded" pitchFamily="34" charset="0"/>
              <a:cs typeface="Arial-Rounded" pitchFamily="34" charset="0"/>
            </a:endParaRPr>
          </a:p>
        </p:txBody>
      </p:sp>
      <p:sp>
        <p:nvSpPr>
          <p:cNvPr id="5" name="Rounded Rectangle 4"/>
          <p:cNvSpPr/>
          <p:nvPr/>
        </p:nvSpPr>
        <p:spPr>
          <a:xfrm>
            <a:off x="689768" y="2352799"/>
            <a:ext cx="3760471" cy="576200"/>
          </a:xfrm>
          <a:prstGeom prst="round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itchFamily="34" charset="0"/>
                <a:ea typeface="Arial-Rounded" pitchFamily="34" charset="0"/>
                <a:cs typeface="Arial-Rounded" pitchFamily="34" charset="0"/>
              </a:rPr>
              <a:t>Bàn</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học</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của</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Bống</a:t>
            </a:r>
            <a:endParaRPr lang="en-US" sz="3200" dirty="0">
              <a:solidFill>
                <a:srgbClr val="000000"/>
              </a:solidFill>
              <a:latin typeface="Arial-Rounded" pitchFamily="34" charset="0"/>
              <a:ea typeface="Arial-Rounded" pitchFamily="34" charset="0"/>
              <a:cs typeface="Arial-Rounded" pitchFamily="34" charset="0"/>
            </a:endParaRPr>
          </a:p>
        </p:txBody>
      </p:sp>
      <p:sp>
        <p:nvSpPr>
          <p:cNvPr id="6" name="Rounded Rectangle 5"/>
          <p:cNvSpPr/>
          <p:nvPr/>
        </p:nvSpPr>
        <p:spPr>
          <a:xfrm>
            <a:off x="6690519" y="2352799"/>
            <a:ext cx="4572000" cy="576200"/>
          </a:xfrm>
          <a:prstGeom prst="roundRect">
            <a:avLst/>
          </a:prstGeom>
          <a:solidFill>
            <a:srgbClr val="B9E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Rounded" pitchFamily="34" charset="0"/>
                <a:ea typeface="Arial-Rounded" pitchFamily="34" charset="0"/>
                <a:cs typeface="Arial-Rounded" pitchFamily="34" charset="0"/>
              </a:rPr>
              <a:t>thơm mùi giấy mới.</a:t>
            </a:r>
            <a:endParaRPr lang="en-US" sz="3200" dirty="0">
              <a:solidFill>
                <a:srgbClr val="000000"/>
              </a:solidFill>
              <a:latin typeface="Arial-Rounded" pitchFamily="34" charset="0"/>
              <a:ea typeface="Arial-Rounded" pitchFamily="34" charset="0"/>
              <a:cs typeface="Arial-Rounded" pitchFamily="34" charset="0"/>
            </a:endParaRPr>
          </a:p>
        </p:txBody>
      </p:sp>
      <p:sp>
        <p:nvSpPr>
          <p:cNvPr id="7" name="Rounded Rectangle 6"/>
          <p:cNvSpPr/>
          <p:nvPr/>
        </p:nvSpPr>
        <p:spPr>
          <a:xfrm>
            <a:off x="6690519" y="3411813"/>
            <a:ext cx="4572000" cy="576200"/>
          </a:xfrm>
          <a:prstGeom prst="roundRect">
            <a:avLst/>
          </a:prstGeom>
          <a:solidFill>
            <a:srgbClr val="B9E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itchFamily="34" charset="0"/>
                <a:ea typeface="Arial-Rounded" pitchFamily="34" charset="0"/>
                <a:cs typeface="Arial-Rounded" pitchFamily="34" charset="0"/>
              </a:rPr>
              <a:t>ngăn</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nắp</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gọn</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gàng</a:t>
            </a:r>
            <a:r>
              <a:rPr lang="en-US" sz="3200" dirty="0">
                <a:solidFill>
                  <a:srgbClr val="000000"/>
                </a:solidFill>
                <a:latin typeface="Arial-Rounded" pitchFamily="34" charset="0"/>
                <a:ea typeface="Arial-Rounded" pitchFamily="34" charset="0"/>
                <a:cs typeface="Arial-Rounded" pitchFamily="34" charset="0"/>
              </a:rPr>
              <a:t>.</a:t>
            </a:r>
          </a:p>
        </p:txBody>
      </p:sp>
      <p:sp>
        <p:nvSpPr>
          <p:cNvPr id="8" name="Rounded Rectangle 7"/>
          <p:cNvSpPr/>
          <p:nvPr/>
        </p:nvSpPr>
        <p:spPr>
          <a:xfrm>
            <a:off x="6728619" y="4415707"/>
            <a:ext cx="5257800" cy="576200"/>
          </a:xfrm>
          <a:prstGeom prst="roundRect">
            <a:avLst/>
          </a:prstGeom>
          <a:solidFill>
            <a:srgbClr val="B9E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itchFamily="34" charset="0"/>
                <a:ea typeface="Arial-Rounded" pitchFamily="34" charset="0"/>
                <a:cs typeface="Arial-Rounded" pitchFamily="34" charset="0"/>
              </a:rPr>
              <a:t>nhỏ</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xíu</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như</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một</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viên</a:t>
            </a:r>
            <a:r>
              <a:rPr lang="en-US" sz="3200" dirty="0">
                <a:solidFill>
                  <a:srgbClr val="000000"/>
                </a:solidFill>
                <a:latin typeface="Arial-Rounded" pitchFamily="34" charset="0"/>
                <a:ea typeface="Arial-Rounded" pitchFamily="34" charset="0"/>
                <a:cs typeface="Arial-Rounded" pitchFamily="34" charset="0"/>
              </a:rPr>
              <a:t> </a:t>
            </a:r>
            <a:r>
              <a:rPr lang="en-US" sz="3200" dirty="0" err="1">
                <a:solidFill>
                  <a:srgbClr val="000000"/>
                </a:solidFill>
                <a:latin typeface="Arial-Rounded" pitchFamily="34" charset="0"/>
                <a:ea typeface="Arial-Rounded" pitchFamily="34" charset="0"/>
                <a:cs typeface="Arial-Rounded" pitchFamily="34" charset="0"/>
              </a:rPr>
              <a:t>kẹo</a:t>
            </a:r>
            <a:r>
              <a:rPr lang="en-US" sz="3200" dirty="0">
                <a:solidFill>
                  <a:srgbClr val="000000"/>
                </a:solidFill>
                <a:latin typeface="Arial-Rounded" pitchFamily="34" charset="0"/>
                <a:ea typeface="Arial-Rounded" pitchFamily="34" charset="0"/>
                <a:cs typeface="Arial-Rounded" pitchFamily="34" charset="0"/>
              </a:rPr>
              <a:t>.</a:t>
            </a:r>
          </a:p>
        </p:txBody>
      </p:sp>
      <p:sp>
        <p:nvSpPr>
          <p:cNvPr id="9" name="TextBox 8"/>
          <p:cNvSpPr txBox="1"/>
          <p:nvPr/>
        </p:nvSpPr>
        <p:spPr>
          <a:xfrm>
            <a:off x="2804319" y="1557400"/>
            <a:ext cx="959413" cy="707886"/>
          </a:xfrm>
          <a:prstGeom prst="rect">
            <a:avLst/>
          </a:prstGeom>
          <a:noFill/>
        </p:spPr>
        <p:txBody>
          <a:bodyPr wrap="square" rtlCol="0">
            <a:spAutoFit/>
          </a:bodyPr>
          <a:lstStyle/>
          <a:p>
            <a:pPr algn="ctr"/>
            <a:r>
              <a:rPr lang="en-US" sz="4000">
                <a:solidFill>
                  <a:srgbClr val="002060"/>
                </a:solidFill>
                <a:latin typeface="Arial-Rounded" pitchFamily="34" charset="0"/>
                <a:ea typeface="Arial-Rounded" pitchFamily="34" charset="0"/>
                <a:cs typeface="Arial-Rounded" pitchFamily="34" charset="0"/>
              </a:rPr>
              <a:t>A</a:t>
            </a:r>
          </a:p>
        </p:txBody>
      </p:sp>
      <p:sp>
        <p:nvSpPr>
          <p:cNvPr id="10" name="TextBox 9"/>
          <p:cNvSpPr txBox="1"/>
          <p:nvPr/>
        </p:nvSpPr>
        <p:spPr>
          <a:xfrm>
            <a:off x="8508612" y="1557400"/>
            <a:ext cx="959413" cy="707886"/>
          </a:xfrm>
          <a:prstGeom prst="rect">
            <a:avLst/>
          </a:prstGeom>
          <a:noFill/>
        </p:spPr>
        <p:txBody>
          <a:bodyPr wrap="square" rtlCol="0">
            <a:spAutoFit/>
          </a:bodyPr>
          <a:lstStyle/>
          <a:p>
            <a:pPr algn="ctr"/>
            <a:r>
              <a:rPr lang="en-US" sz="4000">
                <a:solidFill>
                  <a:srgbClr val="002060"/>
                </a:solidFill>
                <a:latin typeface="Arial-Rounded" pitchFamily="34" charset="0"/>
                <a:ea typeface="Arial-Rounded" pitchFamily="34" charset="0"/>
                <a:cs typeface="Arial-Rounded" pitchFamily="34" charset="0"/>
              </a:rPr>
              <a:t>B</a:t>
            </a:r>
          </a:p>
        </p:txBody>
      </p:sp>
      <p:cxnSp>
        <p:nvCxnSpPr>
          <p:cNvPr id="11" name="Straight Connector 10"/>
          <p:cNvCxnSpPr>
            <a:stCxn id="5" idx="3"/>
            <a:endCxn id="7" idx="1"/>
          </p:cNvCxnSpPr>
          <p:nvPr/>
        </p:nvCxnSpPr>
        <p:spPr>
          <a:xfrm>
            <a:off x="4450239" y="2640899"/>
            <a:ext cx="2240280" cy="10590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3"/>
            <a:endCxn id="8" idx="1"/>
          </p:cNvCxnSpPr>
          <p:nvPr/>
        </p:nvCxnSpPr>
        <p:spPr>
          <a:xfrm flipV="1">
            <a:off x="4450481" y="4703807"/>
            <a:ext cx="2278138" cy="706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3" idx="3"/>
            <a:endCxn id="6" idx="1"/>
          </p:cNvCxnSpPr>
          <p:nvPr/>
        </p:nvCxnSpPr>
        <p:spPr>
          <a:xfrm flipV="1">
            <a:off x="4450481" y="2640899"/>
            <a:ext cx="2240038" cy="10590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89768" y="325195"/>
            <a:ext cx="11106151" cy="1323463"/>
            <a:chOff x="280267" y="915918"/>
            <a:chExt cx="11106151" cy="1323463"/>
          </a:xfrm>
        </p:grpSpPr>
        <p:grpSp>
          <p:nvGrpSpPr>
            <p:cNvPr id="18" name="Group 17"/>
            <p:cNvGrpSpPr/>
            <p:nvPr/>
          </p:nvGrpSpPr>
          <p:grpSpPr>
            <a:xfrm>
              <a:off x="280267" y="915918"/>
              <a:ext cx="758018" cy="731520"/>
              <a:chOff x="3041858" y="1727884"/>
              <a:chExt cx="1240359" cy="1188720"/>
            </a:xfrm>
          </p:grpSpPr>
          <p:sp>
            <p:nvSpPr>
              <p:cNvPr id="20"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21"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2</a:t>
                </a:r>
              </a:p>
            </p:txBody>
          </p:sp>
        </p:grpSp>
        <p:sp>
          <p:nvSpPr>
            <p:cNvPr id="19" name="TextBox 18"/>
            <p:cNvSpPr txBox="1"/>
            <p:nvPr/>
          </p:nvSpPr>
          <p:spPr>
            <a:xfrm>
              <a:off x="919074" y="915942"/>
              <a:ext cx="10467344" cy="1323439"/>
            </a:xfrm>
            <a:prstGeom prst="rect">
              <a:avLst/>
            </a:prstGeom>
            <a:noFill/>
          </p:spPr>
          <p:txBody>
            <a:bodyPr wrap="square" rtlCol="0">
              <a:spAutoFit/>
            </a:bodyPr>
            <a:lstStyle/>
            <a:p>
              <a:pPr algn="just"/>
              <a:r>
                <a:rPr lang="en-US" sz="4000" dirty="0" err="1">
                  <a:solidFill>
                    <a:srgbClr val="002060"/>
                  </a:solidFill>
                  <a:latin typeface="Arial-Rounded" pitchFamily="34" charset="0"/>
                  <a:ea typeface="Arial-Rounded" pitchFamily="34" charset="0"/>
                  <a:cs typeface="Arial-Rounded" pitchFamily="34" charset="0"/>
                </a:rPr>
                <a:t>Kết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hợp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từ</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ngữ</a:t>
              </a:r>
              <a:r>
                <a:rPr lang="en-US" sz="4000" dirty="0">
                  <a:solidFill>
                    <a:srgbClr val="002060"/>
                  </a:solidFill>
                  <a:latin typeface="Arial-Rounded" pitchFamily="34" charset="0"/>
                  <a:ea typeface="Arial-Rounded" pitchFamily="34" charset="0"/>
                  <a:cs typeface="Arial-Rounded" pitchFamily="34" charset="0"/>
                </a:rPr>
                <a:t> ở </a:t>
              </a:r>
              <a:r>
                <a:rPr lang="en-US" sz="4000" dirty="0" err="1">
                  <a:solidFill>
                    <a:srgbClr val="002060"/>
                  </a:solidFill>
                  <a:latin typeface="Arial-Rounded" pitchFamily="34" charset="0"/>
                  <a:ea typeface="Arial-Rounded" pitchFamily="34" charset="0"/>
                  <a:cs typeface="Arial-Rounded" pitchFamily="34" charset="0"/>
                </a:rPr>
                <a:t>cột</a:t>
              </a:r>
              <a:r>
                <a:rPr lang="en-US" sz="4000" dirty="0">
                  <a:solidFill>
                    <a:srgbClr val="002060"/>
                  </a:solidFill>
                  <a:latin typeface="Arial-Rounded" pitchFamily="34" charset="0"/>
                  <a:ea typeface="Arial-Rounded" pitchFamily="34" charset="0"/>
                  <a:cs typeface="Arial-Rounded" pitchFamily="34" charset="0"/>
                </a:rPr>
                <a:t> A </a:t>
              </a:r>
              <a:r>
                <a:rPr lang="en-US" sz="4000" dirty="0" err="1">
                  <a:solidFill>
                    <a:srgbClr val="002060"/>
                  </a:solidFill>
                  <a:latin typeface="Arial-Rounded" pitchFamily="34" charset="0"/>
                  <a:ea typeface="Arial-Rounded" pitchFamily="34" charset="0"/>
                  <a:cs typeface="Arial-Rounded" pitchFamily="34" charset="0"/>
                </a:rPr>
                <a:t>với</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từ</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ngữ</a:t>
              </a:r>
              <a:r>
                <a:rPr lang="en-US" sz="4000" dirty="0">
                  <a:solidFill>
                    <a:srgbClr val="002060"/>
                  </a:solidFill>
                  <a:latin typeface="Arial-Rounded" pitchFamily="34" charset="0"/>
                  <a:ea typeface="Arial-Rounded" pitchFamily="34" charset="0"/>
                  <a:cs typeface="Arial-Rounded" pitchFamily="34" charset="0"/>
                </a:rPr>
                <a:t> ở </a:t>
              </a:r>
              <a:r>
                <a:rPr lang="en-US" sz="4000" dirty="0" err="1">
                  <a:solidFill>
                    <a:srgbClr val="002060"/>
                  </a:solidFill>
                  <a:latin typeface="Arial-Rounded" pitchFamily="34" charset="0"/>
                  <a:ea typeface="Arial-Rounded" pitchFamily="34" charset="0"/>
                  <a:cs typeface="Arial-Rounded" pitchFamily="34" charset="0"/>
                </a:rPr>
                <a:t>cột</a:t>
              </a:r>
              <a:r>
                <a:rPr lang="en-US" sz="4000" dirty="0">
                  <a:solidFill>
                    <a:srgbClr val="002060"/>
                  </a:solidFill>
                  <a:latin typeface="Arial-Rounded" pitchFamily="34" charset="0"/>
                  <a:ea typeface="Arial-Rounded" pitchFamily="34" charset="0"/>
                  <a:cs typeface="Arial-Rounded" pitchFamily="34" charset="0"/>
                </a:rPr>
                <a:t> B </a:t>
              </a:r>
              <a:r>
                <a:rPr lang="en-US" sz="4000" dirty="0" err="1">
                  <a:solidFill>
                    <a:srgbClr val="002060"/>
                  </a:solidFill>
                  <a:latin typeface="Arial-Rounded" pitchFamily="34" charset="0"/>
                  <a:ea typeface="Arial-Rounded" pitchFamily="34" charset="0"/>
                  <a:cs typeface="Arial-Rounded" pitchFamily="34" charset="0"/>
                </a:rPr>
                <a:t>để</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tạo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nêu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đặc</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điểm</a:t>
              </a:r>
              <a:endParaRPr lang="en-US" sz="4000" dirty="0">
                <a:solidFill>
                  <a:srgbClr val="002060"/>
                </a:solidFill>
                <a:latin typeface="Arial-Rounded" pitchFamily="34" charset="0"/>
                <a:ea typeface="Arial-Rounded" pitchFamily="34" charset="0"/>
                <a:cs typeface="Arial-Rounded" pitchFamily="34" charset="0"/>
              </a:endParaRPr>
            </a:p>
          </p:txBody>
        </p:sp>
      </p:grpSp>
      <p:cxnSp>
        <p:nvCxnSpPr>
          <p:cNvPr id="14" name="Straight Connector 13"/>
          <p:cNvCxnSpPr/>
          <p:nvPr/>
        </p:nvCxnSpPr>
        <p:spPr>
          <a:xfrm>
            <a:off x="1447786" y="990600"/>
            <a:ext cx="524273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7757319" y="990600"/>
            <a:ext cx="3200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1447786" y="1557400"/>
            <a:ext cx="4861733"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98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8277" y="3928020"/>
            <a:ext cx="101346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gàng</a:t>
            </a:r>
            <a:r>
              <a:rPr lang="en-US" sz="4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585119" y="1558380"/>
            <a:ext cx="96774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448118" y="2743200"/>
            <a:ext cx="98298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tẩy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kẹo</a:t>
            </a:r>
            <a:r>
              <a:rPr lang="en-US" sz="44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6797358" y="4689662"/>
            <a:ext cx="1828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052719" y="4697461"/>
            <a:ext cx="205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42519" y="2209800"/>
            <a:ext cx="1295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7719" y="2209800"/>
            <a:ext cx="914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413919" y="3429000"/>
            <a:ext cx="1752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80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19" y="0"/>
            <a:ext cx="9448800" cy="6858000"/>
          </a:xfrm>
          <a:prstGeom prst="rect">
            <a:avLst/>
          </a:prstGeom>
        </p:spPr>
      </p:pic>
    </p:spTree>
    <p:extLst>
      <p:ext uri="{BB962C8B-B14F-4D97-AF65-F5344CB8AC3E}">
        <p14:creationId xmlns:p14="http://schemas.microsoft.com/office/powerpoint/2010/main" val="141675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89768" y="325195"/>
            <a:ext cx="11106151" cy="1257503"/>
            <a:chOff x="280267" y="915918"/>
            <a:chExt cx="11106151" cy="1257503"/>
          </a:xfrm>
        </p:grpSpPr>
        <p:grpSp>
          <p:nvGrpSpPr>
            <p:cNvPr id="18" name="Group 17"/>
            <p:cNvGrpSpPr/>
            <p:nvPr/>
          </p:nvGrpSpPr>
          <p:grpSpPr>
            <a:xfrm>
              <a:off x="280267" y="915918"/>
              <a:ext cx="758018" cy="731520"/>
              <a:chOff x="3041858" y="1727884"/>
              <a:chExt cx="1240359" cy="1188720"/>
            </a:xfrm>
          </p:grpSpPr>
          <p:sp>
            <p:nvSpPr>
              <p:cNvPr id="20"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21"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3</a:t>
                </a:r>
              </a:p>
            </p:txBody>
          </p:sp>
        </p:grpSp>
        <p:sp>
          <p:nvSpPr>
            <p:cNvPr id="19" name="TextBox 18"/>
            <p:cNvSpPr txBox="1"/>
            <p:nvPr/>
          </p:nvSpPr>
          <p:spPr>
            <a:xfrm>
              <a:off x="919074" y="973092"/>
              <a:ext cx="10467344" cy="1200329"/>
            </a:xfrm>
            <a:prstGeom prst="rect">
              <a:avLst/>
            </a:prstGeom>
            <a:noFill/>
          </p:spPr>
          <p:txBody>
            <a:bodyPr wrap="square" rtlCol="0">
              <a:spAutoFit/>
            </a:bodyPr>
            <a:lstStyle/>
            <a:p>
              <a:pPr algn="just"/>
              <a:r>
                <a:rPr lang="en-US" sz="3600" dirty="0" err="1">
                  <a:solidFill>
                    <a:srgbClr val="002060"/>
                  </a:solidFill>
                  <a:latin typeface="Arial-Rounded" pitchFamily="34" charset="0"/>
                  <a:ea typeface="Arial-Rounded" pitchFamily="34" charset="0"/>
                  <a:cs typeface="Arial-Rounded" pitchFamily="34" charset="0"/>
                </a:rPr>
                <a:t>Chọn</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dấu</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chấm</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hoặc</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dấu</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chấm</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hỏi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thay</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cho</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các</a:t>
              </a:r>
              <a:r>
                <a:rPr lang="en-US" sz="3600" dirty="0">
                  <a:solidFill>
                    <a:srgbClr val="002060"/>
                  </a:solidFill>
                  <a:latin typeface="Arial-Rounded" pitchFamily="34" charset="0"/>
                  <a:ea typeface="Arial-Rounded" pitchFamily="34" charset="0"/>
                  <a:cs typeface="Arial-Rounded" pitchFamily="34" charset="0"/>
                </a:rPr>
                <a:t> ô </a:t>
              </a:r>
              <a:r>
                <a:rPr lang="en-US" sz="3600" dirty="0" err="1">
                  <a:solidFill>
                    <a:srgbClr val="002060"/>
                  </a:solidFill>
                  <a:latin typeface="Arial-Rounded" pitchFamily="34" charset="0"/>
                  <a:ea typeface="Arial-Rounded" pitchFamily="34" charset="0"/>
                  <a:cs typeface="Arial-Rounded" pitchFamily="34" charset="0"/>
                </a:rPr>
                <a:t>vuông</a:t>
              </a:r>
              <a:r>
                <a:rPr lang="en-US" sz="3600" dirty="0">
                  <a:solidFill>
                    <a:srgbClr val="002060"/>
                  </a:solidFill>
                  <a:latin typeface="Arial-Rounded" pitchFamily="34" charset="0"/>
                  <a:ea typeface="Arial-Rounded" pitchFamily="34" charset="0"/>
                  <a:cs typeface="Arial-Rounded" pitchFamily="34" charset="0"/>
                </a:rPr>
                <a:t>.</a:t>
              </a: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71997" y="1056715"/>
            <a:ext cx="2639605" cy="233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38704" t="46424" r="33321" b="10555"/>
          <a:stretch/>
        </p:blipFill>
        <p:spPr bwMode="auto">
          <a:xfrm>
            <a:off x="6461919" y="3478392"/>
            <a:ext cx="4129881" cy="315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7518" r="61296"/>
          <a:stretch/>
        </p:blipFill>
        <p:spPr bwMode="auto">
          <a:xfrm>
            <a:off x="404796" y="3948061"/>
            <a:ext cx="2665445" cy="213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t="13605"/>
          <a:stretch/>
        </p:blipFill>
        <p:spPr bwMode="auto">
          <a:xfrm>
            <a:off x="2199801" y="1543967"/>
            <a:ext cx="3358558" cy="237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784238" y="5153689"/>
            <a:ext cx="838200" cy="769441"/>
          </a:xfrm>
          <a:prstGeom prst="rect">
            <a:avLst/>
          </a:prstGeom>
          <a:noFill/>
        </p:spPr>
        <p:txBody>
          <a:bodyPr wrap="square" rtlCol="0">
            <a:spAutoFit/>
          </a:bodyPr>
          <a:lstStyle/>
          <a:p>
            <a:r>
              <a:rPr lang="en-US" sz="4400" b="1" dirty="0">
                <a:latin typeface="Arial-Rounded" pitchFamily="34" charset="0"/>
                <a:ea typeface="Arial-Rounded" pitchFamily="34" charset="0"/>
                <a:cs typeface="Arial-Rounded" pitchFamily="34" charset="0"/>
              </a:rPr>
              <a:t>.</a:t>
            </a:r>
          </a:p>
        </p:txBody>
      </p:sp>
      <p:sp>
        <p:nvSpPr>
          <p:cNvPr id="2" name="Rectangle 1"/>
          <p:cNvSpPr/>
          <p:nvPr/>
        </p:nvSpPr>
        <p:spPr>
          <a:xfrm>
            <a:off x="5291739" y="3478392"/>
            <a:ext cx="533241" cy="392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271997" y="4151245"/>
            <a:ext cx="685800" cy="4696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395619" y="4074556"/>
            <a:ext cx="7620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405181" y="3390443"/>
            <a:ext cx="7620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t>
            </a:r>
          </a:p>
        </p:txBody>
      </p:sp>
      <p:cxnSp>
        <p:nvCxnSpPr>
          <p:cNvPr id="8" name="Straight Connector 7"/>
          <p:cNvCxnSpPr/>
          <p:nvPr/>
        </p:nvCxnSpPr>
        <p:spPr>
          <a:xfrm>
            <a:off x="2728119" y="914400"/>
            <a:ext cx="1981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04719" y="914400"/>
            <a:ext cx="2971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9721736" y="5491167"/>
            <a:ext cx="613172" cy="405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9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1220" y="-463498"/>
            <a:ext cx="5886450" cy="588645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880" y="-238650"/>
            <a:ext cx="5886450" cy="588645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0606" y="76200"/>
            <a:ext cx="5886450" cy="5886450"/>
          </a:xfrm>
          <a:prstGeom prst="rect">
            <a:avLst/>
          </a:prstGeom>
        </p:spPr>
      </p:pic>
      <p:pic>
        <p:nvPicPr>
          <p:cNvPr id="19" name="Picture 1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7906616" y="-565577"/>
            <a:ext cx="2114550" cy="2114550"/>
          </a:xfrm>
          <a:prstGeom prst="rect">
            <a:avLst/>
          </a:prstGeom>
        </p:spPr>
      </p:pic>
      <p:sp>
        <p:nvSpPr>
          <p:cNvPr id="20" name="TextBox 19"/>
          <p:cNvSpPr txBox="1"/>
          <p:nvPr/>
        </p:nvSpPr>
        <p:spPr>
          <a:xfrm>
            <a:off x="137319" y="76200"/>
            <a:ext cx="6248400" cy="830997"/>
          </a:xfrm>
          <a:prstGeom prst="rect">
            <a:avLst/>
          </a:prstGeom>
          <a:solidFill>
            <a:schemeClr val="bg1">
              <a:lumMod val="95000"/>
            </a:schemeClr>
          </a:solidFill>
        </p:spPr>
        <p:txBody>
          <a:bodyPr wrap="square" rtlCol="0">
            <a:spAutoFit/>
          </a:bodyPr>
          <a:lstStyle/>
          <a:p>
            <a:r>
              <a:rPr lang="en-US" sz="2400">
                <a:solidFill>
                  <a:srgbClr val="FF0000"/>
                </a:solidFill>
                <a:latin typeface="Arial" pitchFamily="34" charset="0"/>
                <a:cs typeface="Arial" pitchFamily="34" charset="0"/>
              </a:rPr>
              <a:t>KHỞI ĐỘNG</a:t>
            </a:r>
          </a:p>
          <a:p>
            <a:r>
              <a:rPr lang="en-US" sz="2400">
                <a:solidFill>
                  <a:srgbClr val="FF0000"/>
                </a:solidFill>
                <a:latin typeface="Arial" pitchFamily="34" charset="0"/>
                <a:cs typeface="Arial" pitchFamily="34" charset="0"/>
              </a:rPr>
              <a:t>TRÒ CHƠI: </a:t>
            </a:r>
            <a:r>
              <a:rPr lang="en-US" sz="2400" i="1">
                <a:solidFill>
                  <a:srgbClr val="FF0000"/>
                </a:solidFill>
                <a:latin typeface="Arial" pitchFamily="34" charset="0"/>
                <a:cs typeface="Arial" pitchFamily="34" charset="0"/>
              </a:rPr>
              <a:t>ĐƯA THUYỀN VÀO BỜ</a:t>
            </a:r>
          </a:p>
        </p:txBody>
      </p:sp>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2151" y="-153566"/>
            <a:ext cx="1322294" cy="1322294"/>
          </a:xfrm>
          <a:prstGeom prst="rect">
            <a:avLst/>
          </a:prstGeom>
        </p:spPr>
      </p:pic>
      <p:pic>
        <p:nvPicPr>
          <p:cNvPr id="22" name="Picture 21"/>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3188" y="723900"/>
            <a:ext cx="3124200" cy="3124200"/>
          </a:xfrm>
          <a:prstGeom prst="rect">
            <a:avLst/>
          </a:prstGeom>
        </p:spPr>
      </p:pic>
      <p:pic>
        <p:nvPicPr>
          <p:cNvPr id="23" name="Tieng-mua-roi-ti-tac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02256" y="1962150"/>
            <a:ext cx="609600" cy="609600"/>
          </a:xfrm>
          <a:prstGeom prst="rect">
            <a:avLst/>
          </a:prstGeom>
        </p:spPr>
      </p:pic>
      <p:pic>
        <p:nvPicPr>
          <p:cNvPr id="24" name="Picture 23"/>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195719" y="1743075"/>
            <a:ext cx="2114550" cy="2114550"/>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0"/>
            <a:ext cx="12161839" cy="6858000"/>
          </a:xfrm>
          <a:prstGeom prst="rect">
            <a:avLst/>
          </a:prstGeom>
        </p:spPr>
      </p:pic>
      <p:sp>
        <p:nvSpPr>
          <p:cNvPr id="4" name="TextBox 3"/>
          <p:cNvSpPr txBox="1"/>
          <p:nvPr/>
        </p:nvSpPr>
        <p:spPr>
          <a:xfrm>
            <a:off x="137319" y="76200"/>
            <a:ext cx="6248400" cy="830997"/>
          </a:xfrm>
          <a:prstGeom prst="rect">
            <a:avLst/>
          </a:prstGeom>
          <a:solidFill>
            <a:schemeClr val="bg1">
              <a:lumMod val="95000"/>
            </a:schemeClr>
          </a:solidFill>
        </p:spPr>
        <p:txBody>
          <a:bodyPr wrap="square" rtlCol="0">
            <a:spAutoFit/>
          </a:bodyPr>
          <a:lstStyle/>
          <a:p>
            <a:r>
              <a:rPr lang="en-US" sz="2400">
                <a:solidFill>
                  <a:srgbClr val="FF0000"/>
                </a:solidFill>
                <a:latin typeface="Arial" pitchFamily="34" charset="0"/>
                <a:cs typeface="Arial" pitchFamily="34" charset="0"/>
              </a:rPr>
              <a:t>KHỞI ĐỘNG</a:t>
            </a:r>
          </a:p>
          <a:p>
            <a:r>
              <a:rPr lang="en-US" sz="2400">
                <a:solidFill>
                  <a:srgbClr val="FF0000"/>
                </a:solidFill>
                <a:latin typeface="Arial" pitchFamily="34" charset="0"/>
                <a:cs typeface="Arial" pitchFamily="34" charset="0"/>
              </a:rPr>
              <a:t>TRÒ CHƠI: </a:t>
            </a:r>
            <a:r>
              <a:rPr lang="en-US" sz="2400" i="1">
                <a:solidFill>
                  <a:srgbClr val="FF0000"/>
                </a:solidFill>
                <a:latin typeface="Arial" pitchFamily="34" charset="0"/>
                <a:cs typeface="Arial" pitchFamily="34" charset="0"/>
              </a:rPr>
              <a:t>ĐƯA THUYỀN VÀO BỜ</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37919" y="3429000"/>
            <a:ext cx="1245610" cy="1662978"/>
          </a:xfrm>
          <a:prstGeom prst="rect">
            <a:avLst/>
          </a:prstGeom>
        </p:spPr>
      </p:pic>
      <p:pic>
        <p:nvPicPr>
          <p:cNvPr id="7" name="Picture 6"/>
          <p:cNvPicPr>
            <a:picLocks noChangeAspect="1"/>
          </p:cNvPicPr>
          <p:nvPr/>
        </p:nvPicPr>
        <p:blipFill>
          <a:blip r:embed="rId14">
            <a:extLst>
              <a:ext uri="{BEBA8EAE-BF5A-486C-A8C5-ECC9F3942E4B}">
                <a14:imgProps xmlns:a14="http://schemas.microsoft.com/office/drawing/2010/main">
                  <a14:imgLayer r:embed="rId15">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05494" y="4098900"/>
            <a:ext cx="1030225" cy="1258600"/>
          </a:xfrm>
          <a:prstGeom prst="rect">
            <a:avLst/>
          </a:prstGeom>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17538" t="8029" r="13438" b="24064"/>
          <a:stretch/>
        </p:blipFill>
        <p:spPr>
          <a:xfrm>
            <a:off x="2499519" y="4439477"/>
            <a:ext cx="2840182" cy="2095656"/>
          </a:xfrm>
          <a:prstGeom prst="rect">
            <a:avLst/>
          </a:prstGeom>
        </p:spPr>
      </p:pic>
      <p:pic>
        <p:nvPicPr>
          <p:cNvPr id="9" name="Picture 8"/>
          <p:cNvPicPr>
            <a:picLocks noChangeAspect="1"/>
          </p:cNvPicPr>
          <p:nvPr/>
        </p:nvPicPr>
        <p:blipFill rotWithShape="1">
          <a:blip r:embed="rId17">
            <a:extLst>
              <a:ext uri="{28A0092B-C50C-407E-A947-70E740481C1C}">
                <a14:useLocalDpi xmlns:a14="http://schemas.microsoft.com/office/drawing/2010/main" val="0"/>
              </a:ext>
            </a:extLst>
          </a:blip>
          <a:srcRect b="24356"/>
          <a:stretch/>
        </p:blipFill>
        <p:spPr>
          <a:xfrm>
            <a:off x="764233" y="3429000"/>
            <a:ext cx="2187325" cy="1965537"/>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90719" y="2771109"/>
            <a:ext cx="3452957" cy="3653999"/>
          </a:xfrm>
          <a:prstGeom prst="rect">
            <a:avLst/>
          </a:prstGeom>
        </p:spPr>
      </p:pic>
      <p:pic>
        <p:nvPicPr>
          <p:cNvPr id="11" name="Tieng-song-bie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481" y="1981200"/>
            <a:ext cx="609600" cy="609600"/>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2151" y="-153566"/>
            <a:ext cx="1322294" cy="1322294"/>
          </a:xfrm>
          <a:prstGeom prst="rect">
            <a:avLst/>
          </a:prstGeom>
        </p:spPr>
      </p:pic>
    </p:spTree>
    <p:extLst>
      <p:ext uri="{BB962C8B-B14F-4D97-AF65-F5344CB8AC3E}">
        <p14:creationId xmlns:p14="http://schemas.microsoft.com/office/powerpoint/2010/main" val="21240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98"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23"/>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5094">
                <p:cTn id="39" repeatCount="indefinite" fill="hold" display="0">
                  <p:stCondLst>
                    <p:cond delay="indefinite"/>
                  </p:stCondLst>
                  <p:endCondLst>
                    <p:cond evt="onStopAudio" delay="0">
                      <p:tgtEl>
                        <p:sldTgt/>
                      </p:tgtEl>
                    </p:cond>
                  </p:endCondLst>
                </p:cTn>
                <p:tgtEl>
                  <p:spTgt spid="11"/>
                </p:tgtEl>
              </p:cMediaNode>
            </p:audio>
            <p:audio>
              <p:cMediaNode vol="80000">
                <p:cTn id="40"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688" y="507581"/>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0615"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12161839" cy="6858000"/>
          </a:xfrm>
          <a:prstGeom prst="rect">
            <a:avLst/>
          </a:prstGeom>
        </p:spPr>
      </p:pic>
      <p:pic>
        <p:nvPicPr>
          <p:cNvPr id="9" name="Picture 8">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b="24356"/>
          <a:stretch/>
        </p:blipFill>
        <p:spPr>
          <a:xfrm>
            <a:off x="-9112" y="5201655"/>
            <a:ext cx="1643369" cy="1476737"/>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5394"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0606"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951653" y="4988170"/>
            <a:ext cx="804672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vi-VN" sz="4400" dirty="0">
                <a:solidFill>
                  <a:schemeClr val="accent6"/>
                </a:solidFill>
                <a:latin typeface="Arial-Rounded" pitchFamily="34" charset="0"/>
                <a:ea typeface="Arial-Rounded" pitchFamily="34" charset="0"/>
                <a:cs typeface="Arial-Rounded" pitchFamily="34" charset="0"/>
              </a:rPr>
              <a:t>C. </a:t>
            </a:r>
            <a:r>
              <a:rPr lang="en-US" sz="4400" dirty="0">
                <a:solidFill>
                  <a:schemeClr val="accent6"/>
                </a:solidFill>
                <a:latin typeface="Arial-Rounded" pitchFamily="34" charset="0"/>
                <a:ea typeface="Arial-Rounded" pitchFamily="34" charset="0"/>
                <a:cs typeface="Arial-Rounded" pitchFamily="34"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mềm</a:t>
            </a:r>
            <a:r>
              <a:rPr lang="en-US" sz="4400" dirty="0">
                <a:solidFill>
                  <a:schemeClr val="accent6"/>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schemeClr val="accent6"/>
                </a:solidFill>
                <a:latin typeface="Times New Roman" panose="02020603050405020304" pitchFamily="18" charset="0"/>
                <a:ea typeface="Arial-Rounded" pitchFamily="34" charset="0"/>
                <a:cs typeface="Times New Roman" panose="02020603050405020304" pitchFamily="18" charset="0"/>
              </a:rPr>
              <a:t>dẻo</a:t>
            </a:r>
            <a:endParaRPr lang="vi-VN" sz="44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7" name="Rectangle 16"/>
          <p:cNvSpPr/>
          <p:nvPr/>
        </p:nvSpPr>
        <p:spPr>
          <a:xfrm>
            <a:off x="1944200" y="3745399"/>
            <a:ext cx="804672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chemeClr val="accent6"/>
                </a:solidFill>
                <a:latin typeface="Arial-Rounded" pitchFamily="34" charset="0"/>
                <a:ea typeface="Arial-Rounded" pitchFamily="34" charset="0"/>
                <a:cs typeface="Arial-Rounded" pitchFamily="34" charset="0"/>
              </a:rPr>
              <a:t>B.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tẩy</a:t>
            </a:r>
            <a:endParaRPr lang="en-US" sz="4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20" name="Rectangle 19"/>
          <p:cNvSpPr/>
          <p:nvPr/>
        </p:nvSpPr>
        <p:spPr>
          <a:xfrm>
            <a:off x="1949169" y="2514600"/>
            <a:ext cx="804672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chemeClr val="accent6"/>
                </a:solidFill>
                <a:latin typeface="Arial-Rounded" pitchFamily="34" charset="0"/>
                <a:ea typeface="Arial-Rounded" pitchFamily="34" charset="0"/>
                <a:cs typeface="Arial-Rounded" pitchFamily="34" charset="0"/>
              </a:rPr>
              <a:t>A. </a:t>
            </a:r>
            <a:r>
              <a:rPr lang="en-US" sz="4400" dirty="0" err="1">
                <a:solidFill>
                  <a:srgbClr val="00B050"/>
                </a:solidFill>
                <a:latin typeface="Times New Roman" panose="02020603050405020304" pitchFamily="18" charset="0"/>
                <a:ea typeface="Arial-Rounded" pitchFamily="34" charset="0"/>
                <a:cs typeface="Times New Roman" panose="02020603050405020304" pitchFamily="18" charset="0"/>
              </a:rPr>
              <a:t>xóa</a:t>
            </a:r>
            <a:endParaRPr lang="en-US" sz="44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1541864" y="380960"/>
            <a:ext cx="8851392" cy="861576"/>
          </a:xfrm>
          <a:prstGeom prst="rect">
            <a:avLst/>
          </a:prstGeom>
          <a:solidFill>
            <a:schemeClr val="accent6"/>
          </a:solidFill>
        </p:spPr>
        <p:txBody>
          <a:bodyPr wrap="square" lIns="121725" tIns="60862" rIns="121725" bIns="60862">
            <a:spAutoFit/>
          </a:bodyPr>
          <a:lstStyle/>
          <a:p>
            <a:pPr algn="ct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Tìm</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từ</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chỉ</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đặc</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điểm</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của</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cái</a:t>
            </a:r>
            <a:r>
              <a:rPr lang="en-US" sz="4800" b="1"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tẩy</a:t>
            </a:r>
            <a:endParaRPr lang="en-US" sz="4800"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1259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strVal val="#ppt_w*0.70"/>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Effect transition="in" filter="fade">
                                      <p:cBhvr>
                                        <p:cTn id="20" dur="1000"/>
                                        <p:tgtEl>
                                          <p:spTgt spid="16"/>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strVal val="#ppt_w*0.70"/>
                                          </p:val>
                                        </p:tav>
                                        <p:tav tm="100000">
                                          <p:val>
                                            <p:strVal val="#ppt_w"/>
                                          </p:val>
                                        </p:tav>
                                      </p:tavLst>
                                    </p:anim>
                                    <p:anim calcmode="lin" valueType="num">
                                      <p:cBhvr>
                                        <p:cTn id="24" dur="1000" fill="hold"/>
                                        <p:tgtEl>
                                          <p:spTgt spid="17"/>
                                        </p:tgtEl>
                                        <p:attrNameLst>
                                          <p:attrName>ppt_h</p:attrName>
                                        </p:attrNameLst>
                                      </p:cBhvr>
                                      <p:tavLst>
                                        <p:tav tm="0">
                                          <p:val>
                                            <p:strVal val="#ppt_h"/>
                                          </p:val>
                                        </p:tav>
                                        <p:tav tm="100000">
                                          <p:val>
                                            <p:strVal val="#ppt_h"/>
                                          </p:val>
                                        </p:tav>
                                      </p:tavLst>
                                    </p:anim>
                                    <p:animEffect transition="in" filter="fade">
                                      <p:cBhvr>
                                        <p:cTn id="25" dur="1000"/>
                                        <p:tgtEl>
                                          <p:spTgt spid="1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17"/>
                                        </p:tgtEl>
                                        <p:attrNameLst>
                                          <p:attrName>fillcolor</p:attrName>
                                        </p:attrNameLst>
                                      </p:cBhvr>
                                      <p:to>
                                        <a:schemeClr val="accent1"/>
                                      </p:to>
                                    </p:animClr>
                                    <p:set>
                                      <p:cBhvr>
                                        <p:cTn id="48" dur="250" fill="hold"/>
                                        <p:tgtEl>
                                          <p:spTgt spid="17"/>
                                        </p:tgtEl>
                                        <p:attrNameLst>
                                          <p:attrName>fill.type</p:attrName>
                                        </p:attrNameLst>
                                      </p:cBhvr>
                                      <p:to>
                                        <p:strVal val="solid"/>
                                      </p:to>
                                    </p:set>
                                    <p:set>
                                      <p:cBhvr>
                                        <p:cTn id="49" dur="250" fill="hold"/>
                                        <p:tgtEl>
                                          <p:spTgt spid="1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par>
                                <p:cTn id="50" presetID="1" presetClass="emph" presetSubtype="2" fill="hold" nodeType="withEffect">
                                  <p:stCondLst>
                                    <p:cond delay="50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20"/>
                                        </p:tgtEl>
                                        <p:attrNameLst>
                                          <p:attrName>fillcolor</p:attrName>
                                        </p:attrNameLst>
                                      </p:cBhvr>
                                      <p:to>
                                        <a:schemeClr val="accent1"/>
                                      </p:to>
                                    </p:animClr>
                                    <p:set>
                                      <p:cBhvr>
                                        <p:cTn id="59" dur="250" fill="hold"/>
                                        <p:tgtEl>
                                          <p:spTgt spid="20"/>
                                        </p:tgtEl>
                                        <p:attrNameLst>
                                          <p:attrName>fill.type</p:attrName>
                                        </p:attrNameLst>
                                      </p:cBhvr>
                                      <p:to>
                                        <p:strVal val="solid"/>
                                      </p:to>
                                    </p:set>
                                    <p:set>
                                      <p:cBhvr>
                                        <p:cTn id="60" dur="250" fill="hold"/>
                                        <p:tgtEl>
                                          <p:spTgt spid="2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1" presetClass="emph" presetSubtype="2" fill="hold" nodeType="withEffect">
                                  <p:stCondLst>
                                    <p:cond delay="500"/>
                                  </p:stCondLst>
                                  <p:childTnLst>
                                    <p:animClr clrSpc="rgb" dir="cw">
                                      <p:cBhvr>
                                        <p:cTn id="62" dur="250" fill="hold"/>
                                        <p:tgtEl>
                                          <p:spTgt spid="20"/>
                                        </p:tgtEl>
                                        <p:attrNameLst>
                                          <p:attrName>fillcolor</p:attrName>
                                        </p:attrNameLst>
                                      </p:cBhvr>
                                      <p:to>
                                        <a:schemeClr val="accent1"/>
                                      </p:to>
                                    </p:animClr>
                                    <p:set>
                                      <p:cBhvr>
                                        <p:cTn id="63" dur="250" fill="hold"/>
                                        <p:tgtEl>
                                          <p:spTgt spid="20"/>
                                        </p:tgtEl>
                                        <p:attrNameLst>
                                          <p:attrName>fill.type</p:attrName>
                                        </p:attrNameLst>
                                      </p:cBhvr>
                                      <p:to>
                                        <p:strVal val="solid"/>
                                      </p:to>
                                    </p:set>
                                    <p:set>
                                      <p:cBhvr>
                                        <p:cTn id="6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521</Words>
  <Application>Microsoft Office PowerPoint</Application>
  <PresentationFormat>Custom</PresentationFormat>
  <Paragraphs>83</Paragraphs>
  <Slides>20</Slides>
  <Notes>14</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Akronism</vt:lpstr>
      <vt:lpstr>Arial</vt:lpstr>
      <vt:lpstr>Arial Rounded MT Bold</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Vu Van Linh</cp:lastModifiedBy>
  <cp:revision>55</cp:revision>
  <dcterms:created xsi:type="dcterms:W3CDTF">2021-09-20T06:18:01Z</dcterms:created>
  <dcterms:modified xsi:type="dcterms:W3CDTF">2022-10-26T14:33:25Z</dcterms:modified>
</cp:coreProperties>
</file>