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1"/>
  </p:notesMasterIdLst>
  <p:sldIdLst>
    <p:sldId id="301" r:id="rId3"/>
    <p:sldId id="318" r:id="rId4"/>
    <p:sldId id="319" r:id="rId5"/>
    <p:sldId id="303" r:id="rId6"/>
    <p:sldId id="322" r:id="rId7"/>
    <p:sldId id="320" r:id="rId8"/>
    <p:sldId id="321" r:id="rId9"/>
    <p:sldId id="304" r:id="rId10"/>
    <p:sldId id="315" r:id="rId12"/>
    <p:sldId id="316" r:id="rId13"/>
    <p:sldId id="323" r:id="rId14"/>
    <p:sldId id="309" r:id="rId1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8C54"/>
    <a:srgbClr val="AC98C9"/>
    <a:srgbClr val="A165AB"/>
    <a:srgbClr val="FEEAB6"/>
    <a:srgbClr val="62BB47"/>
    <a:srgbClr val="00A651"/>
    <a:srgbClr val="E5E1EE"/>
    <a:srgbClr val="FAD5E6"/>
    <a:srgbClr val="BDD646"/>
    <a:srgbClr val="E8F0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0" autoAdjust="0"/>
    <p:restoredTop sz="94673"/>
  </p:normalViewPr>
  <p:slideViewPr>
    <p:cSldViewPr snapToGrid="0">
      <p:cViewPr varScale="1">
        <p:scale>
          <a:sx n="110" d="100"/>
          <a:sy n="110" d="100"/>
        </p:scale>
        <p:origin x="68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Blank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BA8C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165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BA8CBA"/>
                </a:solidFill>
              </a:rPr>
              <a:t>FeistyForwarders_0968120672</a:t>
            </a:r>
            <a:endParaRPr lang="en-US" sz="800" dirty="0">
              <a:solidFill>
                <a:srgbClr val="BA8CBA"/>
              </a:solidFill>
            </a:endParaRP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8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CHIA SẺ</a:t>
            </a:r>
            <a:r>
              <a:rPr lang="en-US" sz="48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CỘNG ĐỒNG</a:t>
            </a:r>
            <a:endParaRPr lang="en-US" sz="48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165A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/>
        </p:txBody>
      </p:sp>
      <p:sp>
        <p:nvSpPr>
          <p:cNvPr id="4" name="TextBox 3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FeistyForwarders_0968120672</a:t>
            </a:r>
            <a:endParaRPr lang="en-US" sz="800" dirty="0">
              <a:solidFill>
                <a:schemeClr val="tx1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8.wdp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microsoft.com/office/2007/relationships/hdphoto" Target="../media/image8.wdp"/><Relationship Id="rId3" Type="http://schemas.openxmlformats.org/officeDocument/2006/relationships/image" Target="../media/image7.png"/><Relationship Id="rId2" Type="http://schemas.microsoft.com/office/2007/relationships/hdphoto" Target="../media/image9.wdp"/><Relationship Id="rId1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microsoft.com/office/2007/relationships/hdphoto" Target="../media/image13.wdp"/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microsoft.com/office/2007/relationships/hdphoto" Target="../media/image3.wdp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6.wdp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259441"/>
            <a:ext cx="6381086" cy="1426500"/>
          </a:xfrm>
        </p:spPr>
        <p:txBody>
          <a:bodyPr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25: 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401824" y="612786"/>
            <a:ext cx="4934972" cy="3917928"/>
            <a:chOff x="4756986" y="1871463"/>
            <a:chExt cx="3542978" cy="281280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bright="7000"/>
                      </a14:imgEffect>
                      <a14:imgEffect>
                        <a14:sharpenSoften amount="54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56986" y="1871463"/>
              <a:ext cx="3542978" cy="2812809"/>
            </a:xfrm>
            <a:prstGeom prst="rect">
              <a:avLst/>
            </a:prstGeom>
          </p:spPr>
        </p:pic>
        <p:sp>
          <p:nvSpPr>
            <p:cNvPr id="4" name="Rounded Rectangular Callout 3"/>
            <p:cNvSpPr/>
            <p:nvPr/>
          </p:nvSpPr>
          <p:spPr>
            <a:xfrm>
              <a:off x="5166209" y="1938474"/>
              <a:ext cx="1296525" cy="646331"/>
            </a:xfrm>
            <a:prstGeom prst="wedgeRoundRectCallout">
              <a:avLst>
                <a:gd name="adj1" fmla="val -2157"/>
                <a:gd name="adj2" fmla="val 83137"/>
                <a:gd name="adj3" fmla="val 16667"/>
              </a:avLst>
            </a:prstGeom>
            <a:solidFill>
              <a:schemeClr val="bg1"/>
            </a:solidFill>
            <a:ln>
              <a:solidFill>
                <a:srgbClr val="AC98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973048" y="1937113"/>
              <a:ext cx="1683587" cy="596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2400" dirty="0"/>
                <a:t>Chơi </a:t>
              </a:r>
              <a:endParaRPr lang="x-none" sz="2400" dirty="0"/>
            </a:p>
            <a:p>
              <a:pPr algn="ctr"/>
              <a:r>
                <a:rPr lang="x-none" sz="2400" dirty="0"/>
                <a:t>vui quá!</a:t>
              </a:r>
              <a:endParaRPr lang="x-none" sz="24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1325" y="144138"/>
            <a:ext cx="8479873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b="1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2800" b="1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E3E7EA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83321" y="692899"/>
            <a:ext cx="6940075" cy="1131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E3E7EA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E3E7EA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664298" y="1938474"/>
            <a:ext cx="3936093" cy="2932433"/>
            <a:chOff x="635907" y="1778031"/>
            <a:chExt cx="3936093" cy="2932433"/>
          </a:xfrm>
        </p:grpSpPr>
        <p:grpSp>
          <p:nvGrpSpPr>
            <p:cNvPr id="42" name="Group 41"/>
            <p:cNvGrpSpPr/>
            <p:nvPr/>
          </p:nvGrpSpPr>
          <p:grpSpPr>
            <a:xfrm>
              <a:off x="635907" y="1778031"/>
              <a:ext cx="3936093" cy="2932433"/>
              <a:chOff x="635907" y="1772917"/>
              <a:chExt cx="3936093" cy="2932433"/>
            </a:xfrm>
          </p:grpSpPr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1"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brightnessContrast bright="3000"/>
                        </a14:imgEffect>
                        <a14:imgEffect>
                          <a14:sharpenSoften amount="47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35907" y="1772917"/>
                <a:ext cx="3936093" cy="2932433"/>
              </a:xfrm>
              <a:prstGeom prst="rect">
                <a:avLst/>
              </a:prstGeom>
            </p:spPr>
          </p:pic>
          <p:sp>
            <p:nvSpPr>
              <p:cNvPr id="39" name="Rounded Rectangular Callout 38"/>
              <p:cNvSpPr/>
              <p:nvPr/>
            </p:nvSpPr>
            <p:spPr>
              <a:xfrm>
                <a:off x="1196622" y="1840089"/>
                <a:ext cx="2833511" cy="698852"/>
              </a:xfrm>
              <a:prstGeom prst="wedgeRoundRectCallout">
                <a:avLst>
                  <a:gd name="adj1" fmla="val -18021"/>
                  <a:gd name="adj2" fmla="val 49096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AC98C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1286933" y="1866349"/>
                <a:ext cx="278835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x-none" sz="1800" dirty="0"/>
                  <a:t>Bà cụ hàng xóm đã già, quên cả đường về nhà.</a:t>
                </a:r>
                <a:endParaRPr lang="x-none" sz="1800" dirty="0"/>
              </a:p>
            </p:txBody>
          </p:sp>
        </p:grpSp>
        <p:sp>
          <p:nvSpPr>
            <p:cNvPr id="43" name="Triangle 42"/>
            <p:cNvSpPr/>
            <p:nvPr/>
          </p:nvSpPr>
          <p:spPr>
            <a:xfrm rot="12441723">
              <a:off x="2290836" y="2442779"/>
              <a:ext cx="162697" cy="22881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4853967" y="1938474"/>
            <a:ext cx="3673505" cy="2822611"/>
            <a:chOff x="4756986" y="1871463"/>
            <a:chExt cx="3542978" cy="2812809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7000"/>
                      </a14:imgEffect>
                      <a14:imgEffect>
                        <a14:sharpenSoften amount="54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56986" y="1871463"/>
              <a:ext cx="3542978" cy="2812809"/>
            </a:xfrm>
            <a:prstGeom prst="rect">
              <a:avLst/>
            </a:prstGeom>
          </p:spPr>
        </p:pic>
        <p:sp>
          <p:nvSpPr>
            <p:cNvPr id="50" name="Rounded Rectangular Callout 49"/>
            <p:cNvSpPr/>
            <p:nvPr/>
          </p:nvSpPr>
          <p:spPr>
            <a:xfrm>
              <a:off x="5166209" y="1938474"/>
              <a:ext cx="1296525" cy="646331"/>
            </a:xfrm>
            <a:prstGeom prst="wedgeRoundRectCallout">
              <a:avLst>
                <a:gd name="adj1" fmla="val -2157"/>
                <a:gd name="adj2" fmla="val 83137"/>
                <a:gd name="adj3" fmla="val 16667"/>
              </a:avLst>
            </a:prstGeom>
            <a:solidFill>
              <a:schemeClr val="bg1"/>
            </a:solidFill>
            <a:ln>
              <a:solidFill>
                <a:srgbClr val="AC98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990554" y="1910854"/>
              <a:ext cx="16835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1800" dirty="0"/>
                <a:t>Chơi </a:t>
              </a:r>
              <a:endParaRPr lang="x-none" sz="1800" dirty="0"/>
            </a:p>
            <a:p>
              <a:pPr algn="ctr"/>
              <a:r>
                <a:rPr lang="x-none" sz="1800" dirty="0"/>
                <a:t>vui quá!</a:t>
              </a:r>
              <a:endParaRPr lang="x-none" sz="18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0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1866"/>
          <a:stretch>
            <a:fillRect/>
          </a:stretch>
        </p:blipFill>
        <p:spPr>
          <a:xfrm>
            <a:off x="488950" y="368831"/>
            <a:ext cx="5137825" cy="72073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532384" y="274601"/>
            <a:ext cx="3528530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A651"/>
                </a:solidFill>
              </a:rPr>
              <a:t>Hoạt</a:t>
            </a:r>
            <a:r>
              <a:rPr lang="en-US" sz="2400" b="1" dirty="0">
                <a:solidFill>
                  <a:srgbClr val="00A651"/>
                </a:solidFill>
              </a:rPr>
              <a:t> </a:t>
            </a:r>
            <a:r>
              <a:rPr lang="en-US" sz="2400" b="1" dirty="0" err="1">
                <a:solidFill>
                  <a:srgbClr val="00A651"/>
                </a:solidFill>
              </a:rPr>
              <a:t>động</a:t>
            </a:r>
            <a:r>
              <a:rPr lang="en-US" sz="2400" b="1" dirty="0">
                <a:solidFill>
                  <a:srgbClr val="00A651"/>
                </a:solidFill>
              </a:rPr>
              <a:t> </a:t>
            </a:r>
            <a:r>
              <a:rPr lang="en-US" sz="2400" b="1" dirty="0" err="1">
                <a:solidFill>
                  <a:srgbClr val="00A651"/>
                </a:solidFill>
              </a:rPr>
              <a:t>sau</a:t>
            </a:r>
            <a:r>
              <a:rPr lang="en-US" sz="2400" b="1" dirty="0">
                <a:solidFill>
                  <a:srgbClr val="00A651"/>
                </a:solidFill>
              </a:rPr>
              <a:t> </a:t>
            </a:r>
            <a:r>
              <a:rPr lang="en-US" sz="2400" b="1" dirty="0" err="1">
                <a:solidFill>
                  <a:srgbClr val="00A651"/>
                </a:solidFill>
              </a:rPr>
              <a:t>giờ</a:t>
            </a:r>
            <a:r>
              <a:rPr lang="en-US" sz="2400" b="1" dirty="0">
                <a:solidFill>
                  <a:srgbClr val="00A651"/>
                </a:solidFill>
              </a:rPr>
              <a:t> </a:t>
            </a:r>
            <a:r>
              <a:rPr lang="en-US" sz="2400" b="1" dirty="0" err="1">
                <a:solidFill>
                  <a:srgbClr val="00A651"/>
                </a:solidFill>
              </a:rPr>
              <a:t>học</a:t>
            </a:r>
            <a:endParaRPr lang="en-US" sz="2400" b="1" dirty="0">
              <a:solidFill>
                <a:srgbClr val="00A65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7538" y="1174777"/>
            <a:ext cx="8011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Làm quen với bạn hàng xóm và rủ bạn cùng là một việc có ích. </a:t>
            </a:r>
            <a:endParaRPr lang="vi-VN" sz="2400" dirty="0"/>
          </a:p>
        </p:txBody>
      </p:sp>
      <p:sp>
        <p:nvSpPr>
          <p:cNvPr id="17" name="Oval 16"/>
          <p:cNvSpPr/>
          <p:nvPr/>
        </p:nvSpPr>
        <p:spPr>
          <a:xfrm>
            <a:off x="627538" y="345721"/>
            <a:ext cx="766258" cy="766106"/>
          </a:xfrm>
          <a:prstGeom prst="ellipse">
            <a:avLst/>
          </a:prstGeom>
          <a:solidFill>
            <a:srgbClr val="00A651"/>
          </a:solidFill>
          <a:ln>
            <a:solidFill>
              <a:srgbClr val="1A8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 7"/>
          <p:cNvSpPr/>
          <p:nvPr/>
        </p:nvSpPr>
        <p:spPr>
          <a:xfrm>
            <a:off x="692249" y="454039"/>
            <a:ext cx="653240" cy="512660"/>
          </a:xfrm>
          <a:custGeom>
            <a:avLst/>
            <a:gdLst>
              <a:gd name="connsiteX0" fmla="*/ 85725 w 2714625"/>
              <a:gd name="connsiteY0" fmla="*/ 1038225 h 2124075"/>
              <a:gd name="connsiteX1" fmla="*/ 1166812 w 2714625"/>
              <a:gd name="connsiteY1" fmla="*/ 190500 h 2124075"/>
              <a:gd name="connsiteX2" fmla="*/ 1700212 w 2714625"/>
              <a:gd name="connsiteY2" fmla="*/ 466725 h 2124075"/>
              <a:gd name="connsiteX3" fmla="*/ 1700212 w 2714625"/>
              <a:gd name="connsiteY3" fmla="*/ 219075 h 2124075"/>
              <a:gd name="connsiteX4" fmla="*/ 1909762 w 2714625"/>
              <a:gd name="connsiteY4" fmla="*/ 219075 h 2124075"/>
              <a:gd name="connsiteX5" fmla="*/ 1909762 w 2714625"/>
              <a:gd name="connsiteY5" fmla="*/ 633413 h 2124075"/>
              <a:gd name="connsiteX6" fmla="*/ 2357437 w 2714625"/>
              <a:gd name="connsiteY6" fmla="*/ 1081088 h 2124075"/>
              <a:gd name="connsiteX7" fmla="*/ 2176462 w 2714625"/>
              <a:gd name="connsiteY7" fmla="*/ 1162050 h 2124075"/>
              <a:gd name="connsiteX8" fmla="*/ 2176462 w 2714625"/>
              <a:gd name="connsiteY8" fmla="*/ 1924050 h 2124075"/>
              <a:gd name="connsiteX9" fmla="*/ 1857375 w 2714625"/>
              <a:gd name="connsiteY9" fmla="*/ 1924050 h 2124075"/>
              <a:gd name="connsiteX10" fmla="*/ 1857375 w 2714625"/>
              <a:gd name="connsiteY10" fmla="*/ 1385888 h 2124075"/>
              <a:gd name="connsiteX11" fmla="*/ 1390650 w 2714625"/>
              <a:gd name="connsiteY11" fmla="*/ 1385888 h 2124075"/>
              <a:gd name="connsiteX12" fmla="*/ 1390650 w 2714625"/>
              <a:gd name="connsiteY12" fmla="*/ 1905000 h 2124075"/>
              <a:gd name="connsiteX13" fmla="*/ 1066800 w 2714625"/>
              <a:gd name="connsiteY13" fmla="*/ 1581150 h 2124075"/>
              <a:gd name="connsiteX14" fmla="*/ 52387 w 2714625"/>
              <a:gd name="connsiteY14" fmla="*/ 1181100 h 2124075"/>
              <a:gd name="connsiteX15" fmla="*/ 52387 w 2714625"/>
              <a:gd name="connsiteY15" fmla="*/ 1371600 h 2124075"/>
              <a:gd name="connsiteX16" fmla="*/ 847725 w 2714625"/>
              <a:gd name="connsiteY16" fmla="*/ 1666875 h 2124075"/>
              <a:gd name="connsiteX17" fmla="*/ 738187 w 2714625"/>
              <a:gd name="connsiteY17" fmla="*/ 1757363 h 2124075"/>
              <a:gd name="connsiteX18" fmla="*/ 138112 w 2714625"/>
              <a:gd name="connsiteY18" fmla="*/ 1543050 h 2124075"/>
              <a:gd name="connsiteX19" fmla="*/ 138112 w 2714625"/>
              <a:gd name="connsiteY19" fmla="*/ 1695450 h 2124075"/>
              <a:gd name="connsiteX20" fmla="*/ 776287 w 2714625"/>
              <a:gd name="connsiteY20" fmla="*/ 1924050 h 2124075"/>
              <a:gd name="connsiteX21" fmla="*/ 757237 w 2714625"/>
              <a:gd name="connsiteY21" fmla="*/ 1947863 h 2124075"/>
              <a:gd name="connsiteX22" fmla="*/ 219075 w 2714625"/>
              <a:gd name="connsiteY22" fmla="*/ 1747838 h 2124075"/>
              <a:gd name="connsiteX23" fmla="*/ 176212 w 2714625"/>
              <a:gd name="connsiteY23" fmla="*/ 1862138 h 2124075"/>
              <a:gd name="connsiteX24" fmla="*/ 776287 w 2714625"/>
              <a:gd name="connsiteY24" fmla="*/ 2100263 h 2124075"/>
              <a:gd name="connsiteX25" fmla="*/ 1162050 w 2714625"/>
              <a:gd name="connsiteY25" fmla="*/ 2124075 h 2124075"/>
              <a:gd name="connsiteX26" fmla="*/ 1162050 w 2714625"/>
              <a:gd name="connsiteY26" fmla="*/ 2066925 h 2124075"/>
              <a:gd name="connsiteX27" fmla="*/ 1576387 w 2714625"/>
              <a:gd name="connsiteY27" fmla="*/ 2066925 h 2124075"/>
              <a:gd name="connsiteX28" fmla="*/ 1576387 w 2714625"/>
              <a:gd name="connsiteY28" fmla="*/ 1743075 h 2124075"/>
              <a:gd name="connsiteX29" fmla="*/ 1538287 w 2714625"/>
              <a:gd name="connsiteY29" fmla="*/ 1743075 h 2124075"/>
              <a:gd name="connsiteX30" fmla="*/ 1538287 w 2714625"/>
              <a:gd name="connsiteY30" fmla="*/ 1519238 h 2124075"/>
              <a:gd name="connsiteX31" fmla="*/ 1695450 w 2714625"/>
              <a:gd name="connsiteY31" fmla="*/ 1519238 h 2124075"/>
              <a:gd name="connsiteX32" fmla="*/ 1695450 w 2714625"/>
              <a:gd name="connsiteY32" fmla="*/ 2124075 h 2124075"/>
              <a:gd name="connsiteX33" fmla="*/ 1871662 w 2714625"/>
              <a:gd name="connsiteY33" fmla="*/ 2124075 h 2124075"/>
              <a:gd name="connsiteX34" fmla="*/ 1871662 w 2714625"/>
              <a:gd name="connsiteY34" fmla="*/ 2066925 h 2124075"/>
              <a:gd name="connsiteX35" fmla="*/ 2352675 w 2714625"/>
              <a:gd name="connsiteY35" fmla="*/ 2066925 h 2124075"/>
              <a:gd name="connsiteX36" fmla="*/ 2352675 w 2714625"/>
              <a:gd name="connsiteY36" fmla="*/ 1766888 h 2124075"/>
              <a:gd name="connsiteX37" fmla="*/ 2400300 w 2714625"/>
              <a:gd name="connsiteY37" fmla="*/ 1766888 h 2124075"/>
              <a:gd name="connsiteX38" fmla="*/ 2400300 w 2714625"/>
              <a:gd name="connsiteY38" fmla="*/ 1266825 h 2124075"/>
              <a:gd name="connsiteX39" fmla="*/ 2447925 w 2714625"/>
              <a:gd name="connsiteY39" fmla="*/ 1266825 h 2124075"/>
              <a:gd name="connsiteX40" fmla="*/ 2447925 w 2714625"/>
              <a:gd name="connsiteY40" fmla="*/ 1223963 h 2124075"/>
              <a:gd name="connsiteX41" fmla="*/ 2714625 w 2714625"/>
              <a:gd name="connsiteY41" fmla="*/ 1223963 h 2124075"/>
              <a:gd name="connsiteX42" fmla="*/ 2714625 w 2714625"/>
              <a:gd name="connsiteY42" fmla="*/ 1138238 h 2124075"/>
              <a:gd name="connsiteX43" fmla="*/ 2686050 w 2714625"/>
              <a:gd name="connsiteY43" fmla="*/ 1138238 h 2124075"/>
              <a:gd name="connsiteX44" fmla="*/ 2686050 w 2714625"/>
              <a:gd name="connsiteY44" fmla="*/ 1085850 h 2124075"/>
              <a:gd name="connsiteX45" fmla="*/ 2595562 w 2714625"/>
              <a:gd name="connsiteY45" fmla="*/ 1085850 h 2124075"/>
              <a:gd name="connsiteX46" fmla="*/ 2043112 w 2714625"/>
              <a:gd name="connsiteY46" fmla="*/ 533400 h 2124075"/>
              <a:gd name="connsiteX47" fmla="*/ 2043112 w 2714625"/>
              <a:gd name="connsiteY47" fmla="*/ 95250 h 2124075"/>
              <a:gd name="connsiteX48" fmla="*/ 1562100 w 2714625"/>
              <a:gd name="connsiteY48" fmla="*/ 95250 h 2124075"/>
              <a:gd name="connsiteX49" fmla="*/ 1562100 w 2714625"/>
              <a:gd name="connsiteY49" fmla="*/ 223838 h 2124075"/>
              <a:gd name="connsiteX50" fmla="*/ 1166812 w 2714625"/>
              <a:gd name="connsiteY50" fmla="*/ 0 h 2124075"/>
              <a:gd name="connsiteX51" fmla="*/ 0 w 2714625"/>
              <a:gd name="connsiteY51" fmla="*/ 890588 h 2124075"/>
              <a:gd name="connsiteX52" fmla="*/ 85725 w 2714625"/>
              <a:gd name="connsiteY52" fmla="*/ 1038225 h 2124075"/>
              <a:gd name="connsiteX0-1" fmla="*/ 85725 w 2714625"/>
              <a:gd name="connsiteY0-2" fmla="*/ 1044575 h 2130425"/>
              <a:gd name="connsiteX1-3" fmla="*/ 1166812 w 2714625"/>
              <a:gd name="connsiteY1-4" fmla="*/ 196850 h 2130425"/>
              <a:gd name="connsiteX2-5" fmla="*/ 1700212 w 2714625"/>
              <a:gd name="connsiteY2-6" fmla="*/ 473075 h 2130425"/>
              <a:gd name="connsiteX3-7" fmla="*/ 1700212 w 2714625"/>
              <a:gd name="connsiteY3-8" fmla="*/ 225425 h 2130425"/>
              <a:gd name="connsiteX4-9" fmla="*/ 1909762 w 2714625"/>
              <a:gd name="connsiteY4-10" fmla="*/ 225425 h 2130425"/>
              <a:gd name="connsiteX5-11" fmla="*/ 1909762 w 2714625"/>
              <a:gd name="connsiteY5-12" fmla="*/ 639763 h 2130425"/>
              <a:gd name="connsiteX6-13" fmla="*/ 2357437 w 2714625"/>
              <a:gd name="connsiteY6-14" fmla="*/ 1087438 h 2130425"/>
              <a:gd name="connsiteX7-15" fmla="*/ 2176462 w 2714625"/>
              <a:gd name="connsiteY7-16" fmla="*/ 1168400 h 2130425"/>
              <a:gd name="connsiteX8-17" fmla="*/ 2176462 w 2714625"/>
              <a:gd name="connsiteY8-18" fmla="*/ 1930400 h 2130425"/>
              <a:gd name="connsiteX9-19" fmla="*/ 1857375 w 2714625"/>
              <a:gd name="connsiteY9-20" fmla="*/ 1930400 h 2130425"/>
              <a:gd name="connsiteX10-21" fmla="*/ 1857375 w 2714625"/>
              <a:gd name="connsiteY10-22" fmla="*/ 1392238 h 2130425"/>
              <a:gd name="connsiteX11-23" fmla="*/ 1390650 w 2714625"/>
              <a:gd name="connsiteY11-24" fmla="*/ 1392238 h 2130425"/>
              <a:gd name="connsiteX12-25" fmla="*/ 1390650 w 2714625"/>
              <a:gd name="connsiteY12-26" fmla="*/ 1911350 h 2130425"/>
              <a:gd name="connsiteX13-27" fmla="*/ 1066800 w 2714625"/>
              <a:gd name="connsiteY13-28" fmla="*/ 1587500 h 2130425"/>
              <a:gd name="connsiteX14-29" fmla="*/ 52387 w 2714625"/>
              <a:gd name="connsiteY14-30" fmla="*/ 1187450 h 2130425"/>
              <a:gd name="connsiteX15-31" fmla="*/ 52387 w 2714625"/>
              <a:gd name="connsiteY15-32" fmla="*/ 1377950 h 2130425"/>
              <a:gd name="connsiteX16-33" fmla="*/ 847725 w 2714625"/>
              <a:gd name="connsiteY16-34" fmla="*/ 1673225 h 2130425"/>
              <a:gd name="connsiteX17-35" fmla="*/ 738187 w 2714625"/>
              <a:gd name="connsiteY17-36" fmla="*/ 1763713 h 2130425"/>
              <a:gd name="connsiteX18-37" fmla="*/ 138112 w 2714625"/>
              <a:gd name="connsiteY18-38" fmla="*/ 1549400 h 2130425"/>
              <a:gd name="connsiteX19-39" fmla="*/ 138112 w 2714625"/>
              <a:gd name="connsiteY19-40" fmla="*/ 1701800 h 2130425"/>
              <a:gd name="connsiteX20-41" fmla="*/ 776287 w 2714625"/>
              <a:gd name="connsiteY20-42" fmla="*/ 1930400 h 2130425"/>
              <a:gd name="connsiteX21-43" fmla="*/ 757237 w 2714625"/>
              <a:gd name="connsiteY21-44" fmla="*/ 1954213 h 2130425"/>
              <a:gd name="connsiteX22-45" fmla="*/ 219075 w 2714625"/>
              <a:gd name="connsiteY22-46" fmla="*/ 1754188 h 2130425"/>
              <a:gd name="connsiteX23-47" fmla="*/ 176212 w 2714625"/>
              <a:gd name="connsiteY23-48" fmla="*/ 1868488 h 2130425"/>
              <a:gd name="connsiteX24-49" fmla="*/ 776287 w 2714625"/>
              <a:gd name="connsiteY24-50" fmla="*/ 2106613 h 2130425"/>
              <a:gd name="connsiteX25-51" fmla="*/ 1162050 w 2714625"/>
              <a:gd name="connsiteY25-52" fmla="*/ 2130425 h 2130425"/>
              <a:gd name="connsiteX26-53" fmla="*/ 1162050 w 2714625"/>
              <a:gd name="connsiteY26-54" fmla="*/ 2073275 h 2130425"/>
              <a:gd name="connsiteX27-55" fmla="*/ 1576387 w 2714625"/>
              <a:gd name="connsiteY27-56" fmla="*/ 2073275 h 2130425"/>
              <a:gd name="connsiteX28-57" fmla="*/ 1576387 w 2714625"/>
              <a:gd name="connsiteY28-58" fmla="*/ 1749425 h 2130425"/>
              <a:gd name="connsiteX29-59" fmla="*/ 1538287 w 2714625"/>
              <a:gd name="connsiteY29-60" fmla="*/ 1749425 h 2130425"/>
              <a:gd name="connsiteX30-61" fmla="*/ 1538287 w 2714625"/>
              <a:gd name="connsiteY30-62" fmla="*/ 1525588 h 2130425"/>
              <a:gd name="connsiteX31-63" fmla="*/ 1695450 w 2714625"/>
              <a:gd name="connsiteY31-64" fmla="*/ 1525588 h 2130425"/>
              <a:gd name="connsiteX32-65" fmla="*/ 1695450 w 2714625"/>
              <a:gd name="connsiteY32-66" fmla="*/ 2130425 h 2130425"/>
              <a:gd name="connsiteX33-67" fmla="*/ 1871662 w 2714625"/>
              <a:gd name="connsiteY33-68" fmla="*/ 2130425 h 2130425"/>
              <a:gd name="connsiteX34-69" fmla="*/ 1871662 w 2714625"/>
              <a:gd name="connsiteY34-70" fmla="*/ 2073275 h 2130425"/>
              <a:gd name="connsiteX35-71" fmla="*/ 2352675 w 2714625"/>
              <a:gd name="connsiteY35-72" fmla="*/ 2073275 h 2130425"/>
              <a:gd name="connsiteX36-73" fmla="*/ 2352675 w 2714625"/>
              <a:gd name="connsiteY36-74" fmla="*/ 1773238 h 2130425"/>
              <a:gd name="connsiteX37-75" fmla="*/ 2400300 w 2714625"/>
              <a:gd name="connsiteY37-76" fmla="*/ 1773238 h 2130425"/>
              <a:gd name="connsiteX38-77" fmla="*/ 2400300 w 2714625"/>
              <a:gd name="connsiteY38-78" fmla="*/ 1273175 h 2130425"/>
              <a:gd name="connsiteX39-79" fmla="*/ 2447925 w 2714625"/>
              <a:gd name="connsiteY39-80" fmla="*/ 1273175 h 2130425"/>
              <a:gd name="connsiteX40-81" fmla="*/ 2447925 w 2714625"/>
              <a:gd name="connsiteY40-82" fmla="*/ 1230313 h 2130425"/>
              <a:gd name="connsiteX41-83" fmla="*/ 2714625 w 2714625"/>
              <a:gd name="connsiteY41-84" fmla="*/ 1230313 h 2130425"/>
              <a:gd name="connsiteX42-85" fmla="*/ 2714625 w 2714625"/>
              <a:gd name="connsiteY42-86" fmla="*/ 1144588 h 2130425"/>
              <a:gd name="connsiteX43-87" fmla="*/ 2686050 w 2714625"/>
              <a:gd name="connsiteY43-88" fmla="*/ 1144588 h 2130425"/>
              <a:gd name="connsiteX44-89" fmla="*/ 2686050 w 2714625"/>
              <a:gd name="connsiteY44-90" fmla="*/ 1092200 h 2130425"/>
              <a:gd name="connsiteX45-91" fmla="*/ 2595562 w 2714625"/>
              <a:gd name="connsiteY45-92" fmla="*/ 1092200 h 2130425"/>
              <a:gd name="connsiteX46-93" fmla="*/ 2043112 w 2714625"/>
              <a:gd name="connsiteY46-94" fmla="*/ 539750 h 2130425"/>
              <a:gd name="connsiteX47-95" fmla="*/ 2043112 w 2714625"/>
              <a:gd name="connsiteY47-96" fmla="*/ 101600 h 2130425"/>
              <a:gd name="connsiteX48-97" fmla="*/ 1562100 w 2714625"/>
              <a:gd name="connsiteY48-98" fmla="*/ 101600 h 2130425"/>
              <a:gd name="connsiteX49-99" fmla="*/ 1562100 w 2714625"/>
              <a:gd name="connsiteY49-100" fmla="*/ 230188 h 2130425"/>
              <a:gd name="connsiteX50-101" fmla="*/ 1135062 w 2714625"/>
              <a:gd name="connsiteY50-102" fmla="*/ 0 h 2130425"/>
              <a:gd name="connsiteX51-103" fmla="*/ 0 w 2714625"/>
              <a:gd name="connsiteY51-104" fmla="*/ 896938 h 2130425"/>
              <a:gd name="connsiteX52-105" fmla="*/ 85725 w 2714625"/>
              <a:gd name="connsiteY52-106" fmla="*/ 1044575 h 2130425"/>
              <a:gd name="connsiteX0-107" fmla="*/ 85725 w 2714625"/>
              <a:gd name="connsiteY0-108" fmla="*/ 1044575 h 2130425"/>
              <a:gd name="connsiteX1-109" fmla="*/ 1166812 w 2714625"/>
              <a:gd name="connsiteY1-110" fmla="*/ 196850 h 2130425"/>
              <a:gd name="connsiteX2-111" fmla="*/ 1700212 w 2714625"/>
              <a:gd name="connsiteY2-112" fmla="*/ 473075 h 2130425"/>
              <a:gd name="connsiteX3-113" fmla="*/ 1700212 w 2714625"/>
              <a:gd name="connsiteY3-114" fmla="*/ 225425 h 2130425"/>
              <a:gd name="connsiteX4-115" fmla="*/ 1909762 w 2714625"/>
              <a:gd name="connsiteY4-116" fmla="*/ 225425 h 2130425"/>
              <a:gd name="connsiteX5-117" fmla="*/ 1909762 w 2714625"/>
              <a:gd name="connsiteY5-118" fmla="*/ 639763 h 2130425"/>
              <a:gd name="connsiteX6-119" fmla="*/ 2357437 w 2714625"/>
              <a:gd name="connsiteY6-120" fmla="*/ 1087438 h 2130425"/>
              <a:gd name="connsiteX7-121" fmla="*/ 2176462 w 2714625"/>
              <a:gd name="connsiteY7-122" fmla="*/ 1168400 h 2130425"/>
              <a:gd name="connsiteX8-123" fmla="*/ 2176462 w 2714625"/>
              <a:gd name="connsiteY8-124" fmla="*/ 1930400 h 2130425"/>
              <a:gd name="connsiteX9-125" fmla="*/ 1857375 w 2714625"/>
              <a:gd name="connsiteY9-126" fmla="*/ 1930400 h 2130425"/>
              <a:gd name="connsiteX10-127" fmla="*/ 1857375 w 2714625"/>
              <a:gd name="connsiteY10-128" fmla="*/ 1392238 h 2130425"/>
              <a:gd name="connsiteX11-129" fmla="*/ 1390650 w 2714625"/>
              <a:gd name="connsiteY11-130" fmla="*/ 1392238 h 2130425"/>
              <a:gd name="connsiteX12-131" fmla="*/ 1390650 w 2714625"/>
              <a:gd name="connsiteY12-132" fmla="*/ 1911350 h 2130425"/>
              <a:gd name="connsiteX13-133" fmla="*/ 1066800 w 2714625"/>
              <a:gd name="connsiteY13-134" fmla="*/ 1587500 h 2130425"/>
              <a:gd name="connsiteX14-135" fmla="*/ 52387 w 2714625"/>
              <a:gd name="connsiteY14-136" fmla="*/ 1187450 h 2130425"/>
              <a:gd name="connsiteX15-137" fmla="*/ 52387 w 2714625"/>
              <a:gd name="connsiteY15-138" fmla="*/ 1377950 h 2130425"/>
              <a:gd name="connsiteX16-139" fmla="*/ 847725 w 2714625"/>
              <a:gd name="connsiteY16-140" fmla="*/ 1673225 h 2130425"/>
              <a:gd name="connsiteX17-141" fmla="*/ 738187 w 2714625"/>
              <a:gd name="connsiteY17-142" fmla="*/ 1763713 h 2130425"/>
              <a:gd name="connsiteX18-143" fmla="*/ 138112 w 2714625"/>
              <a:gd name="connsiteY18-144" fmla="*/ 1549400 h 2130425"/>
              <a:gd name="connsiteX19-145" fmla="*/ 138112 w 2714625"/>
              <a:gd name="connsiteY19-146" fmla="*/ 1701800 h 2130425"/>
              <a:gd name="connsiteX20-147" fmla="*/ 776287 w 2714625"/>
              <a:gd name="connsiteY20-148" fmla="*/ 1930400 h 2130425"/>
              <a:gd name="connsiteX21-149" fmla="*/ 764381 w 2714625"/>
              <a:gd name="connsiteY21-150" fmla="*/ 1947070 h 2130425"/>
              <a:gd name="connsiteX22-151" fmla="*/ 219075 w 2714625"/>
              <a:gd name="connsiteY22-152" fmla="*/ 1754188 h 2130425"/>
              <a:gd name="connsiteX23-153" fmla="*/ 176212 w 2714625"/>
              <a:gd name="connsiteY23-154" fmla="*/ 1868488 h 2130425"/>
              <a:gd name="connsiteX24-155" fmla="*/ 776287 w 2714625"/>
              <a:gd name="connsiteY24-156" fmla="*/ 2106613 h 2130425"/>
              <a:gd name="connsiteX25-157" fmla="*/ 1162050 w 2714625"/>
              <a:gd name="connsiteY25-158" fmla="*/ 2130425 h 2130425"/>
              <a:gd name="connsiteX26-159" fmla="*/ 1162050 w 2714625"/>
              <a:gd name="connsiteY26-160" fmla="*/ 2073275 h 2130425"/>
              <a:gd name="connsiteX27-161" fmla="*/ 1576387 w 2714625"/>
              <a:gd name="connsiteY27-162" fmla="*/ 2073275 h 2130425"/>
              <a:gd name="connsiteX28-163" fmla="*/ 1576387 w 2714625"/>
              <a:gd name="connsiteY28-164" fmla="*/ 1749425 h 2130425"/>
              <a:gd name="connsiteX29-165" fmla="*/ 1538287 w 2714625"/>
              <a:gd name="connsiteY29-166" fmla="*/ 1749425 h 2130425"/>
              <a:gd name="connsiteX30-167" fmla="*/ 1538287 w 2714625"/>
              <a:gd name="connsiteY30-168" fmla="*/ 1525588 h 2130425"/>
              <a:gd name="connsiteX31-169" fmla="*/ 1695450 w 2714625"/>
              <a:gd name="connsiteY31-170" fmla="*/ 1525588 h 2130425"/>
              <a:gd name="connsiteX32-171" fmla="*/ 1695450 w 2714625"/>
              <a:gd name="connsiteY32-172" fmla="*/ 2130425 h 2130425"/>
              <a:gd name="connsiteX33-173" fmla="*/ 1871662 w 2714625"/>
              <a:gd name="connsiteY33-174" fmla="*/ 2130425 h 2130425"/>
              <a:gd name="connsiteX34-175" fmla="*/ 1871662 w 2714625"/>
              <a:gd name="connsiteY34-176" fmla="*/ 2073275 h 2130425"/>
              <a:gd name="connsiteX35-177" fmla="*/ 2352675 w 2714625"/>
              <a:gd name="connsiteY35-178" fmla="*/ 2073275 h 2130425"/>
              <a:gd name="connsiteX36-179" fmla="*/ 2352675 w 2714625"/>
              <a:gd name="connsiteY36-180" fmla="*/ 1773238 h 2130425"/>
              <a:gd name="connsiteX37-181" fmla="*/ 2400300 w 2714625"/>
              <a:gd name="connsiteY37-182" fmla="*/ 1773238 h 2130425"/>
              <a:gd name="connsiteX38-183" fmla="*/ 2400300 w 2714625"/>
              <a:gd name="connsiteY38-184" fmla="*/ 1273175 h 2130425"/>
              <a:gd name="connsiteX39-185" fmla="*/ 2447925 w 2714625"/>
              <a:gd name="connsiteY39-186" fmla="*/ 1273175 h 2130425"/>
              <a:gd name="connsiteX40-187" fmla="*/ 2447925 w 2714625"/>
              <a:gd name="connsiteY40-188" fmla="*/ 1230313 h 2130425"/>
              <a:gd name="connsiteX41-189" fmla="*/ 2714625 w 2714625"/>
              <a:gd name="connsiteY41-190" fmla="*/ 1230313 h 2130425"/>
              <a:gd name="connsiteX42-191" fmla="*/ 2714625 w 2714625"/>
              <a:gd name="connsiteY42-192" fmla="*/ 1144588 h 2130425"/>
              <a:gd name="connsiteX43-193" fmla="*/ 2686050 w 2714625"/>
              <a:gd name="connsiteY43-194" fmla="*/ 1144588 h 2130425"/>
              <a:gd name="connsiteX44-195" fmla="*/ 2686050 w 2714625"/>
              <a:gd name="connsiteY44-196" fmla="*/ 1092200 h 2130425"/>
              <a:gd name="connsiteX45-197" fmla="*/ 2595562 w 2714625"/>
              <a:gd name="connsiteY45-198" fmla="*/ 1092200 h 2130425"/>
              <a:gd name="connsiteX46-199" fmla="*/ 2043112 w 2714625"/>
              <a:gd name="connsiteY46-200" fmla="*/ 539750 h 2130425"/>
              <a:gd name="connsiteX47-201" fmla="*/ 2043112 w 2714625"/>
              <a:gd name="connsiteY47-202" fmla="*/ 101600 h 2130425"/>
              <a:gd name="connsiteX48-203" fmla="*/ 1562100 w 2714625"/>
              <a:gd name="connsiteY48-204" fmla="*/ 101600 h 2130425"/>
              <a:gd name="connsiteX49-205" fmla="*/ 1562100 w 2714625"/>
              <a:gd name="connsiteY49-206" fmla="*/ 230188 h 2130425"/>
              <a:gd name="connsiteX50-207" fmla="*/ 1135062 w 2714625"/>
              <a:gd name="connsiteY50-208" fmla="*/ 0 h 2130425"/>
              <a:gd name="connsiteX51-209" fmla="*/ 0 w 2714625"/>
              <a:gd name="connsiteY51-210" fmla="*/ 896938 h 2130425"/>
              <a:gd name="connsiteX52-211" fmla="*/ 85725 w 2714625"/>
              <a:gd name="connsiteY52-212" fmla="*/ 1044575 h 213042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</a:cxnLst>
            <a:rect l="l" t="t" r="r" b="b"/>
            <a:pathLst>
              <a:path w="2714625" h="2130425">
                <a:moveTo>
                  <a:pt x="85725" y="1044575"/>
                </a:moveTo>
                <a:lnTo>
                  <a:pt x="1166812" y="196850"/>
                </a:lnTo>
                <a:lnTo>
                  <a:pt x="1700212" y="473075"/>
                </a:lnTo>
                <a:lnTo>
                  <a:pt x="1700212" y="225425"/>
                </a:lnTo>
                <a:lnTo>
                  <a:pt x="1909762" y="225425"/>
                </a:lnTo>
                <a:lnTo>
                  <a:pt x="1909762" y="639763"/>
                </a:lnTo>
                <a:lnTo>
                  <a:pt x="2357437" y="1087438"/>
                </a:lnTo>
                <a:lnTo>
                  <a:pt x="2176462" y="1168400"/>
                </a:lnTo>
                <a:lnTo>
                  <a:pt x="2176462" y="1930400"/>
                </a:lnTo>
                <a:lnTo>
                  <a:pt x="1857375" y="1930400"/>
                </a:lnTo>
                <a:lnTo>
                  <a:pt x="1857375" y="1392238"/>
                </a:lnTo>
                <a:lnTo>
                  <a:pt x="1390650" y="1392238"/>
                </a:lnTo>
                <a:lnTo>
                  <a:pt x="1390650" y="1911350"/>
                </a:lnTo>
                <a:lnTo>
                  <a:pt x="1066800" y="1587500"/>
                </a:lnTo>
                <a:lnTo>
                  <a:pt x="52387" y="1187450"/>
                </a:lnTo>
                <a:lnTo>
                  <a:pt x="52387" y="1377950"/>
                </a:lnTo>
                <a:lnTo>
                  <a:pt x="847725" y="1673225"/>
                </a:lnTo>
                <a:lnTo>
                  <a:pt x="738187" y="1763713"/>
                </a:lnTo>
                <a:lnTo>
                  <a:pt x="138112" y="1549400"/>
                </a:lnTo>
                <a:lnTo>
                  <a:pt x="138112" y="1701800"/>
                </a:lnTo>
                <a:lnTo>
                  <a:pt x="776287" y="1930400"/>
                </a:lnTo>
                <a:lnTo>
                  <a:pt x="764381" y="1947070"/>
                </a:lnTo>
                <a:lnTo>
                  <a:pt x="219075" y="1754188"/>
                </a:lnTo>
                <a:lnTo>
                  <a:pt x="176212" y="1868488"/>
                </a:lnTo>
                <a:lnTo>
                  <a:pt x="776287" y="2106613"/>
                </a:lnTo>
                <a:lnTo>
                  <a:pt x="1162050" y="2130425"/>
                </a:lnTo>
                <a:lnTo>
                  <a:pt x="1162050" y="2073275"/>
                </a:lnTo>
                <a:lnTo>
                  <a:pt x="1576387" y="2073275"/>
                </a:lnTo>
                <a:lnTo>
                  <a:pt x="1576387" y="1749425"/>
                </a:lnTo>
                <a:lnTo>
                  <a:pt x="1538287" y="1749425"/>
                </a:lnTo>
                <a:lnTo>
                  <a:pt x="1538287" y="1525588"/>
                </a:lnTo>
                <a:lnTo>
                  <a:pt x="1695450" y="1525588"/>
                </a:lnTo>
                <a:lnTo>
                  <a:pt x="1695450" y="2130425"/>
                </a:lnTo>
                <a:lnTo>
                  <a:pt x="1871662" y="2130425"/>
                </a:lnTo>
                <a:lnTo>
                  <a:pt x="1871662" y="2073275"/>
                </a:lnTo>
                <a:lnTo>
                  <a:pt x="2352675" y="2073275"/>
                </a:lnTo>
                <a:lnTo>
                  <a:pt x="2352675" y="1773238"/>
                </a:lnTo>
                <a:lnTo>
                  <a:pt x="2400300" y="1773238"/>
                </a:lnTo>
                <a:lnTo>
                  <a:pt x="2400300" y="1273175"/>
                </a:lnTo>
                <a:lnTo>
                  <a:pt x="2447925" y="1273175"/>
                </a:lnTo>
                <a:lnTo>
                  <a:pt x="2447925" y="1230313"/>
                </a:lnTo>
                <a:lnTo>
                  <a:pt x="2714625" y="1230313"/>
                </a:lnTo>
                <a:lnTo>
                  <a:pt x="2714625" y="1144588"/>
                </a:lnTo>
                <a:lnTo>
                  <a:pt x="2686050" y="1144588"/>
                </a:lnTo>
                <a:lnTo>
                  <a:pt x="2686050" y="1092200"/>
                </a:lnTo>
                <a:lnTo>
                  <a:pt x="2595562" y="1092200"/>
                </a:lnTo>
                <a:lnTo>
                  <a:pt x="2043112" y="539750"/>
                </a:lnTo>
                <a:lnTo>
                  <a:pt x="2043112" y="101600"/>
                </a:lnTo>
                <a:lnTo>
                  <a:pt x="1562100" y="101600"/>
                </a:lnTo>
                <a:lnTo>
                  <a:pt x="1562100" y="230188"/>
                </a:lnTo>
                <a:lnTo>
                  <a:pt x="1135062" y="0"/>
                </a:lnTo>
                <a:lnTo>
                  <a:pt x="0" y="896938"/>
                </a:lnTo>
                <a:lnTo>
                  <a:pt x="85725" y="10445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 descr="อาร์เบอร์วันปลูกต้นไม้ตัวละครเด็กชายและเด็กหญิงปลูกต้นไม้, ตัวละครภาพตัดปะ,  เด็กผู้ชาย, อาร์เบอร์วันภาพ PNG และ PSD สำหรับดาวน์โหลดฟรี | Trees to  plant, Drawing for kids, Arbour day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547" y="1304544"/>
            <a:ext cx="3838956" cy="383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Trẻ Em Kết Hợp Yếu Tố Hoạt Hình Nhặt Rác Hình ảnh | Định dạng hình ảnh PSD  401685273| vn.lovepik.com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1047" l="10000" r="90000">
                        <a14:foregroundMark x1="23256" y1="61163" x2="23372" y2="51628"/>
                        <a14:foregroundMark x1="23372" y1="51628" x2="27209" y2="43023"/>
                        <a14:foregroundMark x1="27209" y1="43023" x2="29186" y2="41977"/>
                        <a14:foregroundMark x1="36279" y1="77326" x2="45349" y2="74302"/>
                        <a14:foregroundMark x1="45349" y1="74302" x2="48372" y2="72093"/>
                        <a14:foregroundMark x1="41977" y1="70349" x2="42674" y2="72326"/>
                        <a14:foregroundMark x1="24419" y1="73721" x2="25116" y2="73953"/>
                        <a14:foregroundMark x1="25349" y1="73721" x2="25116" y2="72093"/>
                        <a14:foregroundMark x1="25116" y1="71860" x2="23488" y2="72791"/>
                        <a14:foregroundMark x1="66860" y1="88837" x2="66628" y2="86512"/>
                        <a14:foregroundMark x1="66628" y1="86279" x2="65930" y2="89651"/>
                        <a14:foregroundMark x1="65930" y1="89419" x2="65930" y2="91047"/>
                        <a14:foregroundMark x1="65465" y1="90814" x2="63721" y2="90814"/>
                        <a14:foregroundMark x1="75116" y1="20814" x2="73256" y2="17558"/>
                        <a14:foregroundMark x1="73256" y1="17326" x2="73256" y2="17326"/>
                        <a14:foregroundMark x1="38605" y1="39767" x2="38605" y2="481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94" y="1590275"/>
            <a:ext cx="3477060" cy="3477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004455" y="328904"/>
            <a:ext cx="76269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b="1" dirty="0" err="1" smtClean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 smtClean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 smtClean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HÀNG XÓM CỦA TÔI LÀ…</a:t>
            </a:r>
            <a:endParaRPr lang="en-US" sz="3200" b="1" dirty="0">
              <a:solidFill>
                <a:srgbClr val="E3E7EA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2673" y="938503"/>
            <a:ext cx="802870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US" sz="2400" b="1" dirty="0" err="1" smtClean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 smtClean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dirty="0" smtClean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 smtClean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 smtClean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 smtClean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 smtClean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b="1" dirty="0" smtClean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2400" b="1" dirty="0" smtClean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b="1" dirty="0" err="1" smtClean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400" b="1" dirty="0" smtClean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400" b="1" dirty="0" smtClean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 smtClean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 smtClean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 smtClean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US" sz="2400" b="1" dirty="0" smtClean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24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 smtClean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24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 smtClean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endParaRPr lang="en-US" sz="2400" b="1" dirty="0" smtClean="0">
              <a:solidFill>
                <a:schemeClr val="tx1">
                  <a:lumMod val="90000"/>
                  <a:lumOff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2400" b="1" dirty="0" smtClean="0">
                <a:solidFill>
                  <a:srgbClr val="1A8C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solidFill>
                  <a:srgbClr val="1A8C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b="1" dirty="0">
                <a:solidFill>
                  <a:srgbClr val="1A8C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A8C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2400" b="1" dirty="0">
                <a:solidFill>
                  <a:srgbClr val="1A8C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 smtClean="0">
                <a:solidFill>
                  <a:srgbClr val="1A8C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b="1" dirty="0" smtClean="0">
                <a:solidFill>
                  <a:srgbClr val="1A8C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1A8C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 smtClean="0">
                <a:solidFill>
                  <a:srgbClr val="1A8C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1A8C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1A8C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A8C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solidFill>
                  <a:srgbClr val="1A8C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A8C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1A8C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400" b="1" dirty="0">
              <a:solidFill>
                <a:srgbClr val="1A8C5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endParaRPr lang="en-US" sz="2400" b="1" dirty="0">
              <a:solidFill>
                <a:srgbClr val="E3E7EA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99" y="240012"/>
            <a:ext cx="729244" cy="8055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99" y="400433"/>
            <a:ext cx="80771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7C0A"/>
                </a:solidFill>
              </a:rPr>
              <a:t>         </a:t>
            </a:r>
            <a:r>
              <a:rPr lang="en-US" sz="2400" b="1" dirty="0" err="1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b="1" dirty="0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2400" b="1" dirty="0">
              <a:solidFill>
                <a:srgbClr val="FF7C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b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24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sz="2400" b="1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"/>
                    </a14:imgEffect>
                    <a14:imgEffect>
                      <a14:sharpenSoften amount="4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39673" y="1467697"/>
            <a:ext cx="3962237" cy="330474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13083" y="1575813"/>
            <a:ext cx="454169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E3E7EA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E3E7EA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8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E3E7EA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E3E7EA">
                  <a:lumMod val="10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8918" y="1910578"/>
            <a:ext cx="8077101" cy="165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 anh em xa, mua láng giềng gần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3600" b="1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ú hàng xóm tốt bụng - Đạo đức 3 - Hoc10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1325" y="144138"/>
            <a:ext cx="847987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b="1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 smtClean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 smtClean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2800" b="1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E3E7EA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880302" y="1529133"/>
            <a:ext cx="6940075" cy="1131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E3E7EA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E3E7EA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0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989219" y="466116"/>
            <a:ext cx="5423517" cy="4040580"/>
            <a:chOff x="635907" y="1778031"/>
            <a:chExt cx="3936093" cy="2932433"/>
          </a:xfrm>
        </p:grpSpPr>
        <p:grpSp>
          <p:nvGrpSpPr>
            <p:cNvPr id="3" name="Group 2"/>
            <p:cNvGrpSpPr/>
            <p:nvPr/>
          </p:nvGrpSpPr>
          <p:grpSpPr>
            <a:xfrm>
              <a:off x="635907" y="1778031"/>
              <a:ext cx="3936093" cy="2932433"/>
              <a:chOff x="635907" y="1772917"/>
              <a:chExt cx="3936093" cy="2932433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1"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brightnessContrast bright="3000"/>
                        </a14:imgEffect>
                        <a14:imgEffect>
                          <a14:sharpenSoften amount="47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35907" y="1772917"/>
                <a:ext cx="3936093" cy="2932433"/>
              </a:xfrm>
              <a:prstGeom prst="rect">
                <a:avLst/>
              </a:prstGeom>
            </p:spPr>
          </p:pic>
          <p:sp>
            <p:nvSpPr>
              <p:cNvPr id="6" name="Rounded Rectangular Callout 5"/>
              <p:cNvSpPr/>
              <p:nvPr/>
            </p:nvSpPr>
            <p:spPr>
              <a:xfrm>
                <a:off x="1196622" y="1840089"/>
                <a:ext cx="2833511" cy="698852"/>
              </a:xfrm>
              <a:prstGeom prst="wedgeRoundRectCallout">
                <a:avLst>
                  <a:gd name="adj1" fmla="val -18021"/>
                  <a:gd name="adj2" fmla="val 49096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AC98C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1286933" y="1866349"/>
                <a:ext cx="2788356" cy="6030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x-none" sz="2400" dirty="0"/>
                  <a:t>Bà cụ hàng xóm đã già, quên cả đường về nhà.</a:t>
                </a:r>
                <a:endParaRPr lang="x-none" sz="2400" dirty="0"/>
              </a:p>
            </p:txBody>
          </p:sp>
        </p:grpSp>
        <p:sp>
          <p:nvSpPr>
            <p:cNvPr id="4" name="Triangle 3"/>
            <p:cNvSpPr/>
            <p:nvPr/>
          </p:nvSpPr>
          <p:spPr>
            <a:xfrm rot="12441723">
              <a:off x="2290836" y="2442779"/>
              <a:ext cx="162697" cy="22881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969</Words>
  <Application>WPS Writer</Application>
  <PresentationFormat>On-screen Show (16:9)</PresentationFormat>
  <Paragraphs>46</Paragraphs>
  <Slides>12</Slides>
  <Notes>2</Notes>
  <HiddenSlides>0</HiddenSlides>
  <MMClips>1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8" baseType="lpstr">
      <vt:lpstr>Arial</vt:lpstr>
      <vt:lpstr>SimSun</vt:lpstr>
      <vt:lpstr>Wingdings</vt:lpstr>
      <vt:lpstr>Arial</vt:lpstr>
      <vt:lpstr>Pangolin</vt:lpstr>
      <vt:lpstr>Thonburi</vt:lpstr>
      <vt:lpstr>Baloo 2</vt:lpstr>
      <vt:lpstr>UTM Androgyne</vt:lpstr>
      <vt:lpstr>苹方-简</vt:lpstr>
      <vt:lpstr>UTM Cookies</vt:lpstr>
      <vt:lpstr>Times New Roman</vt:lpstr>
      <vt:lpstr>Microsoft YaHei</vt:lpstr>
      <vt:lpstr>汉仪旗黑</vt:lpstr>
      <vt:lpstr>Arial Unicode MS</vt:lpstr>
      <vt:lpstr>宋体-简</vt:lpstr>
      <vt:lpstr>English Vocabulary Workshop by Slidesgo</vt:lpstr>
      <vt:lpstr>Bài 25:  Những người bạn hàng xóm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VOCABULARY</dc:title>
  <dc:creator>L.U</dc:creator>
  <cp:lastModifiedBy>nghia</cp:lastModifiedBy>
  <cp:revision>85</cp:revision>
  <dcterms:created xsi:type="dcterms:W3CDTF">2024-06-18T09:54:59Z</dcterms:created>
  <dcterms:modified xsi:type="dcterms:W3CDTF">2024-06-18T09:54:59Z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1033-5.7.1.8092</vt:lpwstr>
  </property>
</Properties>
</file>