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87" r:id="rId2"/>
    <p:sldId id="286" r:id="rId3"/>
    <p:sldId id="268" r:id="rId4"/>
    <p:sldId id="269" r:id="rId5"/>
    <p:sldId id="270" r:id="rId6"/>
    <p:sldId id="271" r:id="rId7"/>
    <p:sldId id="272" r:id="rId8"/>
    <p:sldId id="280" r:id="rId9"/>
    <p:sldId id="281" r:id="rId10"/>
    <p:sldId id="282" r:id="rId11"/>
    <p:sldId id="283" r:id="rId12"/>
    <p:sldId id="284" r:id="rId13"/>
    <p:sldId id="275" r:id="rId14"/>
    <p:sldId id="277" r:id="rId15"/>
  </p:sldIdLst>
  <p:sldSz cx="12192000" cy="6858000"/>
  <p:notesSz cx="6858000" cy="9144000"/>
  <p:embeddedFontLst>
    <p:embeddedFont>
      <p:font typeface="Tahoma" panose="020B0604030504040204" pitchFamily="34" charset="0"/>
      <p:regular r:id="rId17"/>
      <p:bold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HP001 4 hàng" panose="020B0604020202020204" charset="0"/>
      <p:regular r:id="rId21"/>
      <p:bold r:id="rId22"/>
    </p:embeddedFont>
    <p:embeddedFont>
      <p:font typeface="VNI-Avo" panose="020B0604020202020204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E14C-94A4-4A8D-9C13-DC80FB69144C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FCF6F-BCA5-471A-904D-95BDA51838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637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2AA9-36CC-458F-B81C-88E771F11F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47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2AA9-36CC-458F-B81C-88E771F11F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10" Type="http://schemas.openxmlformats.org/officeDocument/2006/relationships/slide" Target="slide3.xml"/><Relationship Id="rId4" Type="http://schemas.openxmlformats.org/officeDocument/2006/relationships/image" Target="../media/image1.png"/><Relationship Id="rId9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1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80" y="233680"/>
            <a:ext cx="6212840" cy="6212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8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0" y="578394"/>
            <a:ext cx="6971792" cy="5975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8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949962"/>
            <a:ext cx="8877808" cy="5326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0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595776" y="561314"/>
            <a:ext cx="4876800" cy="1910281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4.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Ñoïc</a:t>
            </a:r>
            <a:endParaRPr lang="en-US" sz="5400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85507" y="5638801"/>
            <a:ext cx="9882359" cy="10876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dirty="0" err="1" smtClean="0">
                <a:latin typeface="VNI-Avo" pitchFamily="2" charset="0"/>
              </a:rPr>
              <a:t>Beù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bò</a:t>
            </a:r>
            <a:r>
              <a:rPr lang="en-US" sz="4800" dirty="0" smtClean="0">
                <a:latin typeface="VNI-Avo" pitchFamily="2" charset="0"/>
              </a:rPr>
              <a:t> ho. </a:t>
            </a:r>
            <a:r>
              <a:rPr lang="en-US" sz="4800" dirty="0" err="1" smtClean="0">
                <a:latin typeface="VNI-Avo" pitchFamily="2" charset="0"/>
              </a:rPr>
              <a:t>Baø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ñaõ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coù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laù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heï</a:t>
            </a:r>
            <a:r>
              <a:rPr lang="en-US" sz="4800" dirty="0" smtClean="0">
                <a:latin typeface="VNI-Avo" pitchFamily="2" charset="0"/>
              </a:rPr>
              <a:t>.</a:t>
            </a:r>
            <a:endParaRPr lang="en-US" sz="4800" dirty="0">
              <a:latin typeface="VNI-Avo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838" r="2524" b="6164"/>
          <a:stretch/>
        </p:blipFill>
        <p:spPr>
          <a:xfrm>
            <a:off x="1385507" y="0"/>
            <a:ext cx="9583947" cy="520909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37906" y="5474330"/>
            <a:ext cx="9882359" cy="10876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Beù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bò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ho.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Baø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ñaõ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coù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laù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heï</a:t>
            </a:r>
            <a:r>
              <a:rPr lang="en-US" sz="4800" dirty="0" smtClean="0">
                <a:latin typeface="VNI-Avo" pitchFamily="2" charset="0"/>
              </a:rPr>
              <a:t>.</a:t>
            </a:r>
            <a:endParaRPr lang="en-US" sz="48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1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6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2237872" y="804154"/>
            <a:ext cx="6074193" cy="5888476"/>
            <a:chOff x="5425622" y="292790"/>
            <a:chExt cx="5845086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57213" y="1194095"/>
              <a:ext cx="2025648" cy="799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vi-VN" sz="48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bí đỏ</a:t>
              </a:r>
              <a:endParaRPr lang="vi-VN" sz="48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9" y="2111952"/>
              <a:ext cx="2025647" cy="822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vi-VN" sz="48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đá dế</a:t>
              </a:r>
              <a:endParaRPr lang="vi-VN" sz="48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160436"/>
              <a:ext cx="2025649" cy="888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vi-VN" sz="5400" b="1" dirty="0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</a:t>
              </a:r>
              <a:r>
                <a:rPr lang="vi-VN" sz="54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ẻ ô</a:t>
              </a:r>
              <a:endParaRPr lang="vi-VN" sz="5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53592" y="2084865"/>
              <a:ext cx="2025647" cy="822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</a:t>
              </a:r>
              <a:r>
                <a:rPr lang="vi-VN" sz="48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ể cá</a:t>
              </a:r>
              <a:endParaRPr lang="vi-VN" sz="48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518918" y="3521045"/>
              <a:ext cx="2366003" cy="822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vi-VN" sz="4800" b="1" dirty="0">
                  <a:solidFill>
                    <a:prstClr val="black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k</a:t>
              </a:r>
              <a:r>
                <a:rPr lang="vi-VN" sz="4800" b="1" dirty="0" smtClean="0">
                  <a:solidFill>
                    <a:prstClr val="black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ẽ đá</a:t>
              </a:r>
              <a:endParaRPr lang="vi-VN" sz="4800" b="1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572916" y="4384968"/>
              <a:ext cx="2250653" cy="799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vi-VN" sz="4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</a:t>
              </a:r>
              <a:r>
                <a:rPr lang="vi-VN" sz="48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ế bé</a:t>
              </a:r>
              <a:endParaRPr lang="vi-VN" sz="48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6" y="4438739"/>
              <a:ext cx="2025649" cy="799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vi-VN" sz="4800" b="1" dirty="0">
                  <a:solidFill>
                    <a:prstClr val="black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k</a:t>
              </a:r>
              <a:r>
                <a:rPr lang="vi-VN" sz="4800" b="1" dirty="0" smtClean="0">
                  <a:solidFill>
                    <a:prstClr val="black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ì đà</a:t>
              </a:r>
              <a:endParaRPr lang="vi-VN" sz="4800" b="1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712266" y="3481314"/>
              <a:ext cx="2558442" cy="822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vi-VN" sz="4800" b="1" dirty="0" smtClean="0">
                  <a:solidFill>
                    <a:srgbClr val="FFFF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đi bộ</a:t>
              </a:r>
              <a:endParaRPr lang="vi-VN" sz="4800" b="1" dirty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141895" y="5803532"/>
            <a:ext cx="2340392" cy="74131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GB" sz="1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" y="1600806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91" y="1799911"/>
            <a:ext cx="527935" cy="4670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17" y="1404515"/>
            <a:ext cx="614569" cy="54365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31" y="1128933"/>
            <a:ext cx="886397" cy="14773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905" y="3056499"/>
            <a:ext cx="1680312" cy="143320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9615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50550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816789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9037283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9179955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9063224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9335597" y="2631650"/>
            <a:ext cx="708128" cy="15873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9" action="ppaction://hlinksldjump"/>
          </p:cNvPr>
          <p:cNvSpPr/>
          <p:nvPr/>
        </p:nvSpPr>
        <p:spPr>
          <a:xfrm rot="5400000">
            <a:off x="9745882" y="2963722"/>
            <a:ext cx="916295" cy="942469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23138" y="68931"/>
            <a:ext cx="6979787" cy="479685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 algn="ctr" defTabSz="685783">
              <a:defRPr/>
            </a:pPr>
            <a:r>
              <a:rPr lang="en-US" sz="2667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sp>
        <p:nvSpPr>
          <p:cNvPr id="5" name="Right Arrow 4">
            <a:hlinkClick r:id="rId10" action="ppaction://hlinksldjump"/>
          </p:cNvPr>
          <p:cNvSpPr/>
          <p:nvPr/>
        </p:nvSpPr>
        <p:spPr>
          <a:xfrm>
            <a:off x="778214" y="5862537"/>
            <a:ext cx="1070119" cy="518809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2067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8889E-6 4.44444E-6 L -3.88889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262104" cy="57880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5400" dirty="0" smtClean="0">
                <a:latin typeface="HP001 4 hàng" panose="020B0603050302020204" pitchFamily="34" charset="0"/>
              </a:rPr>
              <a:t>Thứ Sáu ngày 18 tháng 8 năm 2023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dirty="0" err="1" smtClean="0">
                <a:latin typeface="HP001 4 hàng" panose="020B0603050302020204" pitchFamily="34" charset="0"/>
              </a:rPr>
              <a:t>T</a:t>
            </a:r>
            <a:r>
              <a:rPr lang="en-US" sz="6000" dirty="0" err="1" smtClean="0">
                <a:latin typeface="HP001 4 hàng" panose="020B0603050302020204" pitchFamily="34" charset="0"/>
              </a:rPr>
              <a:t>i</a:t>
            </a:r>
            <a:r>
              <a:rPr lang="en-US" sz="5400" dirty="0" err="1" smtClean="0">
                <a:latin typeface="HP001 4 hàng" panose="020B0603050302020204" pitchFamily="34" charset="0"/>
              </a:rPr>
              <a:t>ếng</a:t>
            </a:r>
            <a:r>
              <a:rPr lang="en-US" sz="5400" dirty="0" smtClean="0">
                <a:latin typeface="HP001 4 hàng" panose="020B0603050302020204" pitchFamily="34" charset="0"/>
              </a:rPr>
              <a:t> </a:t>
            </a:r>
            <a:r>
              <a:rPr lang="en-US" sz="5400" dirty="0" err="1" smtClean="0">
                <a:latin typeface="HP001 4 hàng" panose="020B0603050302020204" pitchFamily="34" charset="0"/>
              </a:rPr>
              <a:t>Việ</a:t>
            </a:r>
            <a:r>
              <a:rPr lang="vi-VN" sz="5400" dirty="0" smtClean="0">
                <a:latin typeface="HP001 4 hàng" panose="020B0603050302020204" pitchFamily="34" charset="0"/>
              </a:rPr>
              <a:t>t </a:t>
            </a:r>
          </a:p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5400" dirty="0">
                <a:latin typeface="HP001 4 hàng" panose="020B0603050302020204" pitchFamily="34" charset="0"/>
              </a:rPr>
              <a:t> </a:t>
            </a:r>
            <a:r>
              <a:rPr lang="vi-VN" sz="5400" dirty="0" smtClean="0">
                <a:latin typeface="HP001 4 hàng" panose="020B0603050302020204" pitchFamily="34" charset="0"/>
              </a:rPr>
              <a:t>         </a:t>
            </a:r>
            <a:r>
              <a:rPr lang="en-US" sz="5400" dirty="0" err="1" smtClean="0">
                <a:latin typeface="HP001 4 hàng" panose="020B0603050302020204" pitchFamily="34" charset="0"/>
              </a:rPr>
              <a:t>Bài</a:t>
            </a:r>
            <a:r>
              <a:rPr lang="en-US" sz="5400" dirty="0" smtClean="0">
                <a:latin typeface="HP001 4 hàng" panose="020B0603050302020204" pitchFamily="34" charset="0"/>
              </a:rPr>
              <a:t> </a:t>
            </a:r>
            <a:r>
              <a:rPr lang="en-US" sz="5400" dirty="0" smtClean="0">
                <a:latin typeface="HP001 4 hàng" panose="020B0603050302020204" pitchFamily="34" charset="0"/>
              </a:rPr>
              <a:t>12</a:t>
            </a:r>
            <a:r>
              <a:rPr lang="en-US" sz="5400" dirty="0" smtClean="0">
                <a:latin typeface="HP001 4 hàng" panose="020B0603050302020204" pitchFamily="34" charset="0"/>
              </a:rPr>
              <a:t>:</a:t>
            </a:r>
            <a:r>
              <a:rPr lang="vi-VN" sz="5400" dirty="0" smtClean="0">
                <a:latin typeface="HP001 4 hàng" panose="020B0603050302020204" pitchFamily="34" charset="0"/>
              </a:rPr>
              <a:t> </a:t>
            </a:r>
            <a:r>
              <a:rPr lang="en-US" sz="5400" dirty="0" smtClean="0">
                <a:latin typeface="HP001 4 hàng" panose="020B0603050302020204" pitchFamily="34" charset="0"/>
              </a:rPr>
              <a:t>  </a:t>
            </a:r>
            <a:r>
              <a:rPr lang="en-US" sz="5400" b="1" dirty="0" smtClean="0">
                <a:latin typeface="HP001 4 hàng" panose="020B0603050302020204" pitchFamily="34" charset="0"/>
              </a:rPr>
              <a:t>          </a:t>
            </a:r>
            <a:r>
              <a:rPr lang="en-US" sz="5400" dirty="0" smtClean="0">
                <a:latin typeface="HP001 4 hàng" panose="020B0603050302020204" pitchFamily="34" charset="0"/>
              </a:rPr>
              <a:t>       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68202" y="3543680"/>
            <a:ext cx="4151503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dirty="0" smtClean="0">
                <a:solidFill>
                  <a:srgbClr val="FF0000"/>
                </a:solidFill>
                <a:latin typeface="VNI-Avo" pitchFamily="2" charset="0"/>
              </a:rPr>
              <a:t>H </a:t>
            </a:r>
            <a:r>
              <a:rPr lang="en-US" sz="8000" dirty="0" err="1" smtClean="0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sz="8000" dirty="0" smtClean="0">
                <a:solidFill>
                  <a:srgbClr val="FF0000"/>
                </a:solidFill>
                <a:latin typeface="VNI-Avo" pitchFamily="2" charset="0"/>
              </a:rPr>
              <a:t>   </a:t>
            </a:r>
            <a:r>
              <a:rPr lang="en-US" sz="8000" dirty="0" smtClean="0">
                <a:solidFill>
                  <a:srgbClr val="FF0000"/>
                </a:solidFill>
                <a:latin typeface="VNI-Avo" pitchFamily="2" charset="0"/>
              </a:rPr>
              <a:t>L </a:t>
            </a:r>
            <a:r>
              <a:rPr lang="en-US" sz="8000" dirty="0" err="1" smtClean="0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sz="8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4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0" y="5528474"/>
            <a:ext cx="7416800" cy="8022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dirty="0" smtClean="0">
                <a:latin typeface="VNI-Avo" pitchFamily="2" charset="0"/>
              </a:rPr>
              <a:t>Le </a:t>
            </a:r>
            <a:r>
              <a:rPr lang="en-US" sz="6600" dirty="0" err="1" smtClean="0">
                <a:latin typeface="VNI-Avo" pitchFamily="2" charset="0"/>
              </a:rPr>
              <a:t>le</a:t>
            </a:r>
            <a:r>
              <a:rPr lang="en-US" sz="6600" dirty="0">
                <a:latin typeface="VNI-Avo" pitchFamily="2" charset="0"/>
              </a:rPr>
              <a:t> </a:t>
            </a:r>
            <a:r>
              <a:rPr lang="en-US" sz="6600" dirty="0" err="1" smtClean="0">
                <a:latin typeface="VNI-Avo" pitchFamily="2" charset="0"/>
              </a:rPr>
              <a:t>bôi</a:t>
            </a:r>
            <a:r>
              <a:rPr lang="en-US" sz="6600" dirty="0" smtClean="0">
                <a:latin typeface="VNI-Avo" pitchFamily="2" charset="0"/>
              </a:rPr>
              <a:t> </a:t>
            </a:r>
            <a:r>
              <a:rPr lang="en-US" sz="6600" dirty="0" err="1" smtClean="0">
                <a:latin typeface="VNI-Avo" pitchFamily="2" charset="0"/>
              </a:rPr>
              <a:t>treân</a:t>
            </a:r>
            <a:r>
              <a:rPr lang="en-US" sz="6600" dirty="0" smtClean="0">
                <a:latin typeface="VNI-Avo" pitchFamily="2" charset="0"/>
              </a:rPr>
              <a:t> </a:t>
            </a:r>
            <a:r>
              <a:rPr lang="en-US" sz="6600" dirty="0" err="1" smtClean="0">
                <a:latin typeface="VNI-Avo" pitchFamily="2" charset="0"/>
              </a:rPr>
              <a:t>hoà</a:t>
            </a:r>
            <a:r>
              <a:rPr lang="en-US" sz="6600" dirty="0" smtClean="0">
                <a:latin typeface="VNI-Avo" pitchFamily="2" charset="0"/>
              </a:rPr>
              <a:t>.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72562" y="1954181"/>
            <a:ext cx="4478068" cy="77278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smtClean="0">
                <a:solidFill>
                  <a:schemeClr val="bg1"/>
                </a:solidFill>
                <a:latin typeface="VNI-Avo" pitchFamily="2" charset="0"/>
              </a:rPr>
              <a:t>1. </a:t>
            </a:r>
            <a:r>
              <a:rPr lang="en-US" sz="4000" dirty="0" err="1" smtClean="0">
                <a:solidFill>
                  <a:schemeClr val="bg1"/>
                </a:solidFill>
                <a:latin typeface="VNI-Avo" pitchFamily="2" charset="0"/>
              </a:rPr>
              <a:t>Nhaän</a:t>
            </a:r>
            <a:r>
              <a:rPr lang="en-US" sz="40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VNI-Avo" pitchFamily="2" charset="0"/>
              </a:rPr>
              <a:t>bieát</a:t>
            </a:r>
            <a:endParaRPr lang="en-US" sz="4000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68661" y="5657525"/>
            <a:ext cx="914400" cy="5402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63832" y="5659933"/>
            <a:ext cx="914400" cy="5402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05894" y="5657937"/>
            <a:ext cx="914400" cy="5402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4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  <p:bldP spid="10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295013"/>
              </p:ext>
            </p:extLst>
          </p:nvPr>
        </p:nvGraphicFramePr>
        <p:xfrm>
          <a:off x="1120475" y="1675681"/>
          <a:ext cx="3860800" cy="184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0"/>
                <a:gridCol w="1930400"/>
              </a:tblGrid>
              <a:tr h="9208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2087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1010249" y="1783100"/>
            <a:ext cx="19304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952150" y="1773114"/>
            <a:ext cx="19304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 smtClean="0">
                <a:latin typeface="VNI-Avo" pitchFamily="2" charset="0"/>
              </a:rPr>
              <a:t>oâ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 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354052" y="2650132"/>
            <a:ext cx="9652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563003" y="357996"/>
            <a:ext cx="1524000" cy="838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944263"/>
              </p:ext>
            </p:extLst>
          </p:nvPr>
        </p:nvGraphicFramePr>
        <p:xfrm>
          <a:off x="7114875" y="1773113"/>
          <a:ext cx="3860800" cy="1823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0"/>
                <a:gridCol w="1930400"/>
              </a:tblGrid>
              <a:tr h="9118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11866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Title 1"/>
          <p:cNvSpPr txBox="1">
            <a:spLocks/>
          </p:cNvSpPr>
          <p:nvPr/>
        </p:nvSpPr>
        <p:spPr>
          <a:xfrm>
            <a:off x="6871580" y="1791419"/>
            <a:ext cx="197441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845990" y="1791419"/>
            <a:ext cx="197441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smtClean="0">
                <a:latin typeface="VNI-Avo" pitchFamily="2" charset="0"/>
              </a:rPr>
              <a:t>e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 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345675" y="2745986"/>
            <a:ext cx="71418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924800" y="382438"/>
            <a:ext cx="1930400" cy="838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l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666362" y="2665831"/>
            <a:ext cx="9652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 smtClean="0">
                <a:latin typeface="VNI-Avo" pitchFamily="2" charset="0"/>
              </a:rPr>
              <a:t>oà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638303" y="2722095"/>
            <a:ext cx="698267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latin typeface="VNI-Avo" pitchFamily="2" charset="0"/>
              </a:rPr>
              <a:t>e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24330" y="4270268"/>
            <a:ext cx="5532946" cy="1219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>
                <a:solidFill>
                  <a:srgbClr val="7030A0"/>
                </a:solidFill>
                <a:latin typeface="VNI-Avo" pitchFamily="2" charset="0"/>
              </a:rPr>
              <a:t>heù</a:t>
            </a:r>
            <a:r>
              <a:rPr lang="en-US" dirty="0" smtClean="0">
                <a:solidFill>
                  <a:srgbClr val="7030A0"/>
                </a:solidFill>
                <a:latin typeface="VNI-Avo" pitchFamily="2" charset="0"/>
              </a:rPr>
              <a:t>      ho     </a:t>
            </a:r>
            <a:r>
              <a:rPr lang="en-US" dirty="0" err="1" smtClean="0">
                <a:solidFill>
                  <a:srgbClr val="7030A0"/>
                </a:solidFill>
                <a:latin typeface="VNI-Avo" pitchFamily="2" charset="0"/>
              </a:rPr>
              <a:t>hoå</a:t>
            </a:r>
            <a:endParaRPr lang="en-US" dirty="0">
              <a:solidFill>
                <a:srgbClr val="0070C0"/>
              </a:solidFill>
              <a:latin typeface="VNI-Avo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91030" y="4270268"/>
            <a:ext cx="5532946" cy="1219200"/>
            <a:chOff x="542149" y="4321332"/>
            <a:chExt cx="5532946" cy="1219200"/>
          </a:xfrm>
        </p:grpSpPr>
        <p:sp>
          <p:nvSpPr>
            <p:cNvPr id="36" name="Title 1"/>
            <p:cNvSpPr txBox="1">
              <a:spLocks/>
            </p:cNvSpPr>
            <p:nvPr/>
          </p:nvSpPr>
          <p:spPr>
            <a:xfrm>
              <a:off x="542149" y="4321332"/>
              <a:ext cx="5532946" cy="12192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dirty="0" err="1" smtClean="0">
                  <a:solidFill>
                    <a:srgbClr val="7030A0"/>
                  </a:solidFill>
                  <a:latin typeface="VNI-Avo" pitchFamily="2" charset="0"/>
                </a:rPr>
                <a:t>heù</a:t>
              </a:r>
              <a:r>
                <a:rPr lang="en-US" dirty="0" smtClean="0">
                  <a:solidFill>
                    <a:srgbClr val="7030A0"/>
                  </a:solidFill>
                  <a:latin typeface="VNI-Avo" pitchFamily="2" charset="0"/>
                </a:rPr>
                <a:t>      ho     </a:t>
              </a:r>
              <a:r>
                <a:rPr lang="en-US" dirty="0" err="1" smtClean="0">
                  <a:solidFill>
                    <a:srgbClr val="7030A0"/>
                  </a:solidFill>
                  <a:latin typeface="VNI-Avo" pitchFamily="2" charset="0"/>
                </a:rPr>
                <a:t>hoå</a:t>
              </a:r>
              <a:endParaRPr lang="en-US" dirty="0">
                <a:solidFill>
                  <a:srgbClr val="0070C0"/>
                </a:solidFill>
                <a:latin typeface="VNI-Avo" pitchFamily="2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1280590" y="5269321"/>
              <a:ext cx="429768" cy="1420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2961294" y="5249613"/>
              <a:ext cx="429768" cy="1420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4495335" y="5259579"/>
              <a:ext cx="429768" cy="1420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2" name="Title 1"/>
          <p:cNvSpPr txBox="1">
            <a:spLocks/>
          </p:cNvSpPr>
          <p:nvPr/>
        </p:nvSpPr>
        <p:spPr>
          <a:xfrm>
            <a:off x="5969425" y="4256732"/>
            <a:ext cx="5744653" cy="1219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70C0"/>
                </a:solidFill>
                <a:latin typeface="VNI-Avo" pitchFamily="2" charset="0"/>
              </a:rPr>
              <a:t>li        </a:t>
            </a:r>
            <a:r>
              <a:rPr lang="en-US" dirty="0" err="1" smtClean="0">
                <a:solidFill>
                  <a:srgbClr val="0070C0"/>
                </a:solidFill>
                <a:latin typeface="VNI-Avo" pitchFamily="2" charset="0"/>
              </a:rPr>
              <a:t>loï</a:t>
            </a:r>
            <a:r>
              <a:rPr lang="en-US" dirty="0" smtClean="0">
                <a:solidFill>
                  <a:srgbClr val="0070C0"/>
                </a:solidFill>
                <a:latin typeface="VNI-Avo" pitchFamily="2" charset="0"/>
              </a:rPr>
              <a:t>      </a:t>
            </a:r>
            <a:r>
              <a:rPr lang="en-US" dirty="0" err="1" smtClean="0">
                <a:solidFill>
                  <a:srgbClr val="0070C0"/>
                </a:solidFill>
                <a:latin typeface="VNI-Avo" pitchFamily="2" charset="0"/>
              </a:rPr>
              <a:t>lôõ</a:t>
            </a:r>
            <a:r>
              <a:rPr lang="en-US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endParaRPr lang="en-US" dirty="0">
              <a:solidFill>
                <a:srgbClr val="0070C0"/>
              </a:solidFill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51221" y="4280623"/>
            <a:ext cx="5744653" cy="1219200"/>
            <a:chOff x="6075095" y="4360772"/>
            <a:chExt cx="5744653" cy="1219200"/>
          </a:xfrm>
        </p:grpSpPr>
        <p:sp>
          <p:nvSpPr>
            <p:cNvPr id="37" name="Title 1"/>
            <p:cNvSpPr txBox="1">
              <a:spLocks/>
            </p:cNvSpPr>
            <p:nvPr/>
          </p:nvSpPr>
          <p:spPr>
            <a:xfrm>
              <a:off x="6075095" y="4360772"/>
              <a:ext cx="5744653" cy="12192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dirty="0" smtClean="0">
                  <a:solidFill>
                    <a:srgbClr val="0070C0"/>
                  </a:solidFill>
                  <a:latin typeface="VNI-Avo" pitchFamily="2" charset="0"/>
                </a:rPr>
                <a:t>li        </a:t>
              </a:r>
              <a:r>
                <a:rPr lang="en-US" dirty="0" err="1" smtClean="0">
                  <a:solidFill>
                    <a:srgbClr val="0070C0"/>
                  </a:solidFill>
                  <a:latin typeface="VNI-Avo" pitchFamily="2" charset="0"/>
                </a:rPr>
                <a:t>loï</a:t>
              </a:r>
              <a:r>
                <a:rPr lang="en-US" dirty="0" smtClean="0">
                  <a:solidFill>
                    <a:srgbClr val="0070C0"/>
                  </a:solidFill>
                  <a:latin typeface="VNI-Avo" pitchFamily="2" charset="0"/>
                </a:rPr>
                <a:t>      </a:t>
              </a:r>
              <a:r>
                <a:rPr lang="en-US" dirty="0" err="1" smtClean="0">
                  <a:solidFill>
                    <a:srgbClr val="0070C0"/>
                  </a:solidFill>
                  <a:latin typeface="VNI-Avo" pitchFamily="2" charset="0"/>
                </a:rPr>
                <a:t>lôõ</a:t>
              </a:r>
              <a:r>
                <a:rPr lang="en-US" dirty="0" smtClean="0">
                  <a:solidFill>
                    <a:srgbClr val="0070C0"/>
                  </a:solidFill>
                  <a:latin typeface="VNI-Avo" pitchFamily="2" charset="0"/>
                </a:rPr>
                <a:t> </a:t>
              </a:r>
              <a:endParaRPr lang="en-US" dirty="0">
                <a:solidFill>
                  <a:srgbClr val="0070C0"/>
                </a:solidFill>
                <a:latin typeface="VNI-Avo" pitchFamily="2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7113372" y="5274247"/>
              <a:ext cx="214884" cy="0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8664706" y="5293120"/>
              <a:ext cx="214884" cy="0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0143084" y="5269321"/>
              <a:ext cx="214884" cy="0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9" name="Title 1"/>
          <p:cNvSpPr txBox="1">
            <a:spLocks/>
          </p:cNvSpPr>
          <p:nvPr/>
        </p:nvSpPr>
        <p:spPr>
          <a:xfrm>
            <a:off x="436478" y="4285967"/>
            <a:ext cx="11277600" cy="1219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>
                <a:solidFill>
                  <a:srgbClr val="7030A0"/>
                </a:solidFill>
                <a:latin typeface="VNI-Avo" pitchFamily="2" charset="0"/>
              </a:rPr>
              <a:t>heù</a:t>
            </a:r>
            <a:r>
              <a:rPr lang="en-US" dirty="0" smtClean="0">
                <a:solidFill>
                  <a:srgbClr val="7030A0"/>
                </a:solidFill>
                <a:latin typeface="VNI-Avo" pitchFamily="2" charset="0"/>
              </a:rPr>
              <a:t>      ho     </a:t>
            </a:r>
            <a:r>
              <a:rPr lang="en-US" dirty="0" err="1" smtClean="0">
                <a:solidFill>
                  <a:srgbClr val="7030A0"/>
                </a:solidFill>
                <a:latin typeface="VNI-Avo" pitchFamily="2" charset="0"/>
              </a:rPr>
              <a:t>hoå</a:t>
            </a:r>
            <a:r>
              <a:rPr lang="en-US" dirty="0" smtClean="0">
                <a:solidFill>
                  <a:srgbClr val="7030A0"/>
                </a:solidFill>
                <a:latin typeface="VNI-Avo" pitchFamily="2" charset="0"/>
              </a:rPr>
              <a:t>   </a:t>
            </a:r>
            <a:r>
              <a:rPr lang="en-US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VNI-Avo" pitchFamily="2" charset="0"/>
              </a:rPr>
              <a:t>           </a:t>
            </a:r>
            <a:r>
              <a:rPr lang="en-US" dirty="0" smtClean="0">
                <a:solidFill>
                  <a:srgbClr val="0070C0"/>
                </a:solidFill>
                <a:latin typeface="VNI-Avo" pitchFamily="2" charset="0"/>
              </a:rPr>
              <a:t>li        </a:t>
            </a:r>
            <a:r>
              <a:rPr lang="en-US" dirty="0" err="1" smtClean="0">
                <a:solidFill>
                  <a:srgbClr val="0070C0"/>
                </a:solidFill>
                <a:latin typeface="VNI-Avo" pitchFamily="2" charset="0"/>
              </a:rPr>
              <a:t>loï</a:t>
            </a:r>
            <a:r>
              <a:rPr lang="en-US" dirty="0" smtClean="0">
                <a:solidFill>
                  <a:srgbClr val="0070C0"/>
                </a:solidFill>
                <a:latin typeface="VNI-Avo" pitchFamily="2" charset="0"/>
              </a:rPr>
              <a:t>      </a:t>
            </a:r>
            <a:r>
              <a:rPr lang="en-US" dirty="0" err="1" smtClean="0">
                <a:solidFill>
                  <a:srgbClr val="0070C0"/>
                </a:solidFill>
                <a:latin typeface="VNI-Avo" pitchFamily="2" charset="0"/>
              </a:rPr>
              <a:t>lôõ</a:t>
            </a:r>
            <a:r>
              <a:rPr lang="en-US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endParaRPr lang="en-US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6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5" grpId="0"/>
      <p:bldP spid="26" grpId="0"/>
      <p:bldP spid="27" grpId="0"/>
      <p:bldP spid="14" grpId="0" animBg="1"/>
      <p:bldP spid="15" grpId="0"/>
      <p:bldP spid="16" grpId="0"/>
      <p:bldP spid="29" grpId="0" animBg="1"/>
      <p:bldP spid="42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527800" y="4493137"/>
            <a:ext cx="2540000" cy="609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caù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hoá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37126" y="4483529"/>
            <a:ext cx="2265676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 smtClean="0">
                <a:latin typeface="VNI-Avo" pitchFamily="2" charset="0"/>
              </a:rPr>
              <a:t>bôø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hoàâ</a:t>
            </a:r>
            <a:r>
              <a:rPr lang="en-US" sz="3600" dirty="0" smtClean="0">
                <a:latin typeface="VNI-Avo" pitchFamily="2" charset="0"/>
              </a:rPr>
              <a:t> 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1385" y="4483529"/>
            <a:ext cx="2065019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 smtClean="0">
                <a:latin typeface="VNI-Avo" pitchFamily="2" charset="0"/>
              </a:rPr>
              <a:t>laù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ñoû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803043" y="4483528"/>
            <a:ext cx="2010495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latin typeface="VNI-Avo" pitchFamily="2" charset="0"/>
              </a:rPr>
              <a:t> le </a:t>
            </a:r>
            <a:r>
              <a:rPr lang="en-US" sz="3600" dirty="0" err="1" smtClean="0">
                <a:latin typeface="VNI-Avo" pitchFamily="2" charset="0"/>
              </a:rPr>
              <a:t>le</a:t>
            </a:r>
            <a:endParaRPr lang="en-US" sz="3600" dirty="0">
              <a:latin typeface="VNI-Avo" pitchFamily="2" charset="0"/>
            </a:endParaRPr>
          </a:p>
        </p:txBody>
      </p:sp>
      <p:pic>
        <p:nvPicPr>
          <p:cNvPr id="1030" name="Picture 6" descr="https://vectormienphi.com/wp-content/uploads/2020/05/T%E1%BB%95ng-h%E1%BB%A3p-h%C3%ACnh-%E1%BA%A3nh-l%C3%A1-phong-%C4%91%E1%BB%8F-%C4%91%E1%BA%B9p-nh%E1%BA%A5t-3-1536x813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1" t="25185" r="5327" b="40283"/>
          <a:stretch/>
        </p:blipFill>
        <p:spPr bwMode="auto">
          <a:xfrm>
            <a:off x="151906" y="2133876"/>
            <a:ext cx="2388095" cy="211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dulichdl.vn/resize/750x-/2019/11/16/66609764-1110403812478950-3172138286479048704-o-e2f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t="41391" r="13479"/>
          <a:stretch/>
        </p:blipFill>
        <p:spPr bwMode="auto">
          <a:xfrm>
            <a:off x="2975880" y="2133875"/>
            <a:ext cx="2788169" cy="213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se2.mm.bing.net/th?id=OIP.1Oe7sEPIuRGsbIOBD6KcdgHaEx&amp;pid=Api&amp;P=0&amp;w=255&amp;h=1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1" y="2133876"/>
            <a:ext cx="2730500" cy="211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tepbac.com/upload/news/ge_image/ca-ho-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133875"/>
            <a:ext cx="3073400" cy="216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1906" y="4383941"/>
            <a:ext cx="2065019" cy="609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l</a:t>
            </a:r>
            <a:r>
              <a:rPr lang="en-US" sz="3600" dirty="0" err="1" smtClean="0">
                <a:latin typeface="VNI-Avo" pitchFamily="2" charset="0"/>
              </a:rPr>
              <a:t>aù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ñoû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17923" y="4483528"/>
            <a:ext cx="2265676" cy="609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 smtClean="0">
                <a:latin typeface="VNI-Avo" pitchFamily="2" charset="0"/>
              </a:rPr>
              <a:t>bôø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sz="3600" dirty="0" err="1" smtClean="0">
                <a:latin typeface="VNI-Avo" pitchFamily="2" charset="0"/>
              </a:rPr>
              <a:t>oàâ</a:t>
            </a:r>
            <a:r>
              <a:rPr lang="en-US" sz="3600" dirty="0" smtClean="0">
                <a:latin typeface="VNI-Avo" pitchFamily="2" charset="0"/>
              </a:rPr>
              <a:t> 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527800" y="4493137"/>
            <a:ext cx="2540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caù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sz="3600" dirty="0" err="1" smtClean="0">
                <a:latin typeface="VNI-Avo" pitchFamily="2" charset="0"/>
              </a:rPr>
              <a:t>oá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9723298" y="4483528"/>
            <a:ext cx="2010495" cy="609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l</a:t>
            </a:r>
            <a:r>
              <a:rPr lang="en-US" sz="3600" dirty="0" smtClean="0">
                <a:latin typeface="VNI-Avo" pitchFamily="2" charset="0"/>
              </a:rPr>
              <a:t>e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l</a:t>
            </a:r>
            <a:r>
              <a:rPr lang="en-US" sz="3600" dirty="0" err="1" smtClean="0">
                <a:latin typeface="VNI-Avo" pitchFamily="2" charset="0"/>
              </a:rPr>
              <a:t>e</a:t>
            </a:r>
            <a:endParaRPr lang="en-US" sz="36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5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/>
      <p:bldP spid="6" grpId="0"/>
      <p:bldP spid="8" grpId="0"/>
      <p:bldP spid="10" grpId="0" animBg="1"/>
      <p:bldP spid="11" grpId="0" animBg="1"/>
      <p:bldP spid="12" grpId="0" build="p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384064"/>
              </p:ext>
            </p:extLst>
          </p:nvPr>
        </p:nvGraphicFramePr>
        <p:xfrm>
          <a:off x="1120475" y="1675681"/>
          <a:ext cx="3860800" cy="184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0"/>
                <a:gridCol w="1930400"/>
              </a:tblGrid>
              <a:tr h="9208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2087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016000" y="1752601"/>
            <a:ext cx="3872301" cy="1748287"/>
            <a:chOff x="837481" y="2420822"/>
            <a:chExt cx="2904226" cy="1748287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837481" y="2426573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smtClean="0">
                  <a:latin typeface="VNI-Avo" pitchFamily="2" charset="0"/>
                </a:rPr>
                <a:t>h</a:t>
              </a:r>
              <a:endParaRPr lang="en-US" sz="4000" b="1" dirty="0">
                <a:latin typeface="VNI-Avo" pitchFamily="2" charset="0"/>
              </a:endParaRP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2293907" y="2420822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err="1" smtClean="0">
                  <a:solidFill>
                    <a:srgbClr val="FF0000"/>
                  </a:solidFill>
                  <a:latin typeface="VNI-Avo" pitchFamily="2" charset="0"/>
                </a:rPr>
                <a:t>oâ</a:t>
              </a: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 </a:t>
              </a:r>
              <a:endParaRPr lang="en-US" sz="4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1639737" y="3330909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err="1" smtClean="0">
                  <a:latin typeface="VNI-Avo" pitchFamily="2" charset="0"/>
                </a:rPr>
                <a:t>hoà</a:t>
              </a:r>
              <a:endParaRPr lang="en-US" sz="4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2563003" y="357996"/>
            <a:ext cx="1524000" cy="838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835657"/>
              </p:ext>
            </p:extLst>
          </p:nvPr>
        </p:nvGraphicFramePr>
        <p:xfrm>
          <a:off x="7114875" y="1728529"/>
          <a:ext cx="3860800" cy="1868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0"/>
                <a:gridCol w="1930400"/>
              </a:tblGrid>
              <a:tr h="9341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34158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959600" y="1791419"/>
            <a:ext cx="3860800" cy="1742536"/>
            <a:chOff x="5257800" y="2416138"/>
            <a:chExt cx="2895600" cy="1742536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5257800" y="2416138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l</a:t>
              </a:r>
              <a:endParaRPr lang="en-US" sz="4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6705600" y="2416138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b="1" dirty="0" smtClean="0">
                  <a:latin typeface="VNI-Avo" pitchFamily="2" charset="0"/>
                </a:rPr>
                <a:t>e</a:t>
              </a: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 </a:t>
              </a:r>
              <a:endParaRPr lang="en-US" sz="4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27" name="Title 1"/>
            <p:cNvSpPr txBox="1">
              <a:spLocks/>
            </p:cNvSpPr>
            <p:nvPr/>
          </p:nvSpPr>
          <p:spPr>
            <a:xfrm>
              <a:off x="6060056" y="3320474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le</a:t>
              </a:r>
              <a:endParaRPr lang="en-US" sz="4000" b="1" dirty="0">
                <a:latin typeface="VNI-Avo" pitchFamily="2" charset="0"/>
              </a:endParaRP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508000" y="3886200"/>
            <a:ext cx="11277600" cy="1219200"/>
          </a:xfrm>
          <a:prstGeom prst="rect">
            <a:avLst/>
          </a:prstGeom>
          <a:solidFill>
            <a:srgbClr val="F9FADC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>
                <a:latin typeface="VNI-Avo" pitchFamily="2" charset="0"/>
              </a:rPr>
              <a:t>heù</a:t>
            </a:r>
            <a:r>
              <a:rPr lang="en-US" dirty="0" smtClean="0">
                <a:latin typeface="VNI-Avo" pitchFamily="2" charset="0"/>
              </a:rPr>
              <a:t>    ho     </a:t>
            </a:r>
            <a:r>
              <a:rPr lang="en-US" dirty="0" err="1" smtClean="0">
                <a:latin typeface="VNI-Avo" pitchFamily="2" charset="0"/>
              </a:rPr>
              <a:t>hoå</a:t>
            </a:r>
            <a:r>
              <a:rPr lang="en-US" dirty="0" smtClean="0">
                <a:latin typeface="VNI-Avo" pitchFamily="2" charset="0"/>
              </a:rPr>
              <a:t>     li     </a:t>
            </a:r>
            <a:r>
              <a:rPr lang="en-US" dirty="0" err="1" smtClean="0">
                <a:latin typeface="VNI-Avo" pitchFamily="2" charset="0"/>
              </a:rPr>
              <a:t>loï</a:t>
            </a:r>
            <a:r>
              <a:rPr lang="en-US" dirty="0" smtClean="0">
                <a:latin typeface="VNI-Avo" pitchFamily="2" charset="0"/>
              </a:rPr>
              <a:t>    </a:t>
            </a:r>
            <a:r>
              <a:rPr lang="en-US" dirty="0" err="1" smtClean="0">
                <a:latin typeface="VNI-Avo" pitchFamily="2" charset="0"/>
              </a:rPr>
              <a:t>lôõ</a:t>
            </a:r>
            <a:r>
              <a:rPr lang="en-US" dirty="0" smtClean="0">
                <a:latin typeface="VNI-Avo" pitchFamily="2" charset="0"/>
              </a:rPr>
              <a:t> 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924800" y="382438"/>
            <a:ext cx="1930400" cy="838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l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66144" y="5562600"/>
            <a:ext cx="11419456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laù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ñoû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          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bôø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hoà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           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caù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hoá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              le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le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1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5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80" y="264160"/>
            <a:ext cx="6208776" cy="620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4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151</Words>
  <Application>Microsoft Office PowerPoint</Application>
  <PresentationFormat>Widescreen</PresentationFormat>
  <Paragraphs>57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Tahoma</vt:lpstr>
      <vt:lpstr>Calibri Light</vt:lpstr>
      <vt:lpstr>HP001 4 hàng</vt:lpstr>
      <vt:lpstr>VNI-Avo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Ñoïc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53</cp:revision>
  <dcterms:created xsi:type="dcterms:W3CDTF">2018-05-24T12:43:45Z</dcterms:created>
  <dcterms:modified xsi:type="dcterms:W3CDTF">2023-08-14T15:55:14Z</dcterms:modified>
</cp:coreProperties>
</file>