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43"/>
  </p:notesMasterIdLst>
  <p:sldIdLst>
    <p:sldId id="300" r:id="rId3"/>
    <p:sldId id="258" r:id="rId4"/>
    <p:sldId id="301" r:id="rId5"/>
    <p:sldId id="302" r:id="rId6"/>
    <p:sldId id="275" r:id="rId7"/>
    <p:sldId id="303" r:id="rId8"/>
    <p:sldId id="266" r:id="rId9"/>
    <p:sldId id="277" r:id="rId10"/>
    <p:sldId id="276" r:id="rId11"/>
    <p:sldId id="305" r:id="rId12"/>
    <p:sldId id="295" r:id="rId13"/>
    <p:sldId id="288" r:id="rId14"/>
    <p:sldId id="304" r:id="rId15"/>
    <p:sldId id="306" r:id="rId16"/>
    <p:sldId id="307" r:id="rId17"/>
    <p:sldId id="297" r:id="rId18"/>
    <p:sldId id="296" r:id="rId19"/>
    <p:sldId id="308" r:id="rId20"/>
    <p:sldId id="298" r:id="rId21"/>
    <p:sldId id="309" r:id="rId22"/>
    <p:sldId id="290" r:id="rId23"/>
    <p:sldId id="267" r:id="rId24"/>
    <p:sldId id="279" r:id="rId25"/>
    <p:sldId id="268" r:id="rId26"/>
    <p:sldId id="299" r:id="rId27"/>
    <p:sldId id="281" r:id="rId28"/>
    <p:sldId id="291" r:id="rId29"/>
    <p:sldId id="269" r:id="rId30"/>
    <p:sldId id="282" r:id="rId31"/>
    <p:sldId id="270" r:id="rId32"/>
    <p:sldId id="283" r:id="rId33"/>
    <p:sldId id="292" r:id="rId34"/>
    <p:sldId id="271" r:id="rId35"/>
    <p:sldId id="293" r:id="rId36"/>
    <p:sldId id="285" r:id="rId37"/>
    <p:sldId id="272" r:id="rId38"/>
    <p:sldId id="286" r:id="rId39"/>
    <p:sldId id="273" r:id="rId40"/>
    <p:sldId id="294" r:id="rId41"/>
    <p:sldId id="274" r:id="rId42"/>
  </p:sldIdLst>
  <p:sldSz cx="9144000" cy="5143500" type="screen16x9"/>
  <p:notesSz cx="6858000" cy="9144000"/>
  <p:embeddedFontLst>
    <p:embeddedFont>
      <p:font typeface="DFPOP1-W9" panose="020B0604020202020204" charset="-128"/>
      <p:regular r:id="rId44"/>
    </p:embeddedFont>
    <p:embeddedFont>
      <p:font typeface=".VnAvant" panose="020B7200000000000000" pitchFamily="34" charset="0"/>
      <p:regular r:id="rId45"/>
      <p:bold r:id="rId46"/>
      <p:italic r:id="rId47"/>
      <p:boldItalic r:id="rId48"/>
    </p:embeddedFont>
    <p:embeddedFont>
      <p:font typeface="Arial-Rounded" panose="020B0500000000000000" charset="0"/>
      <p:regular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</p14:sldIdLst>
        </p14:section>
        <p14:section name="Tiết 1" id="{694160BE-F2C5-4F1F-9227-A8A060926D5B}">
          <p14:sldIdLst>
            <p14:sldId id="258"/>
            <p14:sldId id="301"/>
            <p14:sldId id="302"/>
            <p14:sldId id="275"/>
            <p14:sldId id="303"/>
            <p14:sldId id="266"/>
            <p14:sldId id="277"/>
            <p14:sldId id="276"/>
            <p14:sldId id="305"/>
            <p14:sldId id="295"/>
            <p14:sldId id="288"/>
            <p14:sldId id="304"/>
            <p14:sldId id="306"/>
            <p14:sldId id="307"/>
            <p14:sldId id="297"/>
            <p14:sldId id="296"/>
            <p14:sldId id="308"/>
            <p14:sldId id="298"/>
            <p14:sldId id="309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EF2A19"/>
    <a:srgbClr val="F56636"/>
    <a:srgbClr val="FF6600"/>
    <a:srgbClr val="4CA420"/>
    <a:srgbClr val="F14420"/>
    <a:srgbClr val="679C31"/>
    <a:srgbClr val="920000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438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66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61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9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5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2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6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3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9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3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2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8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2DCBC-952F-456A-8712-B30F45ACB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3D1-98A9-4B5F-A386-CD9E4B5E0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B51A-996B-4404-A3C4-8884B1B4E8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4030-94F2-49E3-A221-E7266BE992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2476-19CD-49C8-8075-0E8DBB70EC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B19B-39AE-496E-880B-D1D98FC644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5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E483-205D-4ACF-AD18-105F9033B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9992-0E7F-4E86-9D9E-15CCF137A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8AD80-D975-42AE-B08E-8DE19E8845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34E2-BDAC-48F8-BF72-0E60C413C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3416-F8CB-4C07-92AF-DF9CDF9C12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BFE5-23DD-4EBE-A7EB-CA4D30F99C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A759-AA5A-4042-8D13-13055CA9D3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E55D-FC0A-4346-BEA6-8734FAD507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4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88B6-9C48-46F6-A3FC-B72D116111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E8FB-51DD-4640-9BA7-683F68723E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EB426-13CC-4327-BF4D-18458C77F3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933E-534A-4F0F-9427-375EE18DD3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A1B38-9DAC-4F8A-8BF0-EE47D0706E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6018-9817-494B-97A8-F67479037A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2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9B1D-E489-4CB9-A05C-B8D8E195C2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CD5B-169D-45B2-B565-B80F0436D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BE1E35-A37F-4048-A0AF-35BE85CAEF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3C683-8E4F-4257-8A99-4192D6663B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686050"/>
            <a:ext cx="476607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669143" y="446341"/>
            <a:ext cx="6158593" cy="1428749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305070" y="1962176"/>
            <a:ext cx="4171950" cy="422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7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38678492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6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00"/>
                            </p:stCondLst>
                            <p:childTnLst>
                              <p:par>
                                <p:cTn id="18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94124" y="600561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 rotWithShape="1">
          <a:blip r:embed="rId3"/>
          <a:srcRect l="13644" t="8895" r="9247" b="73964"/>
          <a:stretch/>
        </p:blipFill>
        <p:spPr>
          <a:xfrm>
            <a:off x="194124" y="1715927"/>
            <a:ext cx="8863488" cy="323146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84412" y="2662618"/>
            <a:ext cx="7057747" cy="1128579"/>
            <a:chOff x="1770388" y="2400251"/>
            <a:chExt cx="7057747" cy="1128579"/>
          </a:xfrm>
        </p:grpSpPr>
        <p:grpSp>
          <p:nvGrpSpPr>
            <p:cNvPr id="28" name="Group 27"/>
            <p:cNvGrpSpPr/>
            <p:nvPr/>
          </p:nvGrpSpPr>
          <p:grpSpPr>
            <a:xfrm>
              <a:off x="1770388" y="2400251"/>
              <a:ext cx="7057747" cy="472912"/>
              <a:chOff x="1770388" y="2420347"/>
              <a:chExt cx="7057747" cy="472912"/>
            </a:xfrm>
          </p:grpSpPr>
          <p:cxnSp>
            <p:nvCxnSpPr>
              <p:cNvPr id="21" name="Straight Connector 20"/>
              <p:cNvCxnSpPr>
                <a:cxnSpLocks/>
              </p:cNvCxnSpPr>
              <p:nvPr/>
            </p:nvCxnSpPr>
            <p:spPr>
              <a:xfrm>
                <a:off x="7372197" y="2420347"/>
                <a:ext cx="145593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cxnSpLocks/>
              </p:cNvCxnSpPr>
              <p:nvPr/>
            </p:nvCxnSpPr>
            <p:spPr>
              <a:xfrm>
                <a:off x="1770388" y="2893259"/>
                <a:ext cx="118199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>
              <a:cxnSpLocks/>
            </p:cNvCxnSpPr>
            <p:nvPr/>
          </p:nvCxnSpPr>
          <p:spPr>
            <a:xfrm>
              <a:off x="3911836" y="3528830"/>
              <a:ext cx="8059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EE581-6028-AC73-24F8-2D73488C17A6}"/>
              </a:ext>
            </a:extLst>
          </p:cNvPr>
          <p:cNvCxnSpPr>
            <a:cxnSpLocks/>
          </p:cNvCxnSpPr>
          <p:nvPr/>
        </p:nvCxnSpPr>
        <p:spPr>
          <a:xfrm flipV="1">
            <a:off x="6913611" y="2147052"/>
            <a:ext cx="945219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265714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14751" y="282358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F5DAAF0-5E60-0C85-20D0-4CFA6859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4" y="204186"/>
            <a:ext cx="2625016" cy="28586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D6CEBB-D397-6050-53F0-63512CC4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13" y="261891"/>
            <a:ext cx="4876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FA151-F772-8ABE-1C91-AF6A05E25790}"/>
              </a:ext>
            </a:extLst>
          </p:cNvPr>
          <p:cNvSpPr txBox="1"/>
          <p:nvPr/>
        </p:nvSpPr>
        <p:spPr>
          <a:xfrm>
            <a:off x="346229" y="3320249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Ngoạm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cắn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b="1" dirty="0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200" b="1" dirty="0">
              <a:solidFill>
                <a:srgbClr val="EF2A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265714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14751" y="282358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6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óc ngúc ngoắc đuôi">
            <a:hlinkClick r:id="" action="ppaction://media"/>
            <a:extLst>
              <a:ext uri="{FF2B5EF4-FFF2-40B4-BE49-F238E27FC236}">
                <a16:creationId xmlns:a16="http://schemas.microsoft.com/office/drawing/2014/main" id="{A539D976-23E6-4F20-89F0-AA01CBA0DD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DE1955-5B25-5354-BED2-E5C3F688280A}"/>
              </a:ext>
            </a:extLst>
          </p:cNvPr>
          <p:cNvSpPr/>
          <p:nvPr/>
        </p:nvSpPr>
        <p:spPr>
          <a:xfrm>
            <a:off x="8424909" y="4731798"/>
            <a:ext cx="719091" cy="411702"/>
          </a:xfrm>
          <a:prstGeom prst="actionButtonForwardNex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uất hiện 'BÉ VẸT' tập nói chúc tết để xin 'LÌ XÌ' khiến dân mạng xỉu up XỈU DOWN - Tin Nhanh 3 Phút">
            <a:hlinkClick r:id="" action="ppaction://media"/>
            <a:extLst>
              <a:ext uri="{FF2B5EF4-FFF2-40B4-BE49-F238E27FC236}">
                <a16:creationId xmlns:a16="http://schemas.microsoft.com/office/drawing/2014/main" id="{DB622961-AC77-4BD6-E9C0-081E8B963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085DAAC-B387-CAAA-6577-C83C170C0DC5}"/>
              </a:ext>
            </a:extLst>
          </p:cNvPr>
          <p:cNvSpPr/>
          <p:nvPr/>
        </p:nvSpPr>
        <p:spPr>
          <a:xfrm>
            <a:off x="8392633" y="4373526"/>
            <a:ext cx="751367" cy="425302"/>
          </a:xfrm>
          <a:prstGeom prst="actionButtonForwardNex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laTV - Chú voi con ở Bản Đôn - Cao Lê Hà Trang">
            <a:hlinkClick r:id="" action="ppaction://media"/>
            <a:extLst>
              <a:ext uri="{FF2B5EF4-FFF2-40B4-BE49-F238E27FC236}">
                <a16:creationId xmlns:a16="http://schemas.microsoft.com/office/drawing/2014/main" id="{76429F80-75F4-06D8-9D7D-7F83C9A27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249" y="44387"/>
            <a:ext cx="8575829" cy="4563124"/>
          </a:xfrm>
          <a:prstGeom prst="rect">
            <a:avLst/>
          </a:prstGeom>
        </p:spPr>
      </p:pic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FFDC4B-EF24-7198-7E2B-F076C4684163}"/>
              </a:ext>
            </a:extLst>
          </p:cNvPr>
          <p:cNvSpPr/>
          <p:nvPr/>
        </p:nvSpPr>
        <p:spPr>
          <a:xfrm>
            <a:off x="8069802" y="4039340"/>
            <a:ext cx="923278" cy="568171"/>
          </a:xfrm>
          <a:prstGeom prst="actionButtonForwardNex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66757" y="-295111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35019" y="2073657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07521" y="127842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7100"/>
                                  </p:stCondLst>
                                  <p:childTnLst>
                                    <p:animRot by="21600000">
                                      <p:cBhvr>
                                        <p:cTn id="7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Ở Bản Đôn (Elephant) - Chú Ếch Con (Frog) - Nhạc Thiếu Nhi Vui Nhộn Sôi Động">
            <a:hlinkClick r:id="" action="ppaction://media"/>
            <a:extLst>
              <a:ext uri="{FF2B5EF4-FFF2-40B4-BE49-F238E27FC236}">
                <a16:creationId xmlns:a16="http://schemas.microsoft.com/office/drawing/2014/main" id="{CEFC8191-2915-35DD-1B44-2E48F6B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6B0F01E-168D-8DB1-C5C8-D0EC22F93F8A}"/>
              </a:ext>
            </a:extLst>
          </p:cNvPr>
          <p:cNvSpPr/>
          <p:nvPr/>
        </p:nvSpPr>
        <p:spPr>
          <a:xfrm>
            <a:off x="8280400" y="4608286"/>
            <a:ext cx="812800" cy="464457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10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1331541" y="32001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22455" y="378034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420" y="3780346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3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686050"/>
            <a:ext cx="476607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7"/>
          <p:cNvSpPr/>
          <p:nvPr/>
        </p:nvSpPr>
        <p:spPr>
          <a:xfrm>
            <a:off x="942751" y="1181473"/>
            <a:ext cx="1928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5:</a:t>
            </a:r>
            <a:endParaRPr lang="zh-CN" alt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95"/>
          <p:cNvSpPr txBox="1"/>
          <p:nvPr/>
        </p:nvSpPr>
        <p:spPr>
          <a:xfrm>
            <a:off x="3036037" y="1364418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</a:t>
            </a:r>
            <a:r>
              <a:rPr lang="en-US" altLang="zh-CN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nhật</a:t>
            </a: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voi</a:t>
            </a: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endParaRPr lang="zh-CN" alt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9684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Voi con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Nó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ưu đồ: Đường kết nối 15">
            <a:extLst>
              <a:ext uri="{FF2B5EF4-FFF2-40B4-BE49-F238E27FC236}">
                <a16:creationId xmlns:a16="http://schemas.microsoft.com/office/drawing/2014/main" id="{707BB5B2-D0B4-BE73-B42E-35F6249885A7}"/>
              </a:ext>
            </a:extLst>
          </p:cNvPr>
          <p:cNvSpPr/>
          <p:nvPr/>
        </p:nvSpPr>
        <p:spPr>
          <a:xfrm>
            <a:off x="4338083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CEFC1C-7472-C080-2611-0608A4C05CE3}"/>
              </a:ext>
            </a:extLst>
          </p:cNvPr>
          <p:cNvGrpSpPr/>
          <p:nvPr/>
        </p:nvGrpSpPr>
        <p:grpSpPr>
          <a:xfrm>
            <a:off x="64733" y="17997"/>
            <a:ext cx="1318995" cy="838300"/>
            <a:chOff x="92203" y="64248"/>
            <a:chExt cx="1191640" cy="979714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857038B1-6703-3A81-9E3F-34CEECCBD97F}"/>
                </a:ext>
              </a:extLst>
            </p:cNvPr>
            <p:cNvSpPr/>
            <p:nvPr/>
          </p:nvSpPr>
          <p:spPr>
            <a:xfrm>
              <a:off x="92203" y="64248"/>
              <a:ext cx="974785" cy="979714"/>
            </a:xfrm>
            <a:prstGeom prst="cloud">
              <a:avLst/>
            </a:prstGeom>
            <a:gradFill>
              <a:gsLst>
                <a:gs pos="37000">
                  <a:srgbClr val="FFFF00"/>
                </a:gs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rgbClr val="00B0F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9482C-833A-C9DB-518F-BF5B8FAB7993}"/>
                </a:ext>
              </a:extLst>
            </p:cNvPr>
            <p:cNvSpPr txBox="1"/>
            <p:nvPr/>
          </p:nvSpPr>
          <p:spPr>
            <a:xfrm>
              <a:off x="309059" y="253189"/>
              <a:ext cx="974784" cy="47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EF2A19"/>
                  </a:solidFill>
                  <a:latin typeface=".VnAvant" panose="020B7200000000000000" pitchFamily="34" charset="0"/>
                </a:rPr>
                <a:t>S/18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600561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 rotWithShape="1">
          <a:blip r:embed="rId3"/>
          <a:srcRect l="13644" t="8895" r="9247" b="73964"/>
          <a:stretch/>
        </p:blipFill>
        <p:spPr>
          <a:xfrm>
            <a:off x="116734" y="1715927"/>
            <a:ext cx="8863488" cy="323146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00184" y="2131084"/>
            <a:ext cx="6429116" cy="1594127"/>
            <a:chOff x="2359526" y="1934703"/>
            <a:chExt cx="6429116" cy="1594127"/>
          </a:xfrm>
        </p:grpSpPr>
        <p:grpSp>
          <p:nvGrpSpPr>
            <p:cNvPr id="28" name="Group 27"/>
            <p:cNvGrpSpPr/>
            <p:nvPr/>
          </p:nvGrpSpPr>
          <p:grpSpPr>
            <a:xfrm>
              <a:off x="2359526" y="1934703"/>
              <a:ext cx="6429116" cy="938462"/>
              <a:chOff x="2359526" y="1954799"/>
              <a:chExt cx="6429116" cy="93846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120031" y="195479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28246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59526" y="289325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911836" y="3528828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869</Words>
  <Application>Microsoft Office PowerPoint</Application>
  <PresentationFormat>On-screen Show (16:9)</PresentationFormat>
  <Paragraphs>116</Paragraphs>
  <Slides>40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DFPOP1-W9</vt:lpstr>
      <vt:lpstr>Calibri</vt:lpstr>
      <vt:lpstr>Arial</vt:lpstr>
      <vt:lpstr>.VnAvant</vt:lpstr>
      <vt:lpstr>Times New Roman</vt:lpstr>
      <vt:lpstr>Arial-Rounded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Phương Thảo</cp:lastModifiedBy>
  <cp:revision>64</cp:revision>
  <dcterms:created xsi:type="dcterms:W3CDTF">2020-08-13T09:19:00Z</dcterms:created>
  <dcterms:modified xsi:type="dcterms:W3CDTF">2024-01-29T02:09:50Z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