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F45E1-D5B3-427C-8EA6-55077535EAC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CD1CC-6E6F-4330-939F-9A3AF48E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3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22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232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774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69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3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904-53C5-4D98-A519-750655E572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0275" y="897468"/>
            <a:ext cx="11158911" cy="4528005"/>
            <a:chOff x="3888884" y="1980579"/>
            <a:chExt cx="2757457" cy="3940499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88884" y="3506733"/>
              <a:ext cx="2757457" cy="1580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25: </a:t>
              </a:r>
              <a:r>
                <a:rPr lang="en-US" altLang="zh-CN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zh-C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altLang="zh-C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altLang="zh-C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zh-CN" altLang="en-US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2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7410" r="11872"/>
          <a:stretch/>
        </p:blipFill>
        <p:spPr bwMode="auto">
          <a:xfrm>
            <a:off x="1171302" y="1663337"/>
            <a:ext cx="10469880" cy="481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3579223" y="5329645"/>
            <a:ext cx="757645" cy="692332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3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7410" r="11872"/>
          <a:stretch/>
        </p:blipFill>
        <p:spPr bwMode="auto">
          <a:xfrm>
            <a:off x="1249680" y="2042161"/>
            <a:ext cx="10469880" cy="481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509819" y="2807853"/>
            <a:ext cx="923637" cy="88669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82356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3" r="47255"/>
          <a:stretch/>
        </p:blipFill>
        <p:spPr bwMode="auto">
          <a:xfrm>
            <a:off x="1523076" y="814187"/>
            <a:ext cx="8915400" cy="3896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033980" y="5172365"/>
            <a:ext cx="640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033980" y="5787917"/>
            <a:ext cx="563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Bút chì </a:t>
            </a:r>
            <a:r>
              <a:rPr lang="vi-VN" sz="3200" b="1" dirty="0">
                <a:latin typeface="+mj-lt"/>
              </a:rPr>
              <a:t>ngắn hơn </a:t>
            </a:r>
            <a:r>
              <a:rPr lang="vi-VN" sz="3200" dirty="0">
                <a:latin typeface="+mj-lt"/>
              </a:rPr>
              <a:t>bút mực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17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457200" y="65139"/>
            <a:ext cx="4030133" cy="175454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6"/>
            <a:ext cx="12192000" cy="42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24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0"/>
            <a:ext cx="3801533" cy="161249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1612491"/>
            <a:ext cx="12192000" cy="5245509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228599" y="3710036"/>
            <a:ext cx="951271" cy="684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10159997" y="2884131"/>
            <a:ext cx="1114324" cy="66859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89272" y="5165211"/>
            <a:ext cx="885723" cy="7341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10343536" y="4916135"/>
            <a:ext cx="983224" cy="6948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1049869" y="3437467"/>
            <a:ext cx="2946399" cy="107637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6637868" y="2692400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1253068" y="5063067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6841068" y="4927600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17677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148263"/>
            <a:ext cx="3801533" cy="124946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727"/>
            <a:ext cx="12192000" cy="5008701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10461523" y="5938685"/>
            <a:ext cx="1415845" cy="86862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729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69467"/>
            <a:ext cx="3801533" cy="124150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" y="1402742"/>
            <a:ext cx="12165781" cy="5577695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8232873" y="2320429"/>
            <a:ext cx="1796027" cy="774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8252537" y="3565844"/>
            <a:ext cx="1776363" cy="766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Dài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8239427" y="4693274"/>
            <a:ext cx="1763255" cy="7659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8259095" y="5943354"/>
            <a:ext cx="1730477" cy="731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29366" y="2926080"/>
            <a:ext cx="52131" cy="28346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09851" y="2926080"/>
            <a:ext cx="26126" cy="28346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0640" y="2042160"/>
            <a:ext cx="9570720" cy="2275523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026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6512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56" y="129540"/>
            <a:ext cx="236512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/>
        </p:blipFill>
        <p:spPr bwMode="auto">
          <a:xfrm>
            <a:off x="1287144" y="1784021"/>
            <a:ext cx="8840471" cy="445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5562" y="842555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3006636" y="3675958"/>
            <a:ext cx="716279" cy="666206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/>
        </p:blipFill>
        <p:spPr bwMode="auto">
          <a:xfrm>
            <a:off x="2026921" y="1627267"/>
            <a:ext cx="8840471" cy="445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2026920" y="2773680"/>
            <a:ext cx="609600" cy="609600"/>
          </a:xfrm>
          <a:prstGeom prst="flowChartConnec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Flowchart: Connector 7"/>
          <p:cNvSpPr/>
          <p:nvPr/>
        </p:nvSpPr>
        <p:spPr>
          <a:xfrm>
            <a:off x="3800944" y="2324452"/>
            <a:ext cx="609600" cy="6096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48393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71</Words>
  <Application>Microsoft Office PowerPoint</Application>
  <PresentationFormat>Widescreen</PresentationFormat>
  <Paragraphs>16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RUNG CHUÔNG VÀNG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Thị Phương Thảo</cp:lastModifiedBy>
  <cp:revision>11</cp:revision>
  <dcterms:created xsi:type="dcterms:W3CDTF">2021-03-20T15:45:14Z</dcterms:created>
  <dcterms:modified xsi:type="dcterms:W3CDTF">2024-05-15T07:27:40Z</dcterms:modified>
</cp:coreProperties>
</file>