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9" r:id="rId3"/>
    <p:sldId id="260" r:id="rId4"/>
    <p:sldId id="261" r:id="rId5"/>
    <p:sldId id="264" r:id="rId6"/>
    <p:sldId id="265" r:id="rId7"/>
    <p:sldId id="266" r:id="rId8"/>
    <p:sldId id="273" r:id="rId9"/>
    <p:sldId id="277" r:id="rId10"/>
    <p:sldId id="282" r:id="rId11"/>
    <p:sldId id="274" r:id="rId12"/>
    <p:sldId id="278" r:id="rId13"/>
    <p:sldId id="279" r:id="rId14"/>
    <p:sldId id="280" r:id="rId15"/>
    <p:sldId id="281" r:id="rId16"/>
    <p:sldId id="258" r:id="rId17"/>
    <p:sldId id="256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792E6-6135-4E26-AD3E-E10D0A84073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DACD0-9C7A-4271-8397-558DC462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8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08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187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85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D5C1-A354-48B7-B860-C1105B217DA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EB08-9E34-48AA-9667-B4DB3D0C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2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D5C1-A354-48B7-B860-C1105B217DA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EB08-9E34-48AA-9667-B4DB3D0C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D5C1-A354-48B7-B860-C1105B217DA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EB08-9E34-48AA-9667-B4DB3D0C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18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2084389" y="222647"/>
            <a:ext cx="6823075" cy="4014788"/>
            <a:chOff x="1313" y="187"/>
            <a:chExt cx="4298" cy="3372"/>
          </a:xfrm>
        </p:grpSpPr>
        <p:grpSp>
          <p:nvGrpSpPr>
            <p:cNvPr id="2054" name="Group 3"/>
            <p:cNvGrpSpPr/>
            <p:nvPr/>
          </p:nvGrpSpPr>
          <p:grpSpPr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69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vi-VN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vi-VN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5" name="Group 6"/>
            <p:cNvGrpSpPr/>
            <p:nvPr/>
          </p:nvGrpSpPr>
          <p:grpSpPr>
            <a:xfrm>
              <a:off x="1306" y="187"/>
              <a:ext cx="4306" cy="3370"/>
              <a:chOff x="0" y="0"/>
              <a:chExt cx="5533" cy="4341"/>
            </a:xfrm>
          </p:grpSpPr>
          <p:grpSp>
            <p:nvGrpSpPr>
              <p:cNvPr id="2071" name="Group 7"/>
              <p:cNvGrpSpPr/>
              <p:nvPr/>
            </p:nvGrpSpPr>
            <p:grpSpPr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2082" name="Group 8"/>
                <p:cNvGrpSpPr/>
                <p:nvPr/>
              </p:nvGrpSpPr>
              <p:grpSpPr>
                <a:xfrm>
                  <a:off x="1340" y="789"/>
                  <a:ext cx="2922" cy="2144"/>
                  <a:chOff x="1266" y="817"/>
                  <a:chExt cx="2922" cy="2144"/>
                </a:xfrm>
              </p:grpSpPr>
              <p:sp>
                <p:nvSpPr>
                  <p:cNvPr id="267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6" y="818"/>
                    <a:ext cx="2922" cy="214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vi-VN" altLang="vi-VN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2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vi-VN" altLang="vi-VN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083" name="Group 11"/>
                <p:cNvGrpSpPr/>
                <p:nvPr/>
              </p:nvGrpSpPr>
              <p:grpSpPr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084" name="Group 12"/>
                  <p:cNvGrpSpPr/>
                  <p:nvPr/>
                </p:nvGrpSpPr>
                <p:grpSpPr>
                  <a:xfrm>
                    <a:off x="3545" y="1502"/>
                    <a:ext cx="1257" cy="2326"/>
                    <a:chOff x="3471" y="1530"/>
                    <a:chExt cx="1257" cy="2326"/>
                  </a:xfrm>
                </p:grpSpPr>
                <p:sp>
                  <p:nvSpPr>
                    <p:cNvPr id="2180" name="Freeform 13"/>
                    <p:cNvSpPr/>
                    <p:nvPr/>
                  </p:nvSpPr>
                  <p:spPr>
                    <a:xfrm rot="2711884">
                      <a:off x="2764" y="2237"/>
                      <a:ext cx="1726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21" y="4"/>
                        </a:cxn>
                        <a:cxn ang="0">
                          <a:pos x="44" y="1"/>
                        </a:cxn>
                        <a:cxn ang="0">
                          <a:pos x="68" y="1"/>
                        </a:cxn>
                        <a:cxn ang="0">
                          <a:pos x="68" y="2"/>
                        </a:cxn>
                        <a:cxn ang="0">
                          <a:pos x="44" y="2"/>
                        </a:cxn>
                        <a:cxn ang="0">
                          <a:pos x="16" y="7"/>
                        </a:cxn>
                        <a:cxn ang="0">
                          <a:pos x="0" y="11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81" name="Freeform 14"/>
                    <p:cNvSpPr/>
                    <p:nvPr/>
                  </p:nvSpPr>
                  <p:spPr>
                    <a:xfrm rot="2711884">
                      <a:off x="4021" y="3148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3" y="1"/>
                        </a:cxn>
                        <a:cxn ang="0">
                          <a:pos x="7" y="4"/>
                        </a:cxn>
                        <a:cxn ang="0">
                          <a:pos x="9" y="9"/>
                        </a:cxn>
                        <a:cxn ang="0">
                          <a:pos x="10" y="14"/>
                        </a:cxn>
                        <a:cxn ang="0">
                          <a:pos x="9" y="17"/>
                        </a:cxn>
                        <a:cxn ang="0">
                          <a:pos x="9" y="14"/>
                        </a:cxn>
                        <a:cxn ang="0">
                          <a:pos x="8" y="10"/>
                        </a:cxn>
                        <a:cxn ang="0">
                          <a:pos x="6" y="7"/>
                        </a:cxn>
                        <a:cxn ang="0">
                          <a:pos x="3" y="4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85" name="Group 15"/>
                  <p:cNvGrpSpPr/>
                  <p:nvPr/>
                </p:nvGrpSpPr>
                <p:grpSpPr>
                  <a:xfrm>
                    <a:off x="2937" y="1992"/>
                    <a:ext cx="2463" cy="1331"/>
                    <a:chOff x="2863" y="2020"/>
                    <a:chExt cx="2463" cy="1331"/>
                  </a:xfrm>
                </p:grpSpPr>
                <p:sp>
                  <p:nvSpPr>
                    <p:cNvPr id="2178" name="Freeform 16"/>
                    <p:cNvSpPr/>
                    <p:nvPr/>
                  </p:nvSpPr>
                  <p:spPr>
                    <a:xfrm rot="2104081">
                      <a:off x="2863" y="2019"/>
                      <a:ext cx="1816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5"/>
                        </a:cxn>
                        <a:cxn ang="0">
                          <a:pos x="33" y="8"/>
                        </a:cxn>
                        <a:cxn ang="0">
                          <a:pos x="66" y="1"/>
                        </a:cxn>
                        <a:cxn ang="0">
                          <a:pos x="102" y="1"/>
                        </a:cxn>
                        <a:cxn ang="0">
                          <a:pos x="102" y="6"/>
                        </a:cxn>
                        <a:cxn ang="0">
                          <a:pos x="66" y="6"/>
                        </a:cxn>
                        <a:cxn ang="0">
                          <a:pos x="25" y="14"/>
                        </a:cxn>
                        <a:cxn ang="0">
                          <a:pos x="0" y="25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79" name="Freeform 17"/>
                    <p:cNvSpPr/>
                    <p:nvPr/>
                  </p:nvSpPr>
                  <p:spPr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4" y="3"/>
                        </a:cxn>
                        <a:cxn ang="0">
                          <a:pos x="10" y="10"/>
                        </a:cxn>
                        <a:cxn ang="0">
                          <a:pos x="14" y="22"/>
                        </a:cxn>
                        <a:cxn ang="0">
                          <a:pos x="15" y="31"/>
                        </a:cxn>
                        <a:cxn ang="0">
                          <a:pos x="14" y="40"/>
                        </a:cxn>
                        <a:cxn ang="0">
                          <a:pos x="13" y="32"/>
                        </a:cxn>
                        <a:cxn ang="0">
                          <a:pos x="12" y="23"/>
                        </a:cxn>
                        <a:cxn ang="0">
                          <a:pos x="9" y="15"/>
                        </a:cxn>
                        <a:cxn ang="0">
                          <a:pos x="5" y="8"/>
                        </a:cxn>
                        <a:cxn ang="0">
                          <a:pos x="0" y="4"/>
                        </a:cxn>
                        <a:cxn ang="0">
                          <a:pos x="1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86" name="Group 18"/>
                  <p:cNvGrpSpPr/>
                  <p:nvPr/>
                </p:nvGrpSpPr>
                <p:grpSpPr>
                  <a:xfrm>
                    <a:off x="2971" y="1804"/>
                    <a:ext cx="2477" cy="1063"/>
                    <a:chOff x="2897" y="1832"/>
                    <a:chExt cx="2477" cy="1063"/>
                  </a:xfrm>
                </p:grpSpPr>
                <p:sp>
                  <p:nvSpPr>
                    <p:cNvPr id="2176" name="Freeform 19"/>
                    <p:cNvSpPr/>
                    <p:nvPr/>
                  </p:nvSpPr>
                  <p:spPr>
                    <a:xfrm rot="1582915">
                      <a:off x="2897" y="1831"/>
                      <a:ext cx="1737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"/>
                        </a:cxn>
                        <a:cxn ang="0">
                          <a:pos x="23" y="3"/>
                        </a:cxn>
                        <a:cxn ang="0">
                          <a:pos x="47" y="1"/>
                        </a:cxn>
                        <a:cxn ang="0">
                          <a:pos x="72" y="1"/>
                        </a:cxn>
                        <a:cxn ang="0">
                          <a:pos x="72" y="2"/>
                        </a:cxn>
                        <a:cxn ang="0">
                          <a:pos x="46" y="2"/>
                        </a:cxn>
                        <a:cxn ang="0">
                          <a:pos x="17" y="5"/>
                        </a:cxn>
                        <a:cxn ang="0">
                          <a:pos x="0" y="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77" name="Freeform 20"/>
                    <p:cNvSpPr/>
                    <p:nvPr/>
                  </p:nvSpPr>
                  <p:spPr>
                    <a:xfrm rot="1582915">
                      <a:off x="4443" y="2419"/>
                      <a:ext cx="932" cy="477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3" y="1"/>
                        </a:cxn>
                        <a:cxn ang="0">
                          <a:pos x="7" y="4"/>
                        </a:cxn>
                        <a:cxn ang="0">
                          <a:pos x="9" y="7"/>
                        </a:cxn>
                        <a:cxn ang="0">
                          <a:pos x="10" y="10"/>
                        </a:cxn>
                        <a:cxn ang="0">
                          <a:pos x="10" y="14"/>
                        </a:cxn>
                        <a:cxn ang="0">
                          <a:pos x="9" y="11"/>
                        </a:cxn>
                        <a:cxn ang="0">
                          <a:pos x="8" y="8"/>
                        </a:cxn>
                        <a:cxn ang="0">
                          <a:pos x="7" y="5"/>
                        </a:cxn>
                        <a:cxn ang="0">
                          <a:pos x="4" y="2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87" name="Group 21"/>
                  <p:cNvGrpSpPr/>
                  <p:nvPr/>
                </p:nvGrpSpPr>
                <p:grpSpPr>
                  <a:xfrm>
                    <a:off x="2998" y="1608"/>
                    <a:ext cx="2472" cy="928"/>
                    <a:chOff x="2924" y="1636"/>
                    <a:chExt cx="2472" cy="928"/>
                  </a:xfrm>
                </p:grpSpPr>
                <p:sp>
                  <p:nvSpPr>
                    <p:cNvPr id="2174" name="Freeform 22"/>
                    <p:cNvSpPr/>
                    <p:nvPr/>
                  </p:nvSpPr>
                  <p:spPr>
                    <a:xfrm rot="1080363">
                      <a:off x="2924" y="1636"/>
                      <a:ext cx="1678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9"/>
                        </a:cxn>
                        <a:cxn ang="0">
                          <a:pos x="17" y="7"/>
                        </a:cxn>
                        <a:cxn ang="0">
                          <a:pos x="36" y="1"/>
                        </a:cxn>
                        <a:cxn ang="0">
                          <a:pos x="55" y="1"/>
                        </a:cxn>
                        <a:cxn ang="0">
                          <a:pos x="54" y="4"/>
                        </a:cxn>
                        <a:cxn ang="0">
                          <a:pos x="36" y="4"/>
                        </a:cxn>
                        <a:cxn ang="0">
                          <a:pos x="13" y="11"/>
                        </a:cxn>
                        <a:cxn ang="0">
                          <a:pos x="0" y="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75" name="Freeform 23"/>
                    <p:cNvSpPr/>
                    <p:nvPr/>
                  </p:nvSpPr>
                  <p:spPr>
                    <a:xfrm rot="1080363">
                      <a:off x="4494" y="2037"/>
                      <a:ext cx="902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3" y="2"/>
                        </a:cxn>
                        <a:cxn ang="0">
                          <a:pos x="5" y="7"/>
                        </a:cxn>
                        <a:cxn ang="0">
                          <a:pos x="7" y="17"/>
                        </a:cxn>
                        <a:cxn ang="0">
                          <a:pos x="8" y="23"/>
                        </a:cxn>
                        <a:cxn ang="0">
                          <a:pos x="8" y="30"/>
                        </a:cxn>
                        <a:cxn ang="0">
                          <a:pos x="7" y="25"/>
                        </a:cxn>
                        <a:cxn ang="0">
                          <a:pos x="6" y="17"/>
                        </a:cxn>
                        <a:cxn ang="0">
                          <a:pos x="5" y="11"/>
                        </a:cxn>
                        <a:cxn ang="0">
                          <a:pos x="3" y="6"/>
                        </a:cxn>
                        <a:cxn ang="0">
                          <a:pos x="0" y="3"/>
                        </a:cxn>
                        <a:cxn ang="0">
                          <a:pos x="1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88" name="Group 24"/>
                  <p:cNvGrpSpPr/>
                  <p:nvPr/>
                </p:nvGrpSpPr>
                <p:grpSpPr>
                  <a:xfrm>
                    <a:off x="3031" y="1386"/>
                    <a:ext cx="2342" cy="656"/>
                    <a:chOff x="2957" y="1414"/>
                    <a:chExt cx="2342" cy="656"/>
                  </a:xfrm>
                </p:grpSpPr>
                <p:sp>
                  <p:nvSpPr>
                    <p:cNvPr id="2172" name="Freeform 25"/>
                    <p:cNvSpPr/>
                    <p:nvPr/>
                  </p:nvSpPr>
                  <p:spPr>
                    <a:xfrm rot="463793">
                      <a:off x="2957" y="1414"/>
                      <a:ext cx="1546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9" y="4"/>
                        </a:cxn>
                        <a:cxn ang="0">
                          <a:pos x="19" y="1"/>
                        </a:cxn>
                        <a:cxn ang="0">
                          <a:pos x="28" y="1"/>
                        </a:cxn>
                        <a:cxn ang="0">
                          <a:pos x="28" y="2"/>
                        </a:cxn>
                        <a:cxn ang="0">
                          <a:pos x="18" y="2"/>
                        </a:cxn>
                        <a:cxn ang="0">
                          <a:pos x="7" y="7"/>
                        </a:cxn>
                        <a:cxn ang="0">
                          <a:pos x="0" y="11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73" name="Freeform 26"/>
                    <p:cNvSpPr/>
                    <p:nvPr/>
                  </p:nvSpPr>
                  <p:spPr>
                    <a:xfrm rot="463793">
                      <a:off x="4470" y="1581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3" y="4"/>
                        </a:cxn>
                        <a:cxn ang="0">
                          <a:pos x="4" y="9"/>
                        </a:cxn>
                        <a:cxn ang="0">
                          <a:pos x="4" y="12"/>
                        </a:cxn>
                        <a:cxn ang="0">
                          <a:pos x="4" y="17"/>
                        </a:cxn>
                        <a:cxn ang="0">
                          <a:pos x="4" y="14"/>
                        </a:cxn>
                        <a:cxn ang="0">
                          <a:pos x="3" y="9"/>
                        </a:cxn>
                        <a:cxn ang="0">
                          <a:pos x="3" y="7"/>
                        </a:cxn>
                        <a:cxn ang="0">
                          <a:pos x="1" y="4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89" name="Group 27"/>
                  <p:cNvGrpSpPr/>
                  <p:nvPr/>
                </p:nvGrpSpPr>
                <p:grpSpPr>
                  <a:xfrm>
                    <a:off x="3057" y="1241"/>
                    <a:ext cx="2150" cy="341"/>
                    <a:chOff x="2983" y="1269"/>
                    <a:chExt cx="2150" cy="341"/>
                  </a:xfrm>
                </p:grpSpPr>
                <p:sp>
                  <p:nvSpPr>
                    <p:cNvPr id="2170" name="Freeform 28"/>
                    <p:cNvSpPr/>
                    <p:nvPr/>
                  </p:nvSpPr>
                  <p:spPr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" y="0"/>
                        </a:cxn>
                        <a:cxn ang="0">
                          <a:pos x="8" y="0"/>
                        </a:cxn>
                        <a:cxn ang="0">
                          <a:pos x="13" y="0"/>
                        </a:cxn>
                        <a:cxn ang="0">
                          <a:pos x="13" y="0"/>
                        </a:cxn>
                        <a:cxn ang="0">
                          <a:pos x="8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71" name="Freeform 29"/>
                    <p:cNvSpPr/>
                    <p:nvPr/>
                  </p:nvSpPr>
                  <p:spPr>
                    <a:xfrm rot="-84182">
                      <a:off x="4380" y="1268"/>
                      <a:ext cx="753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90" name="Group 30"/>
                  <p:cNvGrpSpPr/>
                  <p:nvPr/>
                </p:nvGrpSpPr>
                <p:grpSpPr>
                  <a:xfrm>
                    <a:off x="3012" y="890"/>
                    <a:ext cx="1880" cy="426"/>
                    <a:chOff x="2938" y="918"/>
                    <a:chExt cx="1880" cy="426"/>
                  </a:xfrm>
                </p:grpSpPr>
                <p:sp>
                  <p:nvSpPr>
                    <p:cNvPr id="2168" name="Freeform 31"/>
                    <p:cNvSpPr/>
                    <p:nvPr/>
                  </p:nvSpPr>
                  <p:spPr>
                    <a:xfrm rot="-802576">
                      <a:off x="2938" y="1129"/>
                      <a:ext cx="1234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3" y="0"/>
                        </a:cxn>
                        <a:cxn ang="0">
                          <a:pos x="5" y="0"/>
                        </a:cxn>
                        <a:cxn ang="0">
                          <a:pos x="5" y="0"/>
                        </a:cxn>
                        <a:cxn ang="0">
                          <a:pos x="3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69" name="Freeform 32"/>
                    <p:cNvSpPr/>
                    <p:nvPr/>
                  </p:nvSpPr>
                  <p:spPr>
                    <a:xfrm rot="-802576">
                      <a:off x="4157" y="918"/>
                      <a:ext cx="66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91" name="Group 33"/>
                  <p:cNvGrpSpPr/>
                  <p:nvPr/>
                </p:nvGrpSpPr>
                <p:grpSpPr>
                  <a:xfrm>
                    <a:off x="710" y="1626"/>
                    <a:ext cx="1255" cy="2328"/>
                    <a:chOff x="636" y="1654"/>
                    <a:chExt cx="1255" cy="2328"/>
                  </a:xfrm>
                </p:grpSpPr>
                <p:sp>
                  <p:nvSpPr>
                    <p:cNvPr id="2166" name="Freeform 34"/>
                    <p:cNvSpPr/>
                    <p:nvPr/>
                  </p:nvSpPr>
                  <p:spPr>
                    <a:xfrm rot="-2711884" flipH="1">
                      <a:off x="873" y="2361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"/>
                        </a:cxn>
                        <a:cxn ang="0">
                          <a:pos x="21" y="4"/>
                        </a:cxn>
                        <a:cxn ang="0">
                          <a:pos x="44" y="1"/>
                        </a:cxn>
                        <a:cxn ang="0">
                          <a:pos x="68" y="1"/>
                        </a:cxn>
                        <a:cxn ang="0">
                          <a:pos x="67" y="2"/>
                        </a:cxn>
                        <a:cxn ang="0">
                          <a:pos x="44" y="2"/>
                        </a:cxn>
                        <a:cxn ang="0">
                          <a:pos x="16" y="7"/>
                        </a:cxn>
                        <a:cxn ang="0">
                          <a:pos x="0" y="1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67" name="Freeform 35"/>
                    <p:cNvSpPr/>
                    <p:nvPr/>
                  </p:nvSpPr>
                  <p:spPr>
                    <a:xfrm rot="-2711884" flipH="1">
                      <a:off x="418" y="3275"/>
                      <a:ext cx="926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3" y="1"/>
                        </a:cxn>
                        <a:cxn ang="0">
                          <a:pos x="7" y="4"/>
                        </a:cxn>
                        <a:cxn ang="0">
                          <a:pos x="9" y="9"/>
                        </a:cxn>
                        <a:cxn ang="0">
                          <a:pos x="10" y="14"/>
                        </a:cxn>
                        <a:cxn ang="0">
                          <a:pos x="9" y="17"/>
                        </a:cxn>
                        <a:cxn ang="0">
                          <a:pos x="9" y="14"/>
                        </a:cxn>
                        <a:cxn ang="0">
                          <a:pos x="8" y="10"/>
                        </a:cxn>
                        <a:cxn ang="0">
                          <a:pos x="6" y="7"/>
                        </a:cxn>
                        <a:cxn ang="0">
                          <a:pos x="3" y="4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92" name="Group 36"/>
                  <p:cNvGrpSpPr/>
                  <p:nvPr/>
                </p:nvGrpSpPr>
                <p:grpSpPr>
                  <a:xfrm>
                    <a:off x="69" y="2169"/>
                    <a:ext cx="2464" cy="1332"/>
                    <a:chOff x="-5" y="2197"/>
                    <a:chExt cx="2464" cy="1332"/>
                  </a:xfrm>
                </p:grpSpPr>
                <p:sp>
                  <p:nvSpPr>
                    <p:cNvPr id="2164" name="Freeform 37"/>
                    <p:cNvSpPr/>
                    <p:nvPr/>
                  </p:nvSpPr>
                  <p:spPr>
                    <a:xfrm rot="-2104081" flipH="1">
                      <a:off x="646" y="2197"/>
                      <a:ext cx="1813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6"/>
                        </a:cxn>
                        <a:cxn ang="0">
                          <a:pos x="32" y="8"/>
                        </a:cxn>
                        <a:cxn ang="0">
                          <a:pos x="66" y="1"/>
                        </a:cxn>
                        <a:cxn ang="0">
                          <a:pos x="102" y="1"/>
                        </a:cxn>
                        <a:cxn ang="0">
                          <a:pos x="101" y="6"/>
                        </a:cxn>
                        <a:cxn ang="0">
                          <a:pos x="66" y="6"/>
                        </a:cxn>
                        <a:cxn ang="0">
                          <a:pos x="25" y="15"/>
                        </a:cxn>
                        <a:cxn ang="0">
                          <a:pos x="0" y="26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65" name="Freeform 38"/>
                    <p:cNvSpPr/>
                    <p:nvPr/>
                  </p:nvSpPr>
                  <p:spPr>
                    <a:xfrm rot="-2104081" flipH="1">
                      <a:off x="-5" y="2983"/>
                      <a:ext cx="974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4" y="3"/>
                        </a:cxn>
                        <a:cxn ang="0">
                          <a:pos x="10" y="10"/>
                        </a:cxn>
                        <a:cxn ang="0">
                          <a:pos x="14" y="22"/>
                        </a:cxn>
                        <a:cxn ang="0">
                          <a:pos x="15" y="31"/>
                        </a:cxn>
                        <a:cxn ang="0">
                          <a:pos x="14" y="40"/>
                        </a:cxn>
                        <a:cxn ang="0">
                          <a:pos x="13" y="32"/>
                        </a:cxn>
                        <a:cxn ang="0">
                          <a:pos x="12" y="23"/>
                        </a:cxn>
                        <a:cxn ang="0">
                          <a:pos x="9" y="15"/>
                        </a:cxn>
                        <a:cxn ang="0">
                          <a:pos x="5" y="8"/>
                        </a:cxn>
                        <a:cxn ang="0">
                          <a:pos x="0" y="4"/>
                        </a:cxn>
                        <a:cxn ang="0">
                          <a:pos x="1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93" name="Group 39"/>
                  <p:cNvGrpSpPr/>
                  <p:nvPr/>
                </p:nvGrpSpPr>
                <p:grpSpPr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2162" name="Freeform 40"/>
                    <p:cNvSpPr/>
                    <p:nvPr/>
                  </p:nvSpPr>
                  <p:spPr>
                    <a:xfrm rot="-1582915" flipH="1">
                      <a:off x="688" y="2009"/>
                      <a:ext cx="1737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"/>
                        </a:cxn>
                        <a:cxn ang="0">
                          <a:pos x="23" y="3"/>
                        </a:cxn>
                        <a:cxn ang="0">
                          <a:pos x="47" y="1"/>
                        </a:cxn>
                        <a:cxn ang="0">
                          <a:pos x="72" y="1"/>
                        </a:cxn>
                        <a:cxn ang="0">
                          <a:pos x="72" y="2"/>
                        </a:cxn>
                        <a:cxn ang="0">
                          <a:pos x="46" y="2"/>
                        </a:cxn>
                        <a:cxn ang="0">
                          <a:pos x="17" y="5"/>
                        </a:cxn>
                        <a:cxn ang="0">
                          <a:pos x="0" y="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63" name="Freeform 41"/>
                    <p:cNvSpPr/>
                    <p:nvPr/>
                  </p:nvSpPr>
                  <p:spPr>
                    <a:xfrm rot="-1582915" flipH="1">
                      <a:off x="-52" y="2597"/>
                      <a:ext cx="932" cy="47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3" y="1"/>
                        </a:cxn>
                        <a:cxn ang="0">
                          <a:pos x="7" y="4"/>
                        </a:cxn>
                        <a:cxn ang="0">
                          <a:pos x="9" y="7"/>
                        </a:cxn>
                        <a:cxn ang="0">
                          <a:pos x="10" y="10"/>
                        </a:cxn>
                        <a:cxn ang="0">
                          <a:pos x="10" y="14"/>
                        </a:cxn>
                        <a:cxn ang="0">
                          <a:pos x="9" y="11"/>
                        </a:cxn>
                        <a:cxn ang="0">
                          <a:pos x="8" y="8"/>
                        </a:cxn>
                        <a:cxn ang="0">
                          <a:pos x="7" y="5"/>
                        </a:cxn>
                        <a:cxn ang="0">
                          <a:pos x="4" y="2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94" name="Group 42"/>
                  <p:cNvGrpSpPr/>
                  <p:nvPr/>
                </p:nvGrpSpPr>
                <p:grpSpPr>
                  <a:xfrm>
                    <a:off x="0" y="1786"/>
                    <a:ext cx="2472" cy="928"/>
                    <a:chOff x="-74" y="1814"/>
                    <a:chExt cx="2472" cy="928"/>
                  </a:xfrm>
                </p:grpSpPr>
                <p:sp>
                  <p:nvSpPr>
                    <p:cNvPr id="2160" name="Freeform 43"/>
                    <p:cNvSpPr/>
                    <p:nvPr/>
                  </p:nvSpPr>
                  <p:spPr>
                    <a:xfrm rot="-1080363" flipH="1">
                      <a:off x="720" y="1815"/>
                      <a:ext cx="1678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9"/>
                        </a:cxn>
                        <a:cxn ang="0">
                          <a:pos x="17" y="7"/>
                        </a:cxn>
                        <a:cxn ang="0">
                          <a:pos x="36" y="1"/>
                        </a:cxn>
                        <a:cxn ang="0">
                          <a:pos x="55" y="1"/>
                        </a:cxn>
                        <a:cxn ang="0">
                          <a:pos x="54" y="4"/>
                        </a:cxn>
                        <a:cxn ang="0">
                          <a:pos x="36" y="4"/>
                        </a:cxn>
                        <a:cxn ang="0">
                          <a:pos x="13" y="11"/>
                        </a:cxn>
                        <a:cxn ang="0">
                          <a:pos x="0" y="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61" name="Freeform 44"/>
                    <p:cNvSpPr/>
                    <p:nvPr/>
                  </p:nvSpPr>
                  <p:spPr>
                    <a:xfrm rot="-1080363" flipH="1">
                      <a:off x="-74" y="2215"/>
                      <a:ext cx="902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3" y="2"/>
                        </a:cxn>
                        <a:cxn ang="0">
                          <a:pos x="5" y="7"/>
                        </a:cxn>
                        <a:cxn ang="0">
                          <a:pos x="7" y="17"/>
                        </a:cxn>
                        <a:cxn ang="0">
                          <a:pos x="8" y="23"/>
                        </a:cxn>
                        <a:cxn ang="0">
                          <a:pos x="8" y="30"/>
                        </a:cxn>
                        <a:cxn ang="0">
                          <a:pos x="7" y="25"/>
                        </a:cxn>
                        <a:cxn ang="0">
                          <a:pos x="6" y="17"/>
                        </a:cxn>
                        <a:cxn ang="0">
                          <a:pos x="5" y="11"/>
                        </a:cxn>
                        <a:cxn ang="0">
                          <a:pos x="3" y="6"/>
                        </a:cxn>
                        <a:cxn ang="0">
                          <a:pos x="0" y="3"/>
                        </a:cxn>
                        <a:cxn ang="0">
                          <a:pos x="1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95" name="Group 179"/>
                  <p:cNvGrpSpPr/>
                  <p:nvPr/>
                </p:nvGrpSpPr>
                <p:grpSpPr>
                  <a:xfrm>
                    <a:off x="96" y="1563"/>
                    <a:ext cx="2342" cy="656"/>
                    <a:chOff x="22" y="1591"/>
                    <a:chExt cx="2342" cy="656"/>
                  </a:xfrm>
                </p:grpSpPr>
                <p:sp>
                  <p:nvSpPr>
                    <p:cNvPr id="2158" name="Freeform 46"/>
                    <p:cNvSpPr/>
                    <p:nvPr/>
                  </p:nvSpPr>
                  <p:spPr>
                    <a:xfrm rot="-463793" flipH="1">
                      <a:off x="819" y="1591"/>
                      <a:ext cx="154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9" y="4"/>
                        </a:cxn>
                        <a:cxn ang="0">
                          <a:pos x="19" y="1"/>
                        </a:cxn>
                        <a:cxn ang="0">
                          <a:pos x="28" y="1"/>
                        </a:cxn>
                        <a:cxn ang="0">
                          <a:pos x="28" y="2"/>
                        </a:cxn>
                        <a:cxn ang="0">
                          <a:pos x="18" y="2"/>
                        </a:cxn>
                        <a:cxn ang="0">
                          <a:pos x="7" y="7"/>
                        </a:cxn>
                        <a:cxn ang="0">
                          <a:pos x="0" y="11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59" name="Freeform 47"/>
                    <p:cNvSpPr/>
                    <p:nvPr/>
                  </p:nvSpPr>
                  <p:spPr>
                    <a:xfrm rot="-463793" flipH="1">
                      <a:off x="22" y="1759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3" y="4"/>
                        </a:cxn>
                        <a:cxn ang="0">
                          <a:pos x="4" y="9"/>
                        </a:cxn>
                        <a:cxn ang="0">
                          <a:pos x="4" y="12"/>
                        </a:cxn>
                        <a:cxn ang="0">
                          <a:pos x="4" y="17"/>
                        </a:cxn>
                        <a:cxn ang="0">
                          <a:pos x="4" y="14"/>
                        </a:cxn>
                        <a:cxn ang="0">
                          <a:pos x="3" y="9"/>
                        </a:cxn>
                        <a:cxn ang="0">
                          <a:pos x="3" y="7"/>
                        </a:cxn>
                        <a:cxn ang="0">
                          <a:pos x="1" y="4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96" name="Group 48"/>
                  <p:cNvGrpSpPr/>
                  <p:nvPr/>
                </p:nvGrpSpPr>
                <p:grpSpPr>
                  <a:xfrm>
                    <a:off x="262" y="1417"/>
                    <a:ext cx="2151" cy="345"/>
                    <a:chOff x="188" y="1445"/>
                    <a:chExt cx="2151" cy="345"/>
                  </a:xfrm>
                </p:grpSpPr>
                <p:sp>
                  <p:nvSpPr>
                    <p:cNvPr id="2156" name="Freeform 49"/>
                    <p:cNvSpPr/>
                    <p:nvPr/>
                  </p:nvSpPr>
                  <p:spPr>
                    <a:xfrm rot="84182" flipH="1">
                      <a:off x="936" y="1466"/>
                      <a:ext cx="1403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" y="0"/>
                        </a:cxn>
                        <a:cxn ang="0">
                          <a:pos x="8" y="0"/>
                        </a:cxn>
                        <a:cxn ang="0">
                          <a:pos x="13" y="0"/>
                        </a:cxn>
                        <a:cxn ang="0">
                          <a:pos x="13" y="0"/>
                        </a:cxn>
                        <a:cxn ang="0">
                          <a:pos x="8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57" name="Freeform 50"/>
                    <p:cNvSpPr/>
                    <p:nvPr/>
                  </p:nvSpPr>
                  <p:spPr>
                    <a:xfrm rot="84182" flipH="1">
                      <a:off x="188" y="1445"/>
                      <a:ext cx="753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97" name="Group 51"/>
                  <p:cNvGrpSpPr/>
                  <p:nvPr/>
                </p:nvGrpSpPr>
                <p:grpSpPr>
                  <a:xfrm>
                    <a:off x="578" y="1066"/>
                    <a:ext cx="1879" cy="426"/>
                    <a:chOff x="504" y="1094"/>
                    <a:chExt cx="1879" cy="426"/>
                  </a:xfrm>
                </p:grpSpPr>
                <p:sp>
                  <p:nvSpPr>
                    <p:cNvPr id="2154" name="Freeform 52"/>
                    <p:cNvSpPr/>
                    <p:nvPr/>
                  </p:nvSpPr>
                  <p:spPr>
                    <a:xfrm rot="802576" flipH="1">
                      <a:off x="1151" y="1305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3" y="0"/>
                        </a:cxn>
                        <a:cxn ang="0">
                          <a:pos x="5" y="0"/>
                        </a:cxn>
                        <a:cxn ang="0">
                          <a:pos x="5" y="0"/>
                        </a:cxn>
                        <a:cxn ang="0">
                          <a:pos x="3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55" name="Freeform 53"/>
                    <p:cNvSpPr/>
                    <p:nvPr/>
                  </p:nvSpPr>
                  <p:spPr>
                    <a:xfrm rot="802576" flipH="1">
                      <a:off x="504" y="1095"/>
                      <a:ext cx="660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98" name="Group 54"/>
                  <p:cNvGrpSpPr/>
                  <p:nvPr/>
                </p:nvGrpSpPr>
                <p:grpSpPr>
                  <a:xfrm>
                    <a:off x="689" y="872"/>
                    <a:ext cx="1851" cy="553"/>
                    <a:chOff x="615" y="900"/>
                    <a:chExt cx="1851" cy="553"/>
                  </a:xfrm>
                </p:grpSpPr>
                <p:sp>
                  <p:nvSpPr>
                    <p:cNvPr id="2152" name="Freeform 55"/>
                    <p:cNvSpPr/>
                    <p:nvPr/>
                  </p:nvSpPr>
                  <p:spPr>
                    <a:xfrm rot="1277471" flipH="1">
                      <a:off x="1233" y="1238"/>
                      <a:ext cx="1234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3" y="0"/>
                        </a:cxn>
                        <a:cxn ang="0">
                          <a:pos x="5" y="0"/>
                        </a:cxn>
                        <a:cxn ang="0">
                          <a:pos x="5" y="0"/>
                        </a:cxn>
                        <a:cxn ang="0">
                          <a:pos x="3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53" name="Freeform 56"/>
                    <p:cNvSpPr/>
                    <p:nvPr/>
                  </p:nvSpPr>
                  <p:spPr>
                    <a:xfrm rot="1277471" flipH="1">
                      <a:off x="615" y="900"/>
                      <a:ext cx="666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99" name="Group 57"/>
                  <p:cNvGrpSpPr/>
                  <p:nvPr/>
                </p:nvGrpSpPr>
                <p:grpSpPr>
                  <a:xfrm>
                    <a:off x="911" y="590"/>
                    <a:ext cx="1766" cy="741"/>
                    <a:chOff x="911" y="590"/>
                    <a:chExt cx="1766" cy="741"/>
                  </a:xfrm>
                </p:grpSpPr>
                <p:sp>
                  <p:nvSpPr>
                    <p:cNvPr id="2150" name="Freeform 58"/>
                    <p:cNvSpPr/>
                    <p:nvPr/>
                  </p:nvSpPr>
                  <p:spPr>
                    <a:xfrm rot="2028410" flipH="1">
                      <a:off x="1444" y="1116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3" y="0"/>
                        </a:cxn>
                        <a:cxn ang="0">
                          <a:pos x="5" y="0"/>
                        </a:cxn>
                        <a:cxn ang="0">
                          <a:pos x="5" y="0"/>
                        </a:cxn>
                        <a:cxn ang="0">
                          <a:pos x="3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51" name="Freeform 59"/>
                    <p:cNvSpPr/>
                    <p:nvPr/>
                  </p:nvSpPr>
                  <p:spPr>
                    <a:xfrm rot="2028410" flipH="1">
                      <a:off x="911" y="590"/>
                      <a:ext cx="66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00" name="Group 60"/>
                  <p:cNvGrpSpPr/>
                  <p:nvPr/>
                </p:nvGrpSpPr>
                <p:grpSpPr>
                  <a:xfrm>
                    <a:off x="1118" y="300"/>
                    <a:ext cx="1694" cy="892"/>
                    <a:chOff x="1118" y="300"/>
                    <a:chExt cx="1694" cy="892"/>
                  </a:xfrm>
                </p:grpSpPr>
                <p:sp>
                  <p:nvSpPr>
                    <p:cNvPr id="2148" name="Freeform 61"/>
                    <p:cNvSpPr/>
                    <p:nvPr/>
                  </p:nvSpPr>
                  <p:spPr>
                    <a:xfrm rot="2664424" flipH="1">
                      <a:off x="1561" y="976"/>
                      <a:ext cx="125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" y="0"/>
                        </a:cxn>
                        <a:cxn ang="0">
                          <a:pos x="3" y="0"/>
                        </a:cxn>
                        <a:cxn ang="0">
                          <a:pos x="5" y="0"/>
                        </a:cxn>
                        <a:cxn ang="0">
                          <a:pos x="5" y="0"/>
                        </a:cxn>
                        <a:cxn ang="0">
                          <a:pos x="3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9" name="Freeform 62"/>
                    <p:cNvSpPr/>
                    <p:nvPr/>
                  </p:nvSpPr>
                  <p:spPr>
                    <a:xfrm rot="2664424" flipH="1">
                      <a:off x="1118" y="300"/>
                      <a:ext cx="671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01" name="Group 63"/>
                  <p:cNvGrpSpPr/>
                  <p:nvPr/>
                </p:nvGrpSpPr>
                <p:grpSpPr>
                  <a:xfrm>
                    <a:off x="1708" y="76"/>
                    <a:ext cx="777" cy="1513"/>
                    <a:chOff x="1634" y="104"/>
                    <a:chExt cx="777" cy="1513"/>
                  </a:xfrm>
                </p:grpSpPr>
                <p:sp>
                  <p:nvSpPr>
                    <p:cNvPr id="2146" name="Freeform 64"/>
                    <p:cNvSpPr/>
                    <p:nvPr/>
                  </p:nvSpPr>
                  <p:spPr>
                    <a:xfrm rot="3473776" flipH="1">
                      <a:off x="1753" y="960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7" name="Freeform 65"/>
                    <p:cNvSpPr/>
                    <p:nvPr/>
                  </p:nvSpPr>
                  <p:spPr>
                    <a:xfrm rot="3473776" flipH="1">
                      <a:off x="1506" y="231"/>
                      <a:ext cx="591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02" name="Group 66"/>
                  <p:cNvGrpSpPr/>
                  <p:nvPr/>
                </p:nvGrpSpPr>
                <p:grpSpPr>
                  <a:xfrm>
                    <a:off x="2009" y="0"/>
                    <a:ext cx="634" cy="1535"/>
                    <a:chOff x="1935" y="28"/>
                    <a:chExt cx="634" cy="1535"/>
                  </a:xfrm>
                </p:grpSpPr>
                <p:sp>
                  <p:nvSpPr>
                    <p:cNvPr id="2144" name="Freeform 67"/>
                    <p:cNvSpPr/>
                    <p:nvPr/>
                  </p:nvSpPr>
                  <p:spPr>
                    <a:xfrm rot="4126480" flipH="1">
                      <a:off x="1930" y="924"/>
                      <a:ext cx="1061" cy="2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5" name="Freeform 68"/>
                    <p:cNvSpPr/>
                    <p:nvPr/>
                  </p:nvSpPr>
                  <p:spPr>
                    <a:xfrm rot="4126480" flipH="1">
                      <a:off x="1818" y="143"/>
                      <a:ext cx="57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03" name="Group 69"/>
                  <p:cNvGrpSpPr/>
                  <p:nvPr/>
                </p:nvGrpSpPr>
                <p:grpSpPr>
                  <a:xfrm>
                    <a:off x="2896" y="644"/>
                    <a:ext cx="1843" cy="566"/>
                    <a:chOff x="2822" y="672"/>
                    <a:chExt cx="1843" cy="566"/>
                  </a:xfrm>
                </p:grpSpPr>
                <p:sp>
                  <p:nvSpPr>
                    <p:cNvPr id="2142" name="Freeform 70"/>
                    <p:cNvSpPr/>
                    <p:nvPr/>
                  </p:nvSpPr>
                  <p:spPr>
                    <a:xfrm rot="-1325434">
                      <a:off x="2822" y="1022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3" y="0"/>
                        </a:cxn>
                        <a:cxn ang="0">
                          <a:pos x="5" y="0"/>
                        </a:cxn>
                        <a:cxn ang="0">
                          <a:pos x="5" y="0"/>
                        </a:cxn>
                        <a:cxn ang="0">
                          <a:pos x="3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" name="Freeform 71"/>
                    <p:cNvSpPr/>
                    <p:nvPr/>
                  </p:nvSpPr>
                  <p:spPr>
                    <a:xfrm rot="-1325434">
                      <a:off x="4004" y="672"/>
                      <a:ext cx="660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04" name="Group 72"/>
                  <p:cNvGrpSpPr/>
                  <p:nvPr/>
                </p:nvGrpSpPr>
                <p:grpSpPr>
                  <a:xfrm>
                    <a:off x="2758" y="417"/>
                    <a:ext cx="1779" cy="717"/>
                    <a:chOff x="2684" y="445"/>
                    <a:chExt cx="1779" cy="717"/>
                  </a:xfrm>
                </p:grpSpPr>
                <p:sp>
                  <p:nvSpPr>
                    <p:cNvPr id="2140" name="Freeform 73"/>
                    <p:cNvSpPr/>
                    <p:nvPr/>
                  </p:nvSpPr>
                  <p:spPr>
                    <a:xfrm rot="-1921064">
                      <a:off x="2684" y="946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3" y="0"/>
                        </a:cxn>
                        <a:cxn ang="0">
                          <a:pos x="5" y="0"/>
                        </a:cxn>
                        <a:cxn ang="0">
                          <a:pos x="5" y="0"/>
                        </a:cxn>
                        <a:cxn ang="0">
                          <a:pos x="3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1" name="Freeform 74"/>
                    <p:cNvSpPr/>
                    <p:nvPr/>
                  </p:nvSpPr>
                  <p:spPr>
                    <a:xfrm rot="-1921064">
                      <a:off x="3801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05" name="Freeform 75"/>
                  <p:cNvSpPr/>
                  <p:nvPr/>
                </p:nvSpPr>
                <p:spPr>
                  <a:xfrm rot="4578755" flipH="1">
                    <a:off x="2175" y="950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06" name="Freeform 76"/>
                  <p:cNvSpPr/>
                  <p:nvPr/>
                </p:nvSpPr>
                <p:spPr>
                  <a:xfrm rot="4578755" flipH="1">
                    <a:off x="2196" y="196"/>
                    <a:ext cx="551" cy="23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07" name="Group 77"/>
                  <p:cNvGrpSpPr/>
                  <p:nvPr/>
                </p:nvGrpSpPr>
                <p:grpSpPr>
                  <a:xfrm>
                    <a:off x="2875" y="13"/>
                    <a:ext cx="638" cy="1519"/>
                    <a:chOff x="2801" y="41"/>
                    <a:chExt cx="638" cy="1519"/>
                  </a:xfrm>
                </p:grpSpPr>
                <p:sp>
                  <p:nvSpPr>
                    <p:cNvPr id="2138" name="Freeform 78"/>
                    <p:cNvSpPr/>
                    <p:nvPr/>
                  </p:nvSpPr>
                  <p:spPr>
                    <a:xfrm rot="-3857755">
                      <a:off x="2362" y="936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39" name="Freeform 79"/>
                    <p:cNvSpPr/>
                    <p:nvPr/>
                  </p:nvSpPr>
                  <p:spPr>
                    <a:xfrm rot="-3857755">
                      <a:off x="3010" y="181"/>
                      <a:ext cx="569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08" name="Group 80"/>
                  <p:cNvGrpSpPr/>
                  <p:nvPr/>
                </p:nvGrpSpPr>
                <p:grpSpPr>
                  <a:xfrm>
                    <a:off x="3010" y="135"/>
                    <a:ext cx="1016" cy="1461"/>
                    <a:chOff x="2936" y="163"/>
                    <a:chExt cx="1016" cy="1461"/>
                  </a:xfrm>
                </p:grpSpPr>
                <p:sp>
                  <p:nvSpPr>
                    <p:cNvPr id="2136" name="Freeform 81"/>
                    <p:cNvSpPr/>
                    <p:nvPr/>
                  </p:nvSpPr>
                  <p:spPr>
                    <a:xfrm rot="-2777260">
                      <a:off x="2494" y="912"/>
                      <a:ext cx="1154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" y="1"/>
                        </a:cxn>
                        <a:cxn ang="0">
                          <a:pos x="2" y="1"/>
                        </a:cxn>
                        <a:cxn ang="0">
                          <a:pos x="3" y="1"/>
                        </a:cxn>
                        <a:cxn ang="0">
                          <a:pos x="3" y="1"/>
                        </a:cxn>
                        <a:cxn ang="0">
                          <a:pos x="2" y="1"/>
                        </a:cxn>
                        <a:cxn ang="0">
                          <a:pos x="1" y="2"/>
                        </a:cxn>
                        <a:cxn ang="0">
                          <a:pos x="0" y="3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37" name="Freeform 82"/>
                    <p:cNvSpPr/>
                    <p:nvPr/>
                  </p:nvSpPr>
                  <p:spPr>
                    <a:xfrm rot="-2777260">
                      <a:off x="3431" y="263"/>
                      <a:ext cx="621" cy="4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0" y="3"/>
                        </a:cxn>
                        <a:cxn ang="0">
                          <a:pos x="0" y="4"/>
                        </a:cxn>
                        <a:cxn ang="0">
                          <a:pos x="0" y="5"/>
                        </a:cxn>
                        <a:cxn ang="0">
                          <a:pos x="0" y="4"/>
                        </a:cxn>
                        <a:cxn ang="0">
                          <a:pos x="0" y="3"/>
                        </a:cxn>
                        <a:cxn ang="0">
                          <a:pos x="0" y="2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09" name="Group 83"/>
                  <p:cNvGrpSpPr/>
                  <p:nvPr/>
                </p:nvGrpSpPr>
                <p:grpSpPr>
                  <a:xfrm>
                    <a:off x="2804" y="5"/>
                    <a:ext cx="242" cy="1447"/>
                    <a:chOff x="2730" y="33"/>
                    <a:chExt cx="242" cy="1447"/>
                  </a:xfrm>
                </p:grpSpPr>
                <p:sp>
                  <p:nvSpPr>
                    <p:cNvPr id="2134" name="Freeform 218"/>
                    <p:cNvSpPr/>
                    <p:nvPr/>
                  </p:nvSpPr>
                  <p:spPr>
                    <a:xfrm rot="-4903748">
                      <a:off x="2296" y="959"/>
                      <a:ext cx="953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35" name="Freeform 219"/>
                    <p:cNvSpPr/>
                    <p:nvPr/>
                  </p:nvSpPr>
                  <p:spPr>
                    <a:xfrm rot="-4903748">
                      <a:off x="2649" y="222"/>
                      <a:ext cx="513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10" name="Group 86"/>
                  <p:cNvGrpSpPr/>
                  <p:nvPr/>
                </p:nvGrpSpPr>
                <p:grpSpPr>
                  <a:xfrm>
                    <a:off x="1016" y="1741"/>
                    <a:ext cx="1086" cy="2449"/>
                    <a:chOff x="942" y="1769"/>
                    <a:chExt cx="1086" cy="2449"/>
                  </a:xfrm>
                </p:grpSpPr>
                <p:sp>
                  <p:nvSpPr>
                    <p:cNvPr id="2132" name="Freeform 87"/>
                    <p:cNvSpPr/>
                    <p:nvPr/>
                  </p:nvSpPr>
                  <p:spPr>
                    <a:xfrm rot="-3264308" flipH="1">
                      <a:off x="1008" y="2476"/>
                      <a:ext cx="1726" cy="3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21" y="4"/>
                        </a:cxn>
                        <a:cxn ang="0">
                          <a:pos x="44" y="1"/>
                        </a:cxn>
                        <a:cxn ang="0">
                          <a:pos x="68" y="1"/>
                        </a:cxn>
                        <a:cxn ang="0">
                          <a:pos x="68" y="2"/>
                        </a:cxn>
                        <a:cxn ang="0">
                          <a:pos x="44" y="2"/>
                        </a:cxn>
                        <a:cxn ang="0">
                          <a:pos x="16" y="7"/>
                        </a:cxn>
                        <a:cxn ang="0">
                          <a:pos x="0" y="11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33" name="Freeform 88"/>
                    <p:cNvSpPr/>
                    <p:nvPr/>
                  </p:nvSpPr>
                  <p:spPr>
                    <a:xfrm rot="-3264308" flipH="1">
                      <a:off x="725" y="351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3" y="1"/>
                        </a:cxn>
                        <a:cxn ang="0">
                          <a:pos x="7" y="4"/>
                        </a:cxn>
                        <a:cxn ang="0">
                          <a:pos x="9" y="9"/>
                        </a:cxn>
                        <a:cxn ang="0">
                          <a:pos x="10" y="14"/>
                        </a:cxn>
                        <a:cxn ang="0">
                          <a:pos x="9" y="17"/>
                        </a:cxn>
                        <a:cxn ang="0">
                          <a:pos x="9" y="14"/>
                        </a:cxn>
                        <a:cxn ang="0">
                          <a:pos x="8" y="10"/>
                        </a:cxn>
                        <a:cxn ang="0">
                          <a:pos x="6" y="7"/>
                        </a:cxn>
                        <a:cxn ang="0">
                          <a:pos x="3" y="4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11" name="Group 89"/>
                  <p:cNvGrpSpPr/>
                  <p:nvPr/>
                </p:nvGrpSpPr>
                <p:grpSpPr>
                  <a:xfrm>
                    <a:off x="1528" y="1908"/>
                    <a:ext cx="768" cy="2372"/>
                    <a:chOff x="1454" y="1936"/>
                    <a:chExt cx="768" cy="2372"/>
                  </a:xfrm>
                </p:grpSpPr>
                <p:sp>
                  <p:nvSpPr>
                    <p:cNvPr id="2130" name="Freeform 90"/>
                    <p:cNvSpPr/>
                    <p:nvPr/>
                  </p:nvSpPr>
                  <p:spPr>
                    <a:xfrm rot="-4057115" flipH="1">
                      <a:off x="1267" y="2577"/>
                      <a:ext cx="1596" cy="3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12" y="4"/>
                        </a:cxn>
                        <a:cxn ang="0">
                          <a:pos x="24" y="1"/>
                        </a:cxn>
                        <a:cxn ang="0">
                          <a:pos x="36" y="1"/>
                        </a:cxn>
                        <a:cxn ang="0">
                          <a:pos x="36" y="2"/>
                        </a:cxn>
                        <a:cxn ang="0">
                          <a:pos x="23" y="2"/>
                        </a:cxn>
                        <a:cxn ang="0">
                          <a:pos x="9" y="7"/>
                        </a:cxn>
                        <a:cxn ang="0">
                          <a:pos x="0" y="11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31" name="Freeform 91"/>
                    <p:cNvSpPr/>
                    <p:nvPr/>
                  </p:nvSpPr>
                  <p:spPr>
                    <a:xfrm rot="-4057115" flipH="1">
                      <a:off x="1271" y="3635"/>
                      <a:ext cx="857" cy="49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3" y="4"/>
                        </a:cxn>
                        <a:cxn ang="0">
                          <a:pos x="5" y="9"/>
                        </a:cxn>
                        <a:cxn ang="0">
                          <a:pos x="5" y="14"/>
                        </a:cxn>
                        <a:cxn ang="0">
                          <a:pos x="5" y="17"/>
                        </a:cxn>
                        <a:cxn ang="0">
                          <a:pos x="5" y="14"/>
                        </a:cxn>
                        <a:cxn ang="0">
                          <a:pos x="4" y="10"/>
                        </a:cxn>
                        <a:cxn ang="0">
                          <a:pos x="3" y="7"/>
                        </a:cxn>
                        <a:cxn ang="0">
                          <a:pos x="1" y="4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12" name="Group 92"/>
                  <p:cNvGrpSpPr/>
                  <p:nvPr/>
                </p:nvGrpSpPr>
                <p:grpSpPr>
                  <a:xfrm rot="88588">
                    <a:off x="2059" y="1957"/>
                    <a:ext cx="457" cy="2330"/>
                    <a:chOff x="1954" y="1986"/>
                    <a:chExt cx="490" cy="2606"/>
                  </a:xfrm>
                </p:grpSpPr>
                <p:sp>
                  <p:nvSpPr>
                    <p:cNvPr id="2128" name="Freeform 93"/>
                    <p:cNvSpPr/>
                    <p:nvPr/>
                  </p:nvSpPr>
                  <p:spPr>
                    <a:xfrm rot="-4817938" flipH="1">
                      <a:off x="1437" y="2690"/>
                      <a:ext cx="1712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"/>
                        </a:cxn>
                        <a:cxn ang="0">
                          <a:pos x="21" y="3"/>
                        </a:cxn>
                        <a:cxn ang="0">
                          <a:pos x="41" y="1"/>
                        </a:cxn>
                        <a:cxn ang="0">
                          <a:pos x="64" y="1"/>
                        </a:cxn>
                        <a:cxn ang="0">
                          <a:pos x="64" y="2"/>
                        </a:cxn>
                        <a:cxn ang="0">
                          <a:pos x="41" y="2"/>
                        </a:cxn>
                        <a:cxn ang="0">
                          <a:pos x="15" y="5"/>
                        </a:cxn>
                        <a:cxn ang="0">
                          <a:pos x="0" y="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29" name="Freeform 94"/>
                    <p:cNvSpPr/>
                    <p:nvPr/>
                  </p:nvSpPr>
                  <p:spPr>
                    <a:xfrm rot="-4817938" flipH="1">
                      <a:off x="1728" y="3896"/>
                      <a:ext cx="919" cy="471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3" y="1"/>
                        </a:cxn>
                        <a:cxn ang="0">
                          <a:pos x="6" y="4"/>
                        </a:cxn>
                        <a:cxn ang="0">
                          <a:pos x="9" y="7"/>
                        </a:cxn>
                        <a:cxn ang="0">
                          <a:pos x="9" y="10"/>
                        </a:cxn>
                        <a:cxn ang="0">
                          <a:pos x="9" y="13"/>
                        </a:cxn>
                        <a:cxn ang="0">
                          <a:pos x="8" y="10"/>
                        </a:cxn>
                        <a:cxn ang="0">
                          <a:pos x="7" y="8"/>
                        </a:cxn>
                        <a:cxn ang="0">
                          <a:pos x="6" y="5"/>
                        </a:cxn>
                        <a:cxn ang="0">
                          <a:pos x="3" y="2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13" name="Group 95"/>
                  <p:cNvGrpSpPr/>
                  <p:nvPr/>
                </p:nvGrpSpPr>
                <p:grpSpPr>
                  <a:xfrm>
                    <a:off x="3407" y="1690"/>
                    <a:ext cx="1125" cy="2424"/>
                    <a:chOff x="3333" y="1718"/>
                    <a:chExt cx="1125" cy="2424"/>
                  </a:xfrm>
                </p:grpSpPr>
                <p:sp>
                  <p:nvSpPr>
                    <p:cNvPr id="2126" name="Freeform 96"/>
                    <p:cNvSpPr/>
                    <p:nvPr/>
                  </p:nvSpPr>
                  <p:spPr>
                    <a:xfrm rot="3144576">
                      <a:off x="2625" y="242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"/>
                        </a:cxn>
                        <a:cxn ang="0">
                          <a:pos x="21" y="4"/>
                        </a:cxn>
                        <a:cxn ang="0">
                          <a:pos x="44" y="1"/>
                        </a:cxn>
                        <a:cxn ang="0">
                          <a:pos x="68" y="1"/>
                        </a:cxn>
                        <a:cxn ang="0">
                          <a:pos x="67" y="2"/>
                        </a:cxn>
                        <a:cxn ang="0">
                          <a:pos x="44" y="2"/>
                        </a:cxn>
                        <a:cxn ang="0">
                          <a:pos x="16" y="7"/>
                        </a:cxn>
                        <a:cxn ang="0">
                          <a:pos x="0" y="1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27" name="Freeform 97"/>
                    <p:cNvSpPr/>
                    <p:nvPr/>
                  </p:nvSpPr>
                  <p:spPr>
                    <a:xfrm rot="3144576">
                      <a:off x="3750" y="3435"/>
                      <a:ext cx="924" cy="491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3" y="1"/>
                        </a:cxn>
                        <a:cxn ang="0">
                          <a:pos x="7" y="4"/>
                        </a:cxn>
                        <a:cxn ang="0">
                          <a:pos x="9" y="9"/>
                        </a:cxn>
                        <a:cxn ang="0">
                          <a:pos x="10" y="14"/>
                        </a:cxn>
                        <a:cxn ang="0">
                          <a:pos x="9" y="17"/>
                        </a:cxn>
                        <a:cxn ang="0">
                          <a:pos x="9" y="14"/>
                        </a:cxn>
                        <a:cxn ang="0">
                          <a:pos x="8" y="10"/>
                        </a:cxn>
                        <a:cxn ang="0">
                          <a:pos x="6" y="7"/>
                        </a:cxn>
                        <a:cxn ang="0">
                          <a:pos x="3" y="4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14" name="Group 98"/>
                  <p:cNvGrpSpPr/>
                  <p:nvPr/>
                </p:nvGrpSpPr>
                <p:grpSpPr>
                  <a:xfrm>
                    <a:off x="3257" y="1837"/>
                    <a:ext cx="881" cy="2425"/>
                    <a:chOff x="3183" y="1865"/>
                    <a:chExt cx="881" cy="2425"/>
                  </a:xfrm>
                </p:grpSpPr>
                <p:sp>
                  <p:nvSpPr>
                    <p:cNvPr id="2124" name="Freeform 99"/>
                    <p:cNvSpPr/>
                    <p:nvPr/>
                  </p:nvSpPr>
                  <p:spPr>
                    <a:xfrm rot="3745735">
                      <a:off x="2507" y="2541"/>
                      <a:ext cx="1650" cy="29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"/>
                        </a:cxn>
                        <a:cxn ang="0">
                          <a:pos x="15" y="2"/>
                        </a:cxn>
                        <a:cxn ang="0">
                          <a:pos x="31" y="1"/>
                        </a:cxn>
                        <a:cxn ang="0">
                          <a:pos x="48" y="1"/>
                        </a:cxn>
                        <a:cxn ang="0">
                          <a:pos x="48" y="1"/>
                        </a:cxn>
                        <a:cxn ang="0">
                          <a:pos x="31" y="1"/>
                        </a:cxn>
                        <a:cxn ang="0">
                          <a:pos x="11" y="4"/>
                        </a:cxn>
                        <a:cxn ang="0">
                          <a:pos x="0" y="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25" name="Freeform 100"/>
                    <p:cNvSpPr/>
                    <p:nvPr/>
                  </p:nvSpPr>
                  <p:spPr>
                    <a:xfrm rot="3745735">
                      <a:off x="3387" y="3613"/>
                      <a:ext cx="885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2" y="1"/>
                        </a:cxn>
                        <a:cxn ang="0">
                          <a:pos x="5" y="3"/>
                        </a:cxn>
                        <a:cxn ang="0">
                          <a:pos x="7" y="7"/>
                        </a:cxn>
                        <a:cxn ang="0">
                          <a:pos x="7" y="9"/>
                        </a:cxn>
                        <a:cxn ang="0">
                          <a:pos x="7" y="12"/>
                        </a:cxn>
                        <a:cxn ang="0">
                          <a:pos x="7" y="9"/>
                        </a:cxn>
                        <a:cxn ang="0">
                          <a:pos x="6" y="7"/>
                        </a:cxn>
                        <a:cxn ang="0">
                          <a:pos x="5" y="5"/>
                        </a:cxn>
                        <a:cxn ang="0">
                          <a:pos x="3" y="2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15" name="Group 101"/>
                  <p:cNvGrpSpPr/>
                  <p:nvPr/>
                </p:nvGrpSpPr>
                <p:grpSpPr>
                  <a:xfrm>
                    <a:off x="3080" y="1956"/>
                    <a:ext cx="622" cy="2385"/>
                    <a:chOff x="3006" y="1984"/>
                    <a:chExt cx="622" cy="2385"/>
                  </a:xfrm>
                </p:grpSpPr>
                <p:sp>
                  <p:nvSpPr>
                    <p:cNvPr id="2122" name="Freeform 102"/>
                    <p:cNvSpPr/>
                    <p:nvPr/>
                  </p:nvSpPr>
                  <p:spPr>
                    <a:xfrm rot="4286818">
                      <a:off x="2328" y="2661"/>
                      <a:ext cx="1600" cy="24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12" y="0"/>
                        </a:cxn>
                        <a:cxn ang="0">
                          <a:pos x="25" y="0"/>
                        </a:cxn>
                        <a:cxn ang="0">
                          <a:pos x="37" y="0"/>
                        </a:cxn>
                        <a:cxn ang="0">
                          <a:pos x="37" y="0"/>
                        </a:cxn>
                        <a:cxn ang="0">
                          <a:pos x="25" y="0"/>
                        </a:cxn>
                        <a:cxn ang="0">
                          <a:pos x="9" y="1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23" name="Freeform 103"/>
                    <p:cNvSpPr/>
                    <p:nvPr/>
                  </p:nvSpPr>
                  <p:spPr>
                    <a:xfrm rot="4286818">
                      <a:off x="3006" y="3747"/>
                      <a:ext cx="859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4" y="0"/>
                        </a:cxn>
                        <a:cxn ang="0">
                          <a:pos x="5" y="1"/>
                        </a:cxn>
                        <a:cxn ang="0">
                          <a:pos x="5" y="2"/>
                        </a:cxn>
                        <a:cxn ang="0">
                          <a:pos x="5" y="2"/>
                        </a:cxn>
                        <a:cxn ang="0">
                          <a:pos x="5" y="2"/>
                        </a:cxn>
                        <a:cxn ang="0">
                          <a:pos x="4" y="1"/>
                        </a:cxn>
                        <a:cxn ang="0">
                          <a:pos x="3" y="1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16" name="Group 104"/>
                  <p:cNvGrpSpPr/>
                  <p:nvPr/>
                </p:nvGrpSpPr>
                <p:grpSpPr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2120" name="Freeform 105"/>
                    <p:cNvSpPr/>
                    <p:nvPr/>
                  </p:nvSpPr>
                  <p:spPr>
                    <a:xfrm rot="4898956">
                      <a:off x="2206" y="2713"/>
                      <a:ext cx="1471" cy="2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6" y="0"/>
                        </a:cxn>
                        <a:cxn ang="0">
                          <a:pos x="12" y="0"/>
                        </a:cxn>
                        <a:cxn ang="0">
                          <a:pos x="19" y="0"/>
                        </a:cxn>
                        <a:cxn ang="0">
                          <a:pos x="19" y="0"/>
                        </a:cxn>
                        <a:cxn ang="0">
                          <a:pos x="12" y="0"/>
                        </a:cxn>
                        <a:cxn ang="0">
                          <a:pos x="5" y="1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21" name="Freeform 106"/>
                    <p:cNvSpPr/>
                    <p:nvPr/>
                  </p:nvSpPr>
                  <p:spPr>
                    <a:xfrm rot="4898956">
                      <a:off x="2635" y="3732"/>
                      <a:ext cx="790" cy="3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3" y="1"/>
                        </a:cxn>
                        <a:cxn ang="0">
                          <a:pos x="3" y="2"/>
                        </a:cxn>
                        <a:cxn ang="0">
                          <a:pos x="3" y="2"/>
                        </a:cxn>
                        <a:cxn ang="0">
                          <a:pos x="3" y="2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17" name="Group 107"/>
                  <p:cNvGrpSpPr/>
                  <p:nvPr/>
                </p:nvGrpSpPr>
                <p:grpSpPr>
                  <a:xfrm>
                    <a:off x="2371" y="2106"/>
                    <a:ext cx="428" cy="2186"/>
                    <a:chOff x="2286" y="2134"/>
                    <a:chExt cx="428" cy="2186"/>
                  </a:xfrm>
                </p:grpSpPr>
                <p:sp>
                  <p:nvSpPr>
                    <p:cNvPr id="2118" name="Freeform 108"/>
                    <p:cNvSpPr/>
                    <p:nvPr/>
                  </p:nvSpPr>
                  <p:spPr>
                    <a:xfrm rot="5755659">
                      <a:off x="1901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" y="0"/>
                        </a:cxn>
                        <a:cxn ang="0">
                          <a:pos x="10" y="0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10" y="0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19" name="Freeform 109"/>
                    <p:cNvSpPr/>
                    <p:nvPr/>
                  </p:nvSpPr>
                  <p:spPr>
                    <a:xfrm rot="5755659">
                      <a:off x="2048" y="3786"/>
                      <a:ext cx="772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35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72" name="Group 110"/>
              <p:cNvGrpSpPr/>
              <p:nvPr/>
            </p:nvGrpSpPr>
            <p:grpSpPr>
              <a:xfrm>
                <a:off x="75" y="313"/>
                <a:ext cx="5458" cy="3668"/>
                <a:chOff x="75" y="313"/>
                <a:chExt cx="5458" cy="3668"/>
              </a:xfrm>
            </p:grpSpPr>
            <p:grpSp>
              <p:nvGrpSpPr>
                <p:cNvPr id="2073" name="Group 111"/>
                <p:cNvGrpSpPr/>
                <p:nvPr/>
              </p:nvGrpSpPr>
              <p:grpSpPr>
                <a:xfrm>
                  <a:off x="75" y="313"/>
                  <a:ext cx="5458" cy="3668"/>
                  <a:chOff x="75" y="313"/>
                  <a:chExt cx="5458" cy="3668"/>
                </a:xfrm>
              </p:grpSpPr>
              <p:sp>
                <p:nvSpPr>
                  <p:cNvPr id="2075" name="Arc 112"/>
                  <p:cNvSpPr/>
                  <p:nvPr/>
                </p:nvSpPr>
                <p:spPr>
                  <a:xfrm flipV="1">
                    <a:off x="2966" y="456"/>
                    <a:ext cx="2567" cy="20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36729" h="21600" fill="none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76" name="Arc 113"/>
                  <p:cNvSpPr/>
                  <p:nvPr/>
                </p:nvSpPr>
                <p:spPr>
                  <a:xfrm flipH="1">
                    <a:off x="387" y="1601"/>
                    <a:ext cx="2017" cy="238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30473" h="22305" fill="none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77" name="Arc 114"/>
                  <p:cNvSpPr/>
                  <p:nvPr/>
                </p:nvSpPr>
                <p:spPr>
                  <a:xfrm>
                    <a:off x="3029" y="1181"/>
                    <a:ext cx="1426" cy="238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34812" h="22305" fill="none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78" name="Arc 115"/>
                  <p:cNvSpPr/>
                  <p:nvPr/>
                </p:nvSpPr>
                <p:spPr>
                  <a:xfrm flipH="1">
                    <a:off x="75" y="813"/>
                    <a:ext cx="2540" cy="238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36830" h="22305" fill="none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79" name="Arc 116"/>
                  <p:cNvSpPr/>
                  <p:nvPr/>
                </p:nvSpPr>
                <p:spPr>
                  <a:xfrm flipH="1">
                    <a:off x="789" y="313"/>
                    <a:ext cx="1850" cy="230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31881" h="21600" fill="none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80" name="Arc 117"/>
                  <p:cNvSpPr/>
                  <p:nvPr/>
                </p:nvSpPr>
                <p:spPr>
                  <a:xfrm>
                    <a:off x="2764" y="1282"/>
                    <a:ext cx="762" cy="230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31146" h="21600" fill="none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81" name="Freeform 118"/>
                  <p:cNvSpPr/>
                  <p:nvPr/>
                </p:nvSpPr>
                <p:spPr>
                  <a:xfrm flipH="1">
                    <a:off x="1798" y="438"/>
                    <a:ext cx="418" cy="1525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2" y="1"/>
                      </a:cxn>
                      <a:cxn ang="0">
                        <a:pos x="1" y="5"/>
                      </a:cxn>
                      <a:cxn ang="0">
                        <a:pos x="2" y="5"/>
                      </a:cxn>
                      <a:cxn ang="0">
                        <a:pos x="2" y="9"/>
                      </a:cxn>
                      <a:cxn ang="0">
                        <a:pos x="3" y="10"/>
                      </a:cxn>
                      <a:cxn ang="0">
                        <a:pos x="2" y="14"/>
                      </a:cxn>
                      <a:cxn ang="0">
                        <a:pos x="3" y="15"/>
                      </a:cxn>
                      <a:cxn ang="0">
                        <a:pos x="3" y="17"/>
                      </a:cxn>
                      <a:cxn ang="0">
                        <a:pos x="4" y="19"/>
                      </a:cxn>
                      <a:cxn ang="0">
                        <a:pos x="3" y="21"/>
                      </a:cxn>
                      <a:cxn ang="0">
                        <a:pos x="4" y="24"/>
                      </a:cxn>
                      <a:cxn ang="0">
                        <a:pos x="4" y="27"/>
                      </a:cxn>
                      <a:cxn ang="0">
                        <a:pos x="5" y="32"/>
                      </a:cxn>
                      <a:cxn ang="0">
                        <a:pos x="4" y="36"/>
                      </a:cxn>
                      <a:cxn ang="0">
                        <a:pos x="5" y="39"/>
                      </a:cxn>
                      <a:cxn ang="0">
                        <a:pos x="5" y="43"/>
                      </a:cxn>
                      <a:cxn ang="0">
                        <a:pos x="5" y="47"/>
                      </a:cxn>
                      <a:cxn ang="0">
                        <a:pos x="5" y="50"/>
                      </a:cxn>
                      <a:cxn ang="0">
                        <a:pos x="5" y="54"/>
                      </a:cxn>
                      <a:cxn ang="0">
                        <a:pos x="5" y="59"/>
                      </a:cxn>
                      <a:cxn ang="0">
                        <a:pos x="5" y="64"/>
                      </a:cxn>
                      <a:cxn ang="0">
                        <a:pos x="5" y="66"/>
                      </a:cxn>
                      <a:cxn ang="0">
                        <a:pos x="5" y="70"/>
                      </a:cxn>
                    </a:cxnLst>
                    <a:rect l="0" t="0" r="0" b="0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074" name="Freeform 119"/>
                <p:cNvSpPr/>
                <p:nvPr/>
              </p:nvSpPr>
              <p:spPr>
                <a:xfrm rot="-1346631">
                  <a:off x="3279" y="1529"/>
                  <a:ext cx="445" cy="8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9" y="1"/>
                    </a:cxn>
                  </a:cxnLst>
                  <a:rect l="0" t="0" r="0" b="0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056" name="Group 120"/>
            <p:cNvGrpSpPr/>
            <p:nvPr/>
          </p:nvGrpSpPr>
          <p:grpSpPr>
            <a:xfrm>
              <a:off x="1476" y="457"/>
              <a:ext cx="4040" cy="2966"/>
              <a:chOff x="210" y="337"/>
              <a:chExt cx="5198" cy="3818"/>
            </a:xfrm>
          </p:grpSpPr>
          <p:sp>
            <p:nvSpPr>
              <p:cNvPr id="2057" name="Freeform 121"/>
              <p:cNvSpPr/>
              <p:nvPr/>
            </p:nvSpPr>
            <p:spPr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9" y="8"/>
                  </a:cxn>
                  <a:cxn ang="0">
                    <a:pos x="7" y="10"/>
                  </a:cxn>
                  <a:cxn ang="0">
                    <a:pos x="11" y="11"/>
                  </a:cxn>
                  <a:cxn ang="0">
                    <a:pos x="9" y="14"/>
                  </a:cxn>
                  <a:cxn ang="0">
                    <a:pos x="13" y="15"/>
                  </a:cxn>
                  <a:cxn ang="0">
                    <a:pos x="11" y="17"/>
                  </a:cxn>
                  <a:cxn ang="0">
                    <a:pos x="13" y="19"/>
                  </a:cxn>
                  <a:cxn ang="0">
                    <a:pos x="13" y="21"/>
                  </a:cxn>
                  <a:cxn ang="0">
                    <a:pos x="16" y="25"/>
                  </a:cxn>
                  <a:cxn ang="0">
                    <a:pos x="15" y="28"/>
                  </a:cxn>
                  <a:cxn ang="0">
                    <a:pos x="17" y="31"/>
                  </a:cxn>
                  <a:cxn ang="0">
                    <a:pos x="16" y="34"/>
                  </a:cxn>
                  <a:cxn ang="0">
                    <a:pos x="17" y="37"/>
                  </a:cxn>
                  <a:cxn ang="0">
                    <a:pos x="16" y="39"/>
                  </a:cxn>
                  <a:cxn ang="0">
                    <a:pos x="18" y="42"/>
                  </a:cxn>
                  <a:cxn ang="0">
                    <a:pos x="17" y="46"/>
                  </a:cxn>
                  <a:cxn ang="0">
                    <a:pos x="18" y="51"/>
                  </a:cxn>
                  <a:cxn ang="0">
                    <a:pos x="17" y="51"/>
                  </a:cxn>
                  <a:cxn ang="0">
                    <a:pos x="18" y="5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" name="Arc 122"/>
              <p:cNvSpPr/>
              <p:nvPr/>
            </p:nvSpPr>
            <p:spPr>
              <a:xfrm flipH="1">
                <a:off x="1054" y="1851"/>
                <a:ext cx="2122" cy="23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9" name="Arc 123"/>
              <p:cNvSpPr/>
              <p:nvPr/>
            </p:nvSpPr>
            <p:spPr>
              <a:xfrm flipH="1">
                <a:off x="1266" y="1480"/>
                <a:ext cx="1244" cy="23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0" name="Arc 124"/>
              <p:cNvSpPr/>
              <p:nvPr/>
            </p:nvSpPr>
            <p:spPr>
              <a:xfrm flipH="1">
                <a:off x="210" y="1169"/>
                <a:ext cx="2376" cy="23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1" name="Arc 125"/>
              <p:cNvSpPr/>
              <p:nvPr/>
            </p:nvSpPr>
            <p:spPr>
              <a:xfrm>
                <a:off x="2840" y="1503"/>
                <a:ext cx="381" cy="23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2" name="Arc 126"/>
              <p:cNvSpPr/>
              <p:nvPr/>
            </p:nvSpPr>
            <p:spPr>
              <a:xfrm>
                <a:off x="2940" y="1492"/>
                <a:ext cx="1004" cy="23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3" name="Freeform 127"/>
              <p:cNvSpPr/>
              <p:nvPr/>
            </p:nvSpPr>
            <p:spPr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9" y="8"/>
                  </a:cxn>
                  <a:cxn ang="0">
                    <a:pos x="7" y="10"/>
                  </a:cxn>
                  <a:cxn ang="0">
                    <a:pos x="11" y="11"/>
                  </a:cxn>
                  <a:cxn ang="0">
                    <a:pos x="9" y="14"/>
                  </a:cxn>
                  <a:cxn ang="0">
                    <a:pos x="13" y="15"/>
                  </a:cxn>
                  <a:cxn ang="0">
                    <a:pos x="11" y="17"/>
                  </a:cxn>
                  <a:cxn ang="0">
                    <a:pos x="13" y="19"/>
                  </a:cxn>
                  <a:cxn ang="0">
                    <a:pos x="13" y="21"/>
                  </a:cxn>
                  <a:cxn ang="0">
                    <a:pos x="16" y="25"/>
                  </a:cxn>
                  <a:cxn ang="0">
                    <a:pos x="15" y="28"/>
                  </a:cxn>
                  <a:cxn ang="0">
                    <a:pos x="17" y="31"/>
                  </a:cxn>
                  <a:cxn ang="0">
                    <a:pos x="16" y="34"/>
                  </a:cxn>
                  <a:cxn ang="0">
                    <a:pos x="17" y="37"/>
                  </a:cxn>
                  <a:cxn ang="0">
                    <a:pos x="16" y="39"/>
                  </a:cxn>
                  <a:cxn ang="0">
                    <a:pos x="18" y="42"/>
                  </a:cxn>
                  <a:cxn ang="0">
                    <a:pos x="17" y="46"/>
                  </a:cxn>
                  <a:cxn ang="0">
                    <a:pos x="18" y="51"/>
                  </a:cxn>
                  <a:cxn ang="0">
                    <a:pos x="17" y="51"/>
                  </a:cxn>
                  <a:cxn ang="0">
                    <a:pos x="18" y="5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4" name="Freeform 128"/>
              <p:cNvSpPr/>
              <p:nvPr/>
            </p:nvSpPr>
            <p:spPr>
              <a:xfrm rot="-193924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9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5" name="Freeform 129"/>
              <p:cNvSpPr/>
              <p:nvPr/>
            </p:nvSpPr>
            <p:spPr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514" y="1"/>
                  </a:cxn>
                  <a:cxn ang="0">
                    <a:pos x="1394" y="5"/>
                  </a:cxn>
                  <a:cxn ang="0">
                    <a:pos x="4913" y="5"/>
                  </a:cxn>
                  <a:cxn ang="0">
                    <a:pos x="2802" y="9"/>
                  </a:cxn>
                  <a:cxn ang="0">
                    <a:pos x="5611" y="10"/>
                  </a:cxn>
                  <a:cxn ang="0">
                    <a:pos x="4203" y="14"/>
                  </a:cxn>
                  <a:cxn ang="0">
                    <a:pos x="7009" y="15"/>
                  </a:cxn>
                  <a:cxn ang="0">
                    <a:pos x="5611" y="17"/>
                  </a:cxn>
                  <a:cxn ang="0">
                    <a:pos x="7714" y="19"/>
                  </a:cxn>
                  <a:cxn ang="0">
                    <a:pos x="7009" y="21"/>
                  </a:cxn>
                  <a:cxn ang="0">
                    <a:pos x="8410" y="24"/>
                  </a:cxn>
                  <a:cxn ang="0">
                    <a:pos x="8410" y="27"/>
                  </a:cxn>
                  <a:cxn ang="0">
                    <a:pos x="9815" y="32"/>
                  </a:cxn>
                  <a:cxn ang="0">
                    <a:pos x="9108" y="36"/>
                  </a:cxn>
                  <a:cxn ang="0">
                    <a:pos x="10521" y="39"/>
                  </a:cxn>
                  <a:cxn ang="0">
                    <a:pos x="9815" y="43"/>
                  </a:cxn>
                  <a:cxn ang="0">
                    <a:pos x="10521" y="47"/>
                  </a:cxn>
                  <a:cxn ang="0">
                    <a:pos x="9815" y="50"/>
                  </a:cxn>
                  <a:cxn ang="0">
                    <a:pos x="11222" y="54"/>
                  </a:cxn>
                  <a:cxn ang="0">
                    <a:pos x="10521" y="59"/>
                  </a:cxn>
                  <a:cxn ang="0">
                    <a:pos x="11222" y="64"/>
                  </a:cxn>
                  <a:cxn ang="0">
                    <a:pos x="10521" y="66"/>
                  </a:cxn>
                  <a:cxn ang="0">
                    <a:pos x="11222" y="7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6" name="Freeform 130"/>
              <p:cNvSpPr/>
              <p:nvPr/>
            </p:nvSpPr>
            <p:spPr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0" y="1"/>
                  </a:cxn>
                  <a:cxn ang="0">
                    <a:pos x="40" y="5"/>
                  </a:cxn>
                  <a:cxn ang="0">
                    <a:pos x="141" y="5"/>
                  </a:cxn>
                  <a:cxn ang="0">
                    <a:pos x="81" y="9"/>
                  </a:cxn>
                  <a:cxn ang="0">
                    <a:pos x="160" y="10"/>
                  </a:cxn>
                  <a:cxn ang="0">
                    <a:pos x="121" y="14"/>
                  </a:cxn>
                  <a:cxn ang="0">
                    <a:pos x="201" y="15"/>
                  </a:cxn>
                  <a:cxn ang="0">
                    <a:pos x="160" y="17"/>
                  </a:cxn>
                  <a:cxn ang="0">
                    <a:pos x="222" y="19"/>
                  </a:cxn>
                  <a:cxn ang="0">
                    <a:pos x="201" y="21"/>
                  </a:cxn>
                  <a:cxn ang="0">
                    <a:pos x="241" y="24"/>
                  </a:cxn>
                  <a:cxn ang="0">
                    <a:pos x="241" y="27"/>
                  </a:cxn>
                  <a:cxn ang="0">
                    <a:pos x="282" y="32"/>
                  </a:cxn>
                  <a:cxn ang="0">
                    <a:pos x="261" y="36"/>
                  </a:cxn>
                  <a:cxn ang="0">
                    <a:pos x="300" y="39"/>
                  </a:cxn>
                  <a:cxn ang="0">
                    <a:pos x="282" y="43"/>
                  </a:cxn>
                  <a:cxn ang="0">
                    <a:pos x="300" y="47"/>
                  </a:cxn>
                  <a:cxn ang="0">
                    <a:pos x="282" y="50"/>
                  </a:cxn>
                  <a:cxn ang="0">
                    <a:pos x="322" y="54"/>
                  </a:cxn>
                  <a:cxn ang="0">
                    <a:pos x="300" y="59"/>
                  </a:cxn>
                  <a:cxn ang="0">
                    <a:pos x="322" y="64"/>
                  </a:cxn>
                  <a:cxn ang="0">
                    <a:pos x="300" y="66"/>
                  </a:cxn>
                  <a:cxn ang="0">
                    <a:pos x="322" y="7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7" name="Freeform 131"/>
              <p:cNvSpPr/>
              <p:nvPr/>
            </p:nvSpPr>
            <p:spPr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928" y="1"/>
                  </a:cxn>
                  <a:cxn ang="0">
                    <a:pos x="773" y="7"/>
                  </a:cxn>
                  <a:cxn ang="0">
                    <a:pos x="2699" y="7"/>
                  </a:cxn>
                  <a:cxn ang="0">
                    <a:pos x="1543" y="14"/>
                  </a:cxn>
                  <a:cxn ang="0">
                    <a:pos x="3083" y="16"/>
                  </a:cxn>
                  <a:cxn ang="0">
                    <a:pos x="2314" y="20"/>
                  </a:cxn>
                  <a:cxn ang="0">
                    <a:pos x="3859" y="22"/>
                  </a:cxn>
                  <a:cxn ang="0">
                    <a:pos x="3083" y="26"/>
                  </a:cxn>
                  <a:cxn ang="0">
                    <a:pos x="4249" y="28"/>
                  </a:cxn>
                  <a:cxn ang="0">
                    <a:pos x="3859" y="32"/>
                  </a:cxn>
                  <a:cxn ang="0">
                    <a:pos x="4626" y="36"/>
                  </a:cxn>
                  <a:cxn ang="0">
                    <a:pos x="4626" y="41"/>
                  </a:cxn>
                  <a:cxn ang="0">
                    <a:pos x="5404" y="47"/>
                  </a:cxn>
                  <a:cxn ang="0">
                    <a:pos x="5019" y="53"/>
                  </a:cxn>
                  <a:cxn ang="0">
                    <a:pos x="5789" y="57"/>
                  </a:cxn>
                  <a:cxn ang="0">
                    <a:pos x="5404" y="64"/>
                  </a:cxn>
                  <a:cxn ang="0">
                    <a:pos x="5789" y="70"/>
                  </a:cxn>
                  <a:cxn ang="0">
                    <a:pos x="5404" y="74"/>
                  </a:cxn>
                  <a:cxn ang="0">
                    <a:pos x="6180" y="80"/>
                  </a:cxn>
                  <a:cxn ang="0">
                    <a:pos x="5789" y="86"/>
                  </a:cxn>
                  <a:cxn ang="0">
                    <a:pos x="6180" y="95"/>
                  </a:cxn>
                  <a:cxn ang="0">
                    <a:pos x="5789" y="97"/>
                  </a:cxn>
                  <a:cxn ang="0">
                    <a:pos x="6180" y="103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8" name="Freeform 132"/>
              <p:cNvSpPr/>
              <p:nvPr/>
            </p:nvSpPr>
            <p:spPr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381" y="0"/>
                  </a:cxn>
                  <a:cxn ang="0">
                    <a:pos x="20614" y="0"/>
                  </a:cxn>
                  <a:cxn ang="0">
                    <a:pos x="72017" y="0"/>
                  </a:cxn>
                  <a:cxn ang="0">
                    <a:pos x="41256" y="0"/>
                  </a:cxn>
                  <a:cxn ang="0">
                    <a:pos x="82326" y="0"/>
                  </a:cxn>
                  <a:cxn ang="0">
                    <a:pos x="61704" y="1"/>
                  </a:cxn>
                  <a:cxn ang="0">
                    <a:pos x="102956" y="1"/>
                  </a:cxn>
                  <a:cxn ang="0">
                    <a:pos x="82326" y="1"/>
                  </a:cxn>
                  <a:cxn ang="0">
                    <a:pos x="113234" y="1"/>
                  </a:cxn>
                  <a:cxn ang="0">
                    <a:pos x="102956" y="1"/>
                  </a:cxn>
                  <a:cxn ang="0">
                    <a:pos x="123543" y="1"/>
                  </a:cxn>
                  <a:cxn ang="0">
                    <a:pos x="123543" y="2"/>
                  </a:cxn>
                  <a:cxn ang="0">
                    <a:pos x="144120" y="2"/>
                  </a:cxn>
                  <a:cxn ang="0">
                    <a:pos x="133852" y="2"/>
                  </a:cxn>
                  <a:cxn ang="0">
                    <a:pos x="154310" y="2"/>
                  </a:cxn>
                  <a:cxn ang="0">
                    <a:pos x="144120" y="2"/>
                  </a:cxn>
                  <a:cxn ang="0">
                    <a:pos x="154310" y="3"/>
                  </a:cxn>
                  <a:cxn ang="0">
                    <a:pos x="144120" y="3"/>
                  </a:cxn>
                  <a:cxn ang="0">
                    <a:pos x="164615" y="3"/>
                  </a:cxn>
                  <a:cxn ang="0">
                    <a:pos x="154310" y="4"/>
                  </a:cxn>
                  <a:cxn ang="0">
                    <a:pos x="164615" y="4"/>
                  </a:cxn>
                  <a:cxn ang="0">
                    <a:pos x="154310" y="4"/>
                  </a:cxn>
                  <a:cxn ang="0">
                    <a:pos x="164615" y="4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9" name="Freeform 133"/>
              <p:cNvSpPr/>
              <p:nvPr/>
            </p:nvSpPr>
            <p:spPr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8" y="1"/>
                  </a:cxn>
                  <a:cxn ang="0">
                    <a:pos x="27" y="3"/>
                  </a:cxn>
                  <a:cxn ang="0">
                    <a:pos x="96" y="3"/>
                  </a:cxn>
                  <a:cxn ang="0">
                    <a:pos x="55" y="5"/>
                  </a:cxn>
                  <a:cxn ang="0">
                    <a:pos x="109" y="6"/>
                  </a:cxn>
                  <a:cxn ang="0">
                    <a:pos x="82" y="8"/>
                  </a:cxn>
                  <a:cxn ang="0">
                    <a:pos x="136" y="9"/>
                  </a:cxn>
                  <a:cxn ang="0">
                    <a:pos x="109" y="11"/>
                  </a:cxn>
                  <a:cxn ang="0">
                    <a:pos x="150" y="12"/>
                  </a:cxn>
                  <a:cxn ang="0">
                    <a:pos x="136" y="13"/>
                  </a:cxn>
                  <a:cxn ang="0">
                    <a:pos x="163" y="15"/>
                  </a:cxn>
                  <a:cxn ang="0">
                    <a:pos x="163" y="17"/>
                  </a:cxn>
                  <a:cxn ang="0">
                    <a:pos x="191" y="19"/>
                  </a:cxn>
                  <a:cxn ang="0">
                    <a:pos x="178" y="22"/>
                  </a:cxn>
                  <a:cxn ang="0">
                    <a:pos x="205" y="24"/>
                  </a:cxn>
                  <a:cxn ang="0">
                    <a:pos x="191" y="27"/>
                  </a:cxn>
                  <a:cxn ang="0">
                    <a:pos x="205" y="29"/>
                  </a:cxn>
                  <a:cxn ang="0">
                    <a:pos x="191" y="31"/>
                  </a:cxn>
                  <a:cxn ang="0">
                    <a:pos x="218" y="33"/>
                  </a:cxn>
                  <a:cxn ang="0">
                    <a:pos x="205" y="36"/>
                  </a:cxn>
                  <a:cxn ang="0">
                    <a:pos x="218" y="39"/>
                  </a:cxn>
                  <a:cxn ang="0">
                    <a:pos x="205" y="41"/>
                  </a:cxn>
                  <a:cxn ang="0">
                    <a:pos x="218" y="43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0" name="Freeform 134"/>
              <p:cNvSpPr/>
              <p:nvPr/>
            </p:nvSpPr>
            <p:spPr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9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255" name="Rectangle 13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370410"/>
            <a:ext cx="7772400" cy="12203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5256" name="Rectangle 13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2914650"/>
            <a:ext cx="6400800" cy="1314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  <p:sp>
        <p:nvSpPr>
          <p:cNvPr id="271" name="Rectangle 13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272" name="Rectangle 1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273" name="Rectangle 1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sz="1050" dirty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51343"/>
      </p:ext>
    </p:extLst>
  </p:cSld>
  <p:clrMapOvr>
    <a:masterClrMapping/>
  </p:clrMapOvr>
  <p:transition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5783683"/>
      </p:ext>
    </p:extLst>
  </p:cSld>
  <p:clrMapOvr>
    <a:masterClrMapping/>
  </p:clrMapOvr>
  <p:transition>
    <p:split orient="vert"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516768"/>
      </p:ext>
    </p:extLst>
  </p:cSld>
  <p:clrMapOvr>
    <a:masterClrMapping/>
  </p:clrMapOvr>
  <p:transition>
    <p:split orient="vert"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2341272"/>
      </p:ext>
    </p:extLst>
  </p:cSld>
  <p:clrMapOvr>
    <a:masterClrMapping/>
  </p:clrMapOvr>
  <p:transition>
    <p:split orient="vert"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9489972"/>
      </p:ext>
    </p:extLst>
  </p:cSld>
  <p:clrMapOvr>
    <a:masterClrMapping/>
  </p:clrMapOvr>
  <p:transition>
    <p:split orient="vert"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402028"/>
      </p:ext>
    </p:extLst>
  </p:cSld>
  <p:clrMapOvr>
    <a:masterClrMapping/>
  </p:clrMapOvr>
  <p:transition>
    <p:split orient="vert"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405476"/>
      </p:ext>
    </p:extLst>
  </p:cSld>
  <p:clrMapOvr>
    <a:masterClrMapping/>
  </p:clrMapOvr>
  <p:transition>
    <p:split orient="vert"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009986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D5C1-A354-48B7-B860-C1105B217DA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EB08-9E34-48AA-9667-B4DB3D0C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6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057596"/>
      </p:ext>
    </p:extLst>
  </p:cSld>
  <p:clrMapOvr>
    <a:masterClrMapping/>
  </p:clrMapOvr>
  <p:transition>
    <p:split orient="vert"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2250222"/>
      </p:ext>
    </p:extLst>
  </p:cSld>
  <p:clrMapOvr>
    <a:masterClrMapping/>
  </p:clrMapOvr>
  <p:transition>
    <p:split orient="vert"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001027"/>
      </p:ext>
    </p:extLst>
  </p:cSld>
  <p:clrMapOvr>
    <a:masterClrMapping/>
  </p:clrMapOvr>
  <p:transition>
    <p:split orient="vert"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124528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D5C1-A354-48B7-B860-C1105B217DA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EB08-9E34-48AA-9667-B4DB3D0C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6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D5C1-A354-48B7-B860-C1105B217DA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EB08-9E34-48AA-9667-B4DB3D0C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D5C1-A354-48B7-B860-C1105B217DA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EB08-9E34-48AA-9667-B4DB3D0C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3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D5C1-A354-48B7-B860-C1105B217DA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EB08-9E34-48AA-9667-B4DB3D0C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D5C1-A354-48B7-B860-C1105B217DA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EB08-9E34-48AA-9667-B4DB3D0C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1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D5C1-A354-48B7-B860-C1105B217DA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EB08-9E34-48AA-9667-B4DB3D0C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D5C1-A354-48B7-B860-C1105B217DA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EB08-9E34-48AA-9667-B4DB3D0C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7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D5C1-A354-48B7-B860-C1105B217DA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EB08-9E34-48AA-9667-B4DB3D0C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3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FFFFCC"/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6303964" y="1"/>
            <a:ext cx="2840037" cy="2440781"/>
            <a:chOff x="3115" y="0"/>
            <a:chExt cx="2170" cy="2486"/>
          </a:xfrm>
        </p:grpSpPr>
        <p:grpSp>
          <p:nvGrpSpPr>
            <p:cNvPr id="1028" name="Group 3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vi-VN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vi-VN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9" name="Group 6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58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vi-VN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9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vi-VN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0" name="Group 9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5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vi-VN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altLang="vi-VN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1" name="Group 12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2" name="Group 13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4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altLang="vi-VN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5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altLang="vi-VN" sz="135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33" name="Group 16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56" name="Group 17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2" name="Freeform 18"/>
                  <p:cNvSpPr/>
                  <p:nvPr/>
                </p:nvSpPr>
                <p:spPr>
                  <a:xfrm rot="2711884">
                    <a:off x="2772" y="2236"/>
                    <a:ext cx="1711" cy="313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3" name="Freeform 19"/>
                  <p:cNvSpPr/>
                  <p:nvPr/>
                </p:nvSpPr>
                <p:spPr>
                  <a:xfrm rot="2711884">
                    <a:off x="4024" y="3144"/>
                    <a:ext cx="916" cy="48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57" name="Group 20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0" name="Freeform 21"/>
                  <p:cNvSpPr/>
                  <p:nvPr/>
                </p:nvSpPr>
                <p:spPr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1" name="Freeform 22"/>
                  <p:cNvSpPr/>
                  <p:nvPr/>
                </p:nvSpPr>
                <p:spPr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58" name="Group 23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48" name="Freeform 24"/>
                  <p:cNvSpPr/>
                  <p:nvPr/>
                </p:nvSpPr>
                <p:spPr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9" name="Freeform 25"/>
                  <p:cNvSpPr/>
                  <p:nvPr/>
                </p:nvSpPr>
                <p:spPr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59" name="Group 26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46" name="Freeform 27"/>
                  <p:cNvSpPr/>
                  <p:nvPr/>
                </p:nvSpPr>
                <p:spPr>
                  <a:xfrm rot="1080363">
                    <a:off x="2913" y="1625"/>
                    <a:ext cx="1677" cy="337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7" name="Freeform 28"/>
                  <p:cNvSpPr/>
                  <p:nvPr/>
                </p:nvSpPr>
                <p:spPr>
                  <a:xfrm rot="1080363">
                    <a:off x="4488" y="2030"/>
                    <a:ext cx="897" cy="522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6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4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60" name="Group 29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4" name="Freeform 30"/>
                  <p:cNvSpPr/>
                  <p:nvPr/>
                </p:nvSpPr>
                <p:spPr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5" name="Freeform 31"/>
                  <p:cNvSpPr/>
                  <p:nvPr/>
                </p:nvSpPr>
                <p:spPr>
                  <a:xfrm rot="463793">
                    <a:off x="4470" y="1581"/>
                    <a:ext cx="829" cy="47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6"/>
                      </a:cxn>
                      <a:cxn ang="0">
                        <a:pos x="4" y="13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61" name="Group 32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2" name="Freeform 33"/>
                  <p:cNvSpPr/>
                  <p:nvPr/>
                </p:nvSpPr>
                <p:spPr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3" name="Freeform 34"/>
                  <p:cNvSpPr/>
                  <p:nvPr/>
                </p:nvSpPr>
                <p:spPr>
                  <a:xfrm rot="-84182">
                    <a:off x="4377" y="1258"/>
                    <a:ext cx="755" cy="35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62" name="Group 35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0" name="Freeform 36"/>
                  <p:cNvSpPr/>
                  <p:nvPr/>
                </p:nvSpPr>
                <p:spPr>
                  <a:xfrm rot="-802576">
                    <a:off x="2927" y="1128"/>
                    <a:ext cx="1243" cy="20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1" name="Freeform 37"/>
                  <p:cNvSpPr/>
                  <p:nvPr/>
                </p:nvSpPr>
                <p:spPr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63" name="Group 38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38" name="Freeform 39"/>
                  <p:cNvSpPr/>
                  <p:nvPr/>
                </p:nvSpPr>
                <p:spPr>
                  <a:xfrm rot="-2711884" flipH="1">
                    <a:off x="875" y="2347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9" name="Freeform 40"/>
                  <p:cNvSpPr/>
                  <p:nvPr/>
                </p:nvSpPr>
                <p:spPr>
                  <a:xfrm rot="-2711884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64" name="Group 41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36" name="Freeform 42"/>
                  <p:cNvSpPr/>
                  <p:nvPr/>
                </p:nvSpPr>
                <p:spPr>
                  <a:xfrm rot="-2104081" flipH="1">
                    <a:off x="644" y="2196"/>
                    <a:ext cx="1803" cy="347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1" y="1"/>
                      </a:cxn>
                      <a:cxn ang="0">
                        <a:pos x="101" y="6"/>
                      </a:cxn>
                      <a:cxn ang="0">
                        <a:pos x="65" y="6"/>
                      </a:cxn>
                      <a:cxn ang="0">
                        <a:pos x="24" y="14"/>
                      </a:cxn>
                      <a:cxn ang="0">
                        <a:pos x="0" y="25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7" name="Freeform 43"/>
                  <p:cNvSpPr/>
                  <p:nvPr/>
                </p:nvSpPr>
                <p:spPr>
                  <a:xfrm rot="-2104081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1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65" name="Group 44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4" name="Freeform 45"/>
                  <p:cNvSpPr/>
                  <p:nvPr/>
                </p:nvSpPr>
                <p:spPr>
                  <a:xfrm rot="-158291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5" name="Freeform 46"/>
                  <p:cNvSpPr/>
                  <p:nvPr/>
                </p:nvSpPr>
                <p:spPr>
                  <a:xfrm rot="-1582915" flipH="1">
                    <a:off x="-53" y="2598"/>
                    <a:ext cx="931" cy="464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3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66" name="Group 47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2" name="Freeform 48"/>
                  <p:cNvSpPr/>
                  <p:nvPr/>
                </p:nvSpPr>
                <p:spPr>
                  <a:xfrm rot="-1080363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17" y="6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3" name="Freeform 49"/>
                  <p:cNvSpPr/>
                  <p:nvPr/>
                </p:nvSpPr>
                <p:spPr>
                  <a:xfrm rot="-1080363" flipH="1">
                    <a:off x="-74" y="2212"/>
                    <a:ext cx="900" cy="517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6"/>
                      </a:cxn>
                      <a:cxn ang="0">
                        <a:pos x="8" y="23"/>
                      </a:cxn>
                      <a:cxn ang="0">
                        <a:pos x="8" y="29"/>
                      </a:cxn>
                      <a:cxn ang="0">
                        <a:pos x="7" y="24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67" name="Group 50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0" name="Freeform 51"/>
                  <p:cNvSpPr/>
                  <p:nvPr/>
                </p:nvSpPr>
                <p:spPr>
                  <a:xfrm rot="-463793" flipH="1">
                    <a:off x="819" y="1580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1" name="Freeform 52"/>
                  <p:cNvSpPr/>
                  <p:nvPr/>
                </p:nvSpPr>
                <p:spPr>
                  <a:xfrm rot="-463793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68" name="Group 53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28" name="Freeform 54"/>
                  <p:cNvSpPr/>
                  <p:nvPr/>
                </p:nvSpPr>
                <p:spPr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9" name="Freeform 55"/>
                  <p:cNvSpPr/>
                  <p:nvPr/>
                </p:nvSpPr>
                <p:spPr>
                  <a:xfrm rot="84182" flipH="1">
                    <a:off x="189" y="1435"/>
                    <a:ext cx="755" cy="35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69" name="Group 56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26" name="Freeform 57"/>
                  <p:cNvSpPr/>
                  <p:nvPr/>
                </p:nvSpPr>
                <p:spPr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7" name="Freeform 58"/>
                  <p:cNvSpPr/>
                  <p:nvPr/>
                </p:nvSpPr>
                <p:spPr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70" name="Group 59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4" name="Freeform 60"/>
                  <p:cNvSpPr/>
                  <p:nvPr/>
                </p:nvSpPr>
                <p:spPr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5" name="Freeform 61"/>
                  <p:cNvSpPr/>
                  <p:nvPr/>
                </p:nvSpPr>
                <p:spPr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71" name="Group 62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2" name="Freeform 63"/>
                  <p:cNvSpPr/>
                  <p:nvPr/>
                </p:nvSpPr>
                <p:spPr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3" name="Freeform 64"/>
                  <p:cNvSpPr/>
                  <p:nvPr/>
                </p:nvSpPr>
                <p:spPr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72" name="Group 65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0" name="Freeform 66"/>
                  <p:cNvSpPr/>
                  <p:nvPr/>
                </p:nvSpPr>
                <p:spPr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1" name="Freeform 67"/>
                  <p:cNvSpPr/>
                  <p:nvPr/>
                </p:nvSpPr>
                <p:spPr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73" name="Group 68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18" name="Freeform 69"/>
                  <p:cNvSpPr/>
                  <p:nvPr/>
                </p:nvSpPr>
                <p:spPr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9" name="Freeform 70"/>
                  <p:cNvSpPr/>
                  <p:nvPr/>
                </p:nvSpPr>
                <p:spPr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74" name="Group 71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16" name="Freeform 72"/>
                  <p:cNvSpPr/>
                  <p:nvPr/>
                </p:nvSpPr>
                <p:spPr>
                  <a:xfrm rot="4126480" flipH="1">
                    <a:off x="1937" y="918"/>
                    <a:ext cx="1049" cy="2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7" name="Freeform 73"/>
                  <p:cNvSpPr/>
                  <p:nvPr/>
                </p:nvSpPr>
                <p:spPr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75" name="Group 74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4" name="Freeform 75"/>
                  <p:cNvSpPr/>
                  <p:nvPr/>
                </p:nvSpPr>
                <p:spPr>
                  <a:xfrm rot="-1325434">
                    <a:off x="2811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5" name="Freeform 76"/>
                  <p:cNvSpPr/>
                  <p:nvPr/>
                </p:nvSpPr>
                <p:spPr>
                  <a:xfrm rot="-1325434">
                    <a:off x="4003" y="673"/>
                    <a:ext cx="653" cy="3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76" name="Group 77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2" name="Freeform 78"/>
                  <p:cNvSpPr/>
                  <p:nvPr/>
                </p:nvSpPr>
                <p:spPr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3" name="Freeform 79"/>
                  <p:cNvSpPr/>
                  <p:nvPr/>
                </p:nvSpPr>
                <p:spPr>
                  <a:xfrm rot="-1921064">
                    <a:off x="3801" y="444"/>
                    <a:ext cx="652" cy="33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077" name="Freeform 80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8" name="Freeform 81"/>
                <p:cNvSpPr/>
                <p:nvPr/>
              </p:nvSpPr>
              <p:spPr>
                <a:xfrm rot="4578755" flipH="1">
                  <a:off x="3976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79" name="Group 82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0" name="Freeform 83"/>
                  <p:cNvSpPr/>
                  <p:nvPr/>
                </p:nvSpPr>
                <p:spPr>
                  <a:xfrm rot="-3857755">
                    <a:off x="2367" y="931"/>
                    <a:ext cx="1052" cy="1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1" name="Freeform 84"/>
                  <p:cNvSpPr/>
                  <p:nvPr/>
                </p:nvSpPr>
                <p:spPr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80" name="Group 85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08" name="Freeform 86"/>
                  <p:cNvSpPr/>
                  <p:nvPr/>
                </p:nvSpPr>
                <p:spPr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1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9" name="Freeform 87"/>
                  <p:cNvSpPr/>
                  <p:nvPr/>
                </p:nvSpPr>
                <p:spPr>
                  <a:xfrm rot="-2777260">
                    <a:off x="3431" y="261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4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81" name="Group 88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06" name="Freeform 89"/>
                  <p:cNvSpPr/>
                  <p:nvPr/>
                </p:nvSpPr>
                <p:spPr>
                  <a:xfrm rot="-4903748">
                    <a:off x="2296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7" name="Freeform 90"/>
                  <p:cNvSpPr/>
                  <p:nvPr/>
                </p:nvSpPr>
                <p:spPr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82" name="Group 91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4" name="Freeform 92"/>
                  <p:cNvSpPr/>
                  <p:nvPr/>
                </p:nvSpPr>
                <p:spPr>
                  <a:xfrm rot="-3264308" flipH="1">
                    <a:off x="1008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5" name="Freeform 93"/>
                  <p:cNvSpPr/>
                  <p:nvPr/>
                </p:nvSpPr>
                <p:spPr>
                  <a:xfrm rot="-3264308" flipH="1">
                    <a:off x="725" y="3500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83" name="Group 94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2" name="Freeform 95"/>
                  <p:cNvSpPr/>
                  <p:nvPr/>
                </p:nvSpPr>
                <p:spPr>
                  <a:xfrm rot="-4057115" flipH="1">
                    <a:off x="1267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12" y="4"/>
                      </a:cxn>
                      <a:cxn ang="0">
                        <a:pos x="24" y="1"/>
                      </a:cxn>
                      <a:cxn ang="0">
                        <a:pos x="36" y="1"/>
                      </a:cxn>
                      <a:cxn ang="0">
                        <a:pos x="36" y="2"/>
                      </a:cxn>
                      <a:cxn ang="0">
                        <a:pos x="23" y="2"/>
                      </a:cxn>
                      <a:cxn ang="0">
                        <a:pos x="9" y="7"/>
                      </a:cxn>
                      <a:cxn ang="0">
                        <a:pos x="0" y="1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3" name="Freeform 96"/>
                  <p:cNvSpPr/>
                  <p:nvPr/>
                </p:nvSpPr>
                <p:spPr>
                  <a:xfrm rot="-4057115" flipH="1">
                    <a:off x="1278" y="3630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5" y="9"/>
                      </a:cxn>
                      <a:cxn ang="0">
                        <a:pos x="5" y="14"/>
                      </a:cxn>
                      <a:cxn ang="0">
                        <a:pos x="5" y="17"/>
                      </a:cxn>
                      <a:cxn ang="0">
                        <a:pos x="5" y="14"/>
                      </a:cxn>
                      <a:cxn ang="0">
                        <a:pos x="4" y="10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84" name="Group 97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0" name="Freeform 98"/>
                  <p:cNvSpPr/>
                  <p:nvPr/>
                </p:nvSpPr>
                <p:spPr>
                  <a:xfrm rot="-4817938" flipH="1">
                    <a:off x="1428" y="268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1" y="3"/>
                      </a:cxn>
                      <a:cxn ang="0">
                        <a:pos x="41" y="1"/>
                      </a:cxn>
                      <a:cxn ang="0">
                        <a:pos x="64" y="1"/>
                      </a:cxn>
                      <a:cxn ang="0">
                        <a:pos x="64" y="2"/>
                      </a:cxn>
                      <a:cxn ang="0">
                        <a:pos x="41" y="2"/>
                      </a:cxn>
                      <a:cxn ang="0">
                        <a:pos x="15" y="5"/>
                      </a:cxn>
                      <a:cxn ang="0">
                        <a:pos x="0" y="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1" name="Freeform 99"/>
                  <p:cNvSpPr/>
                  <p:nvPr/>
                </p:nvSpPr>
                <p:spPr>
                  <a:xfrm rot="-4817938" flipH="1">
                    <a:off x="1720" y="388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6" y="4"/>
                      </a:cxn>
                      <a:cxn ang="0">
                        <a:pos x="9" y="7"/>
                      </a:cxn>
                      <a:cxn ang="0">
                        <a:pos x="9" y="10"/>
                      </a:cxn>
                      <a:cxn ang="0">
                        <a:pos x="9" y="13"/>
                      </a:cxn>
                      <a:cxn ang="0">
                        <a:pos x="8" y="10"/>
                      </a:cxn>
                      <a:cxn ang="0">
                        <a:pos x="7" y="8"/>
                      </a:cxn>
                      <a:cxn ang="0">
                        <a:pos x="6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85" name="Group 100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98" name="Freeform 101"/>
                  <p:cNvSpPr/>
                  <p:nvPr/>
                </p:nvSpPr>
                <p:spPr>
                  <a:xfrm rot="3144576">
                    <a:off x="2627" y="2422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9" name="Freeform 102"/>
                  <p:cNvSpPr/>
                  <p:nvPr/>
                </p:nvSpPr>
                <p:spPr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86" name="Group 103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96" name="Freeform 104"/>
                  <p:cNvSpPr/>
                  <p:nvPr/>
                </p:nvSpPr>
                <p:spPr>
                  <a:xfrm rot="3745735">
                    <a:off x="2506" y="2530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5" y="2"/>
                      </a:cxn>
                      <a:cxn ang="0">
                        <a:pos x="31" y="1"/>
                      </a:cxn>
                      <a:cxn ang="0">
                        <a:pos x="48" y="1"/>
                      </a:cxn>
                      <a:cxn ang="0">
                        <a:pos x="48" y="1"/>
                      </a:cxn>
                      <a:cxn ang="0">
                        <a:pos x="31" y="1"/>
                      </a:cxn>
                      <a:cxn ang="0">
                        <a:pos x="11" y="4"/>
                      </a:cxn>
                      <a:cxn ang="0">
                        <a:pos x="0" y="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7" name="Freeform 105"/>
                  <p:cNvSpPr/>
                  <p:nvPr/>
                </p:nvSpPr>
                <p:spPr>
                  <a:xfrm rot="3745735">
                    <a:off x="3387" y="360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5" y="3"/>
                      </a:cxn>
                      <a:cxn ang="0">
                        <a:pos x="7" y="7"/>
                      </a:cxn>
                      <a:cxn ang="0">
                        <a:pos x="7" y="9"/>
                      </a:cxn>
                      <a:cxn ang="0">
                        <a:pos x="7" y="12"/>
                      </a:cxn>
                      <a:cxn ang="0">
                        <a:pos x="7" y="9"/>
                      </a:cxn>
                      <a:cxn ang="0">
                        <a:pos x="6" y="7"/>
                      </a:cxn>
                      <a:cxn ang="0">
                        <a:pos x="5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87" name="Group 106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4" name="Freeform 107"/>
                  <p:cNvSpPr/>
                  <p:nvPr/>
                </p:nvSpPr>
                <p:spPr>
                  <a:xfrm rot="4286818">
                    <a:off x="2328" y="2650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2" y="0"/>
                      </a:cxn>
                      <a:cxn ang="0">
                        <a:pos x="25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25" y="0"/>
                      </a:cxn>
                      <a:cxn ang="0">
                        <a:pos x="9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5" name="Freeform 108"/>
                  <p:cNvSpPr/>
                  <p:nvPr/>
                </p:nvSpPr>
                <p:spPr>
                  <a:xfrm rot="4286818">
                    <a:off x="3003" y="3735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4" y="0"/>
                      </a:cxn>
                      <a:cxn ang="0">
                        <a:pos x="5" y="1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88" name="Group 109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2" name="Freeform 110"/>
                  <p:cNvSpPr/>
                  <p:nvPr/>
                </p:nvSpPr>
                <p:spPr>
                  <a:xfrm rot="4898956">
                    <a:off x="2212" y="2706"/>
                    <a:ext cx="1460" cy="247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0"/>
                      </a:cxn>
                      <a:cxn ang="0">
                        <a:pos x="12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12" y="0"/>
                      </a:cxn>
                      <a:cxn ang="0">
                        <a:pos x="5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3" name="Freeform 111"/>
                  <p:cNvSpPr/>
                  <p:nvPr/>
                </p:nvSpPr>
                <p:spPr>
                  <a:xfrm rot="4898956">
                    <a:off x="2637" y="372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89" name="Group 112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0" name="Freeform 113"/>
                  <p:cNvSpPr/>
                  <p:nvPr/>
                </p:nvSpPr>
                <p:spPr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0"/>
                      </a:cxn>
                      <a:cxn ang="0">
                        <a:pos x="10" y="0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1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1" name="Freeform 114"/>
                  <p:cNvSpPr/>
                  <p:nvPr/>
                </p:nvSpPr>
                <p:spPr>
                  <a:xfrm rot="5755659">
                    <a:off x="2051" y="3777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35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034" name="Freeform 115"/>
              <p:cNvSpPr/>
              <p:nvPr/>
            </p:nvSpPr>
            <p:spPr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Arc 116"/>
              <p:cNvSpPr/>
              <p:nvPr/>
            </p:nvSpPr>
            <p:spPr>
              <a:xfrm flipH="1">
                <a:off x="3527" y="725"/>
                <a:ext cx="832" cy="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rc 117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rc 118"/>
              <p:cNvSpPr/>
              <p:nvPr/>
            </p:nvSpPr>
            <p:spPr>
              <a:xfrm flipH="1">
                <a:off x="3612" y="580"/>
                <a:ext cx="485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Arc 119"/>
              <p:cNvSpPr/>
              <p:nvPr/>
            </p:nvSpPr>
            <p:spPr>
              <a:xfrm flipH="1">
                <a:off x="3267" y="628"/>
                <a:ext cx="791" cy="9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Arc 120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Arc 121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Arc 122"/>
              <p:cNvSpPr/>
              <p:nvPr/>
            </p:nvSpPr>
            <p:spPr>
              <a:xfrm>
                <a:off x="4269" y="585"/>
                <a:ext cx="393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Arc 123"/>
              <p:cNvSpPr/>
              <p:nvPr/>
            </p:nvSpPr>
            <p:spPr>
              <a:xfrm>
                <a:off x="4302" y="463"/>
                <a:ext cx="558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Freeform 124"/>
              <p:cNvSpPr/>
              <p:nvPr/>
            </p:nvSpPr>
            <p:spPr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Freeform 125"/>
              <p:cNvSpPr/>
              <p:nvPr/>
            </p:nvSpPr>
            <p:spPr>
              <a:xfrm rot="-193924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Arc 126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Arc 127"/>
              <p:cNvSpPr/>
              <p:nvPr/>
            </p:nvSpPr>
            <p:spPr>
              <a:xfrm flipH="1">
                <a:off x="3426" y="122"/>
                <a:ext cx="724" cy="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Arc 128"/>
              <p:cNvSpPr/>
              <p:nvPr/>
            </p:nvSpPr>
            <p:spPr>
              <a:xfrm>
                <a:off x="4199" y="502"/>
                <a:ext cx="297" cy="9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" name="Freeform 129"/>
              <p:cNvSpPr/>
              <p:nvPr/>
            </p:nvSpPr>
            <p:spPr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Freeform 130"/>
              <p:cNvSpPr/>
              <p:nvPr/>
            </p:nvSpPr>
            <p:spPr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Freeform 131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Freeform 132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2" name="Freeform 133"/>
              <p:cNvSpPr/>
              <p:nvPr/>
            </p:nvSpPr>
            <p:spPr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11" y="0"/>
                  </a:cxn>
                  <a:cxn ang="0">
                    <a:pos x="41" y="0"/>
                  </a:cxn>
                  <a:cxn ang="0">
                    <a:pos x="23" y="0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63" y="0"/>
                  </a:cxn>
                  <a:cxn ang="0">
                    <a:pos x="5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Freeform 134"/>
              <p:cNvSpPr/>
              <p:nvPr/>
            </p:nvSpPr>
            <p:spPr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4" name="Freeform 135"/>
              <p:cNvSpPr/>
              <p:nvPr/>
            </p:nvSpPr>
            <p:spPr>
              <a:xfrm rot="-1346631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" name="Freeform 136"/>
              <p:cNvSpPr/>
              <p:nvPr/>
            </p:nvSpPr>
            <p:spPr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Text Box 142"/>
          <p:cNvSpPr txBox="1">
            <a:spLocks noChangeArrowheads="1"/>
          </p:cNvSpPr>
          <p:nvPr/>
        </p:nvSpPr>
        <p:spPr bwMode="auto">
          <a:xfrm>
            <a:off x="304800" y="285750"/>
            <a:ext cx="83058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vi-VN" altLang="vi-VN" sz="18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9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split orient="vert" dir="in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microsoft.com/office/2007/relationships/hdphoto" Target="../media/hdphoto4.wdp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28.jp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/>
          <p:cNvSpPr/>
          <p:nvPr/>
        </p:nvSpPr>
        <p:spPr bwMode="auto">
          <a:xfrm>
            <a:off x="2713075" y="-386464"/>
            <a:ext cx="6084998" cy="3078865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935" tIns="32467" rIns="64935" bIns="32467" numCol="1" anchor="t" anchorCtr="0" compatLnSpc="1"/>
          <a:lstStyle/>
          <a:p>
            <a:pPr defTabSz="649342">
              <a:defRPr/>
            </a:pPr>
            <a:endParaRPr lang="zh-CN" altLang="en-US" sz="1279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" y="2"/>
            <a:ext cx="9247011" cy="5159970"/>
            <a:chOff x="-26902" y="2"/>
            <a:chExt cx="9170902" cy="51599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02" b="-50"/>
            <a:stretch/>
          </p:blipFill>
          <p:spPr>
            <a:xfrm>
              <a:off x="0" y="432"/>
              <a:ext cx="9144000" cy="514306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3" t="26667" r="20952" b="53651"/>
            <a:stretch>
              <a:fillRect/>
            </a:stretch>
          </p:blipFill>
          <p:spPr>
            <a:xfrm>
              <a:off x="489258" y="2"/>
              <a:ext cx="7757252" cy="178570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14" t="30900" r="27976" b="38836"/>
            <a:stretch>
              <a:fillRect/>
            </a:stretch>
          </p:blipFill>
          <p:spPr>
            <a:xfrm>
              <a:off x="8007658" y="125388"/>
              <a:ext cx="1034511" cy="93629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8" t="60106" r="67619"/>
            <a:stretch>
              <a:fillRect/>
            </a:stretch>
          </p:blipFill>
          <p:spPr>
            <a:xfrm>
              <a:off x="3411647" y="2987369"/>
              <a:ext cx="1280703" cy="123169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95" t="59471" r="6905"/>
            <a:stretch>
              <a:fillRect/>
            </a:stretch>
          </p:blipFill>
          <p:spPr>
            <a:xfrm>
              <a:off x="7936528" y="3875432"/>
              <a:ext cx="811303" cy="822035"/>
            </a:xfrm>
            <a:prstGeom prst="rect">
              <a:avLst/>
            </a:prstGeom>
          </p:spPr>
        </p:pic>
        <p:pic>
          <p:nvPicPr>
            <p:cNvPr id="33" name="图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902" y="2826380"/>
              <a:ext cx="3298080" cy="233359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67281" y="2183668"/>
              <a:ext cx="8835346" cy="62324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NHIỆT LIỆT 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HÀO MỪNG </a:t>
              </a:r>
              <a:r>
                <a:rPr lang="vi-VN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CÔ</a:t>
              </a:r>
              <a:endPara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vi-VN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TỚI THĂM LỚP 1A5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8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8393" r="3854"/>
          <a:stretch/>
        </p:blipFill>
        <p:spPr>
          <a:xfrm>
            <a:off x="2286000" y="845751"/>
            <a:ext cx="3773102" cy="42193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4039" r="6259" b="90459"/>
          <a:stretch/>
        </p:blipFill>
        <p:spPr>
          <a:xfrm>
            <a:off x="0" y="7551"/>
            <a:ext cx="90373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3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90" b="47005" l="29429" r="45022"/>
                    </a14:imgEffect>
                  </a14:imgLayer>
                </a14:imgProps>
              </a:ext>
            </a:extLst>
          </a:blip>
          <a:srcRect l="29447" t="18811" r="55001" b="53094"/>
          <a:stretch>
            <a:fillRect/>
          </a:stretch>
        </p:blipFill>
        <p:spPr bwMode="auto">
          <a:xfrm>
            <a:off x="2860489" y="773982"/>
            <a:ext cx="1340428" cy="1120894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48" b="58073" l="29722" r="41142"/>
                    </a14:imgEffect>
                  </a14:imgLayer>
                </a14:imgProps>
              </a:ext>
            </a:extLst>
          </a:blip>
          <a:srcRect l="29672" t="31680" r="58599" b="41436"/>
          <a:stretch/>
        </p:blipFill>
        <p:spPr bwMode="auto">
          <a:xfrm>
            <a:off x="2860489" y="2053473"/>
            <a:ext cx="1039586" cy="1132115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61" b="65625" l="31625" r="38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93" t="45075" r="60958" b="34127"/>
          <a:stretch>
            <a:fillRect/>
          </a:stretch>
        </p:blipFill>
        <p:spPr bwMode="auto">
          <a:xfrm>
            <a:off x="2971801" y="4058712"/>
            <a:ext cx="742949" cy="102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0" b="46875" l="57540" r="68302"/>
                    </a14:imgEffect>
                  </a14:imgLayer>
                </a14:imgProps>
              </a:ext>
            </a:extLst>
          </a:blip>
          <a:srcRect l="57417" t="18811" r="31735" b="53094"/>
          <a:stretch>
            <a:fillRect/>
          </a:stretch>
        </p:blipFill>
        <p:spPr bwMode="auto">
          <a:xfrm>
            <a:off x="5301279" y="805164"/>
            <a:ext cx="934927" cy="1120894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370" b="78125" l="29356" r="41435"/>
                    </a14:imgEffect>
                  </a14:imgLayer>
                </a14:imgProps>
              </a:ext>
            </a:extLst>
          </a:blip>
          <a:srcRect l="29849" t="63047" r="59712" b="22857"/>
          <a:stretch>
            <a:fillRect/>
          </a:stretch>
        </p:blipFill>
        <p:spPr bwMode="auto">
          <a:xfrm>
            <a:off x="2971801" y="3325347"/>
            <a:ext cx="925286" cy="593606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1" b="52995" l="57540" r="67570"/>
                    </a14:imgEffect>
                  </a14:imgLayer>
                </a14:imgProps>
              </a:ext>
            </a:extLst>
          </a:blip>
          <a:srcRect l="56930" t="30476" r="32405" b="45666"/>
          <a:stretch>
            <a:fillRect/>
          </a:stretch>
        </p:blipFill>
        <p:spPr bwMode="auto">
          <a:xfrm>
            <a:off x="5429249" y="2011485"/>
            <a:ext cx="945319" cy="1004709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03" b="77344" l="59078" r="67570"/>
                    </a14:imgEffect>
                  </a14:imgLayer>
                </a14:imgProps>
              </a:ext>
            </a:extLst>
          </a:blip>
          <a:srcRect l="59160" t="58079" r="32405" b="22857"/>
          <a:stretch>
            <a:fillRect/>
          </a:stretch>
        </p:blipFill>
        <p:spPr bwMode="auto">
          <a:xfrm>
            <a:off x="5528089" y="3139259"/>
            <a:ext cx="747638" cy="802821"/>
          </a:xfrm>
          <a:prstGeom prst="rect">
            <a:avLst/>
          </a:prstGeom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052" b="65625" l="59151" r="672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76" t="45075" r="32845" b="34127"/>
          <a:stretch>
            <a:fillRect/>
          </a:stretch>
        </p:blipFill>
        <p:spPr bwMode="auto">
          <a:xfrm>
            <a:off x="5514975" y="4065745"/>
            <a:ext cx="773869" cy="102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4039" r="6259" b="90459"/>
          <a:stretch/>
        </p:blipFill>
        <p:spPr>
          <a:xfrm>
            <a:off x="0" y="7551"/>
            <a:ext cx="9144000" cy="7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2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2562 L -0.25781 0.2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12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0.00494 L -0.22795 -0.458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3.45679E-6 L -0.23142 -0.001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741 L -0.21475 0.188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9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77076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/>
          <p:cNvSpPr/>
          <p:nvPr/>
        </p:nvSpPr>
        <p:spPr bwMode="auto">
          <a:xfrm>
            <a:off x="2713075" y="-386464"/>
            <a:ext cx="6084998" cy="3078865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935" tIns="32467" rIns="64935" bIns="32467" numCol="1" anchor="t" anchorCtr="0" compatLnSpc="1"/>
          <a:lstStyle/>
          <a:p>
            <a:pPr defTabSz="649342">
              <a:defRPr/>
            </a:pPr>
            <a:endParaRPr lang="zh-CN" altLang="en-US" sz="1279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" y="2"/>
            <a:ext cx="9247011" cy="5159970"/>
            <a:chOff x="-26902" y="2"/>
            <a:chExt cx="9170902" cy="51599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02" b="-50"/>
            <a:stretch/>
          </p:blipFill>
          <p:spPr>
            <a:xfrm>
              <a:off x="0" y="432"/>
              <a:ext cx="9144000" cy="514306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3" t="26667" r="20952" b="53651"/>
            <a:stretch>
              <a:fillRect/>
            </a:stretch>
          </p:blipFill>
          <p:spPr>
            <a:xfrm>
              <a:off x="489258" y="2"/>
              <a:ext cx="7757252" cy="178570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14" t="30900" r="27976" b="38836"/>
            <a:stretch>
              <a:fillRect/>
            </a:stretch>
          </p:blipFill>
          <p:spPr>
            <a:xfrm>
              <a:off x="8007658" y="125388"/>
              <a:ext cx="1034511" cy="93629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8" t="60106" r="67619"/>
            <a:stretch>
              <a:fillRect/>
            </a:stretch>
          </p:blipFill>
          <p:spPr>
            <a:xfrm>
              <a:off x="3411647" y="2987369"/>
              <a:ext cx="1280703" cy="123169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95" t="59471" r="6905"/>
            <a:stretch>
              <a:fillRect/>
            </a:stretch>
          </p:blipFill>
          <p:spPr>
            <a:xfrm>
              <a:off x="7936528" y="3875432"/>
              <a:ext cx="811303" cy="822035"/>
            </a:xfrm>
            <a:prstGeom prst="rect">
              <a:avLst/>
            </a:prstGeom>
          </p:spPr>
        </p:pic>
        <p:pic>
          <p:nvPicPr>
            <p:cNvPr id="33" name="图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902" y="2826380"/>
              <a:ext cx="3298080" cy="233359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8555" y="2505733"/>
              <a:ext cx="8835346" cy="62324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vi-VN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CHÚC CÁC CÔ MẠNH KHOẺ</a:t>
              </a:r>
            </a:p>
            <a:p>
              <a:pPr algn="ctr"/>
              <a:r>
                <a:rPr lang="vi-VN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CHÚC CÁC EM CHĂM NGOAN, HỌC GIỎI</a:t>
              </a:r>
            </a:p>
            <a:p>
              <a:pPr algn="ctr"/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5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1513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ng hồ đếm giờ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4808" t="2762" r="29288"/>
          <a:stretch/>
        </p:blipFill>
        <p:spPr>
          <a:xfrm>
            <a:off x="457200" y="729627"/>
            <a:ext cx="2549563" cy="30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828800" y="209550"/>
            <a:ext cx="5048250" cy="4353050"/>
            <a:chOff x="1828800" y="209550"/>
            <a:chExt cx="5048250" cy="43530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3091926" y="1123950"/>
              <a:ext cx="2662175" cy="26621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3091925" y="1123950"/>
            <a:ext cx="2662175" cy="2662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smtClean="0">
                <a:solidFill>
                  <a:schemeClr val="tx1"/>
                </a:solidFill>
                <a:latin typeface=".VnCooper" pitchFamily="34" charset="0"/>
              </a:rPr>
              <a:t>10</a:t>
            </a:r>
            <a:endParaRPr lang="en-US" sz="9600">
              <a:solidFill>
                <a:schemeClr val="tx1"/>
              </a:solidFill>
              <a:latin typeface=".VnCooper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91926" y="1123950"/>
            <a:ext cx="2662175" cy="2662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smtClean="0">
                <a:solidFill>
                  <a:schemeClr val="tx1"/>
                </a:solidFill>
                <a:latin typeface=".VnCooper" pitchFamily="34" charset="0"/>
              </a:rPr>
              <a:t>9</a:t>
            </a:r>
            <a:endParaRPr lang="en-US" sz="9600">
              <a:solidFill>
                <a:schemeClr val="tx1"/>
              </a:solidFill>
              <a:latin typeface=".VnCooper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91926" y="1123950"/>
            <a:ext cx="2662175" cy="2662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smtClean="0">
                <a:solidFill>
                  <a:schemeClr val="tx1"/>
                </a:solidFill>
                <a:latin typeface=".VnCooper" pitchFamily="34" charset="0"/>
              </a:rPr>
              <a:t>8</a:t>
            </a:r>
            <a:endParaRPr lang="en-US" sz="9600">
              <a:solidFill>
                <a:schemeClr val="tx1"/>
              </a:solidFill>
              <a:latin typeface=".VnCooper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91926" y="1123950"/>
            <a:ext cx="2662175" cy="2662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smtClean="0">
                <a:solidFill>
                  <a:schemeClr val="tx1"/>
                </a:solidFill>
                <a:latin typeface=".VnCooper" pitchFamily="34" charset="0"/>
              </a:rPr>
              <a:t>7</a:t>
            </a:r>
            <a:endParaRPr lang="en-US" sz="9600">
              <a:solidFill>
                <a:schemeClr val="tx1"/>
              </a:solidFill>
              <a:latin typeface=".VnCooper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91926" y="1123950"/>
            <a:ext cx="2662175" cy="2662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smtClean="0">
                <a:solidFill>
                  <a:schemeClr val="tx1"/>
                </a:solidFill>
                <a:latin typeface=".VnCooper" pitchFamily="34" charset="0"/>
              </a:rPr>
              <a:t>6</a:t>
            </a:r>
            <a:endParaRPr lang="en-US" sz="9600">
              <a:solidFill>
                <a:schemeClr val="tx1"/>
              </a:solidFill>
              <a:latin typeface=".VnCooper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91926" y="1123950"/>
            <a:ext cx="2662175" cy="2662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smtClean="0">
                <a:solidFill>
                  <a:schemeClr val="tx1"/>
                </a:solidFill>
                <a:latin typeface=".VnCooper" pitchFamily="34" charset="0"/>
              </a:rPr>
              <a:t>5</a:t>
            </a:r>
            <a:endParaRPr lang="en-US" sz="9600">
              <a:solidFill>
                <a:schemeClr val="tx1"/>
              </a:solidFill>
              <a:latin typeface=".VnCooper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91926" y="1123950"/>
            <a:ext cx="2662175" cy="2662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smtClean="0">
                <a:solidFill>
                  <a:schemeClr val="tx1"/>
                </a:solidFill>
                <a:latin typeface=".VnCooper" pitchFamily="34" charset="0"/>
              </a:rPr>
              <a:t>4</a:t>
            </a:r>
            <a:endParaRPr lang="en-US" sz="9600">
              <a:solidFill>
                <a:schemeClr val="tx1"/>
              </a:solidFill>
              <a:latin typeface=".VnCooper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91926" y="1123950"/>
            <a:ext cx="2662175" cy="2662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smtClean="0">
                <a:solidFill>
                  <a:schemeClr val="tx1"/>
                </a:solidFill>
                <a:latin typeface=".VnCooper" pitchFamily="34" charset="0"/>
              </a:rPr>
              <a:t>3</a:t>
            </a:r>
            <a:endParaRPr lang="en-US" sz="9600">
              <a:solidFill>
                <a:schemeClr val="tx1"/>
              </a:solidFill>
              <a:latin typeface=".VnCooper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91926" y="1123950"/>
            <a:ext cx="2662175" cy="2662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091926" y="1123950"/>
            <a:ext cx="2662175" cy="2662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smtClean="0">
                <a:solidFill>
                  <a:schemeClr val="tx1"/>
                </a:solidFill>
                <a:latin typeface=".VnCooper" pitchFamily="34" charset="0"/>
              </a:rPr>
              <a:t>1</a:t>
            </a:r>
            <a:endParaRPr lang="en-US" sz="9600">
              <a:solidFill>
                <a:schemeClr val="tx1"/>
              </a:solidFill>
              <a:latin typeface=".VnCooper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91926" y="1123950"/>
            <a:ext cx="2662175" cy="2662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.VnCooper" pitchFamily="34" charset="0"/>
              </a:rPr>
              <a:t>0</a:t>
            </a:r>
          </a:p>
        </p:txBody>
      </p:sp>
      <p:pic>
        <p:nvPicPr>
          <p:cNvPr id="2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84.6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1657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0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07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CÂU HỎI “HỘI THI RUNG CHUÔNG VÀNG” THCS TÔ VĨNH D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FSB_Background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24075"/>
            <a:ext cx="1578176" cy="115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708166" y="4169078"/>
            <a:ext cx="944645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10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05720" y="4173807"/>
            <a:ext cx="963894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9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05570" y="4172945"/>
            <a:ext cx="957895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8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11870" y="4172946"/>
            <a:ext cx="951595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7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19354" y="4172947"/>
            <a:ext cx="949537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6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38227" y="4175953"/>
            <a:ext cx="930664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.VnCooper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25048" y="4163927"/>
            <a:ext cx="925240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.VnCooper" pitchFamily="34" charset="0"/>
              </a:rPr>
              <a:t>4</a:t>
            </a:r>
            <a:endParaRPr lang="en-US" sz="2800" dirty="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30474" y="4169940"/>
            <a:ext cx="900030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43384" y="4175953"/>
            <a:ext cx="912329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43383" y="4175953"/>
            <a:ext cx="899421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43383" y="4169078"/>
            <a:ext cx="912330" cy="709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.VnCooper" pitchFamily="34" charset="0"/>
              </a:rPr>
              <a:t>0</a:t>
            </a:r>
            <a:endParaRPr lang="en-US" sz="2800" dirty="0">
              <a:solidFill>
                <a:srgbClr val="FF0000"/>
              </a:solidFill>
              <a:latin typeface=".VnCooper" pitchFamily="34" charset="0"/>
            </a:endParaRPr>
          </a:p>
        </p:txBody>
      </p:sp>
      <p:pic>
        <p:nvPicPr>
          <p:cNvPr id="15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26.082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5018744"/>
            <a:ext cx="609600" cy="609600"/>
          </a:xfrm>
          <a:prstGeom prst="rect">
            <a:avLst/>
          </a:prstGeom>
        </p:spPr>
      </p:pic>
      <p:sp>
        <p:nvSpPr>
          <p:cNvPr id="16" name="Rectangle 112"/>
          <p:cNvSpPr/>
          <p:nvPr/>
        </p:nvSpPr>
        <p:spPr>
          <a:xfrm>
            <a:off x="533400" y="813856"/>
            <a:ext cx="7378746" cy="1676400"/>
          </a:xfrm>
          <a:prstGeom prst="rect">
            <a:avLst/>
          </a:prstGeom>
          <a:noFill/>
          <a:ln w="9525">
            <a:noFill/>
          </a:ln>
        </p:spPr>
        <p:txBody>
          <a:bodyPr lIns="182869" tIns="91433" rIns="182869" bIns="91433"/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Hình bên có mấy hình tam giác: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2          B. 3          C. 4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62200" y="1696175"/>
            <a:ext cx="533400" cy="515937"/>
          </a:xfrm>
          <a:prstGeom prst="ellipse">
            <a:avLst/>
          </a:prstGeom>
          <a:noFill/>
          <a:ln w="38100" cap="flat" cmpd="sng">
            <a:solidFill>
              <a:srgbClr val="33CC33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sz="3200" dirty="0">
              <a:latin typeface="Arial Black" panose="020B0A040201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715000" y="1652056"/>
            <a:ext cx="1828799" cy="1359200"/>
            <a:chOff x="2667000" y="2564875"/>
            <a:chExt cx="1828799" cy="1359200"/>
          </a:xfrm>
        </p:grpSpPr>
        <p:sp>
          <p:nvSpPr>
            <p:cNvPr id="20" name="Isosceles Triangle 19"/>
            <p:cNvSpPr/>
            <p:nvPr/>
          </p:nvSpPr>
          <p:spPr>
            <a:xfrm>
              <a:off x="2667000" y="2571750"/>
              <a:ext cx="914400" cy="662029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3581399" y="2571750"/>
              <a:ext cx="914400" cy="662029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rot="10800000">
              <a:off x="3124200" y="2564875"/>
              <a:ext cx="914400" cy="662029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26275" y="3233779"/>
              <a:ext cx="1524000" cy="690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971800" y="3381553"/>
              <a:ext cx="381001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803124" y="3381553"/>
              <a:ext cx="381001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05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FSB_Background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24075"/>
            <a:ext cx="1578176" cy="115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708166" y="4169078"/>
            <a:ext cx="944645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10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05720" y="4173807"/>
            <a:ext cx="963894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9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05570" y="4172945"/>
            <a:ext cx="957895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8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11870" y="4172946"/>
            <a:ext cx="951595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7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19354" y="4172947"/>
            <a:ext cx="949537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6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38227" y="4175953"/>
            <a:ext cx="930664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.VnCooper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25048" y="4163927"/>
            <a:ext cx="925240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.VnCooper" pitchFamily="34" charset="0"/>
              </a:rPr>
              <a:t>4</a:t>
            </a:r>
            <a:endParaRPr lang="en-US" sz="2800" dirty="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30474" y="4169940"/>
            <a:ext cx="900030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43384" y="4175953"/>
            <a:ext cx="912329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43383" y="4175953"/>
            <a:ext cx="899421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43383" y="4169078"/>
            <a:ext cx="912330" cy="709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.VnCooper" pitchFamily="34" charset="0"/>
              </a:rPr>
              <a:t>0</a:t>
            </a:r>
            <a:endParaRPr lang="en-US" sz="2800" dirty="0">
              <a:solidFill>
                <a:srgbClr val="FF0000"/>
              </a:solidFill>
              <a:latin typeface=".VnCooper" pitchFamily="34" charset="0"/>
            </a:endParaRPr>
          </a:p>
        </p:txBody>
      </p:sp>
      <p:pic>
        <p:nvPicPr>
          <p:cNvPr id="15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26.082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5018744"/>
            <a:ext cx="609600" cy="609600"/>
          </a:xfrm>
          <a:prstGeom prst="rect">
            <a:avLst/>
          </a:prstGeom>
        </p:spPr>
      </p:pic>
      <p:sp>
        <p:nvSpPr>
          <p:cNvPr id="16" name="Rectangle 112"/>
          <p:cNvSpPr/>
          <p:nvPr/>
        </p:nvSpPr>
        <p:spPr>
          <a:xfrm>
            <a:off x="533400" y="813856"/>
            <a:ext cx="7378746" cy="1676400"/>
          </a:xfrm>
          <a:prstGeom prst="rect">
            <a:avLst/>
          </a:prstGeom>
          <a:noFill/>
          <a:ln w="9525">
            <a:noFill/>
          </a:ln>
        </p:spPr>
        <p:txBody>
          <a:bodyPr lIns="182869" tIns="91433" rIns="182869" bIns="91433"/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Hình bên có mấy hình chữ nhật: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1          B. 2          C. 3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600" y="1733550"/>
            <a:ext cx="533400" cy="515937"/>
          </a:xfrm>
          <a:prstGeom prst="ellipse">
            <a:avLst/>
          </a:prstGeom>
          <a:noFill/>
          <a:ln w="38100" cap="flat" cmpd="sng">
            <a:solidFill>
              <a:srgbClr val="33CC33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sz="3200" dirty="0">
              <a:latin typeface="Arial Black" panose="020B0A040201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15000" y="1652056"/>
            <a:ext cx="1828799" cy="1359200"/>
            <a:chOff x="2667000" y="2564875"/>
            <a:chExt cx="1828799" cy="1359200"/>
          </a:xfrm>
        </p:grpSpPr>
        <p:sp>
          <p:nvSpPr>
            <p:cNvPr id="20" name="Isosceles Triangle 19"/>
            <p:cNvSpPr/>
            <p:nvPr/>
          </p:nvSpPr>
          <p:spPr>
            <a:xfrm>
              <a:off x="2667000" y="2571750"/>
              <a:ext cx="914400" cy="662029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3581399" y="2571750"/>
              <a:ext cx="914400" cy="662029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rot="10800000">
              <a:off x="3124200" y="2564875"/>
              <a:ext cx="914400" cy="662029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26275" y="3233779"/>
              <a:ext cx="1524000" cy="690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971800" y="3381553"/>
              <a:ext cx="381001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803124" y="3381553"/>
              <a:ext cx="381001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87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FSB_Background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0"/>
            <a:ext cx="9144000" cy="51435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24075"/>
            <a:ext cx="1578176" cy="115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708166" y="4169078"/>
            <a:ext cx="944645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10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05720" y="4173807"/>
            <a:ext cx="963894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9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05570" y="4172945"/>
            <a:ext cx="957895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8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11870" y="4172946"/>
            <a:ext cx="951595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7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19354" y="4172947"/>
            <a:ext cx="949537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6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38227" y="4175953"/>
            <a:ext cx="930664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.VnCooper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25048" y="4163927"/>
            <a:ext cx="925240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.VnCooper" pitchFamily="34" charset="0"/>
              </a:rPr>
              <a:t>4</a:t>
            </a:r>
            <a:endParaRPr lang="en-US" sz="2800" dirty="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30474" y="4169940"/>
            <a:ext cx="900030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43384" y="4175953"/>
            <a:ext cx="912329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43383" y="4175953"/>
            <a:ext cx="899421" cy="7074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.VnCooper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.VnCooper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43383" y="4169078"/>
            <a:ext cx="912330" cy="709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.VnCooper" pitchFamily="34" charset="0"/>
              </a:rPr>
              <a:t>0</a:t>
            </a:r>
            <a:endParaRPr lang="en-US" sz="2800" dirty="0">
              <a:solidFill>
                <a:srgbClr val="FF0000"/>
              </a:solidFill>
              <a:latin typeface=".VnCooper" pitchFamily="34" charset="0"/>
            </a:endParaRPr>
          </a:p>
        </p:txBody>
      </p:sp>
      <p:pic>
        <p:nvPicPr>
          <p:cNvPr id="15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26.082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5018744"/>
            <a:ext cx="609600" cy="609600"/>
          </a:xfrm>
          <a:prstGeom prst="rect">
            <a:avLst/>
          </a:prstGeom>
        </p:spPr>
      </p:pic>
      <p:sp>
        <p:nvSpPr>
          <p:cNvPr id="16" name="Rectangle 112"/>
          <p:cNvSpPr/>
          <p:nvPr/>
        </p:nvSpPr>
        <p:spPr>
          <a:xfrm>
            <a:off x="533400" y="813856"/>
            <a:ext cx="7378746" cy="1676400"/>
          </a:xfrm>
          <a:prstGeom prst="rect">
            <a:avLst/>
          </a:prstGeom>
          <a:noFill/>
          <a:ln w="9525">
            <a:noFill/>
          </a:ln>
        </p:spPr>
        <p:txBody>
          <a:bodyPr lIns="182869" tIns="91433" rIns="182869" bIns="91433"/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Hình bên có mấy hình tròn: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4          B. 3          C. 2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58653" y="1725101"/>
            <a:ext cx="533400" cy="515937"/>
          </a:xfrm>
          <a:prstGeom prst="ellipse">
            <a:avLst/>
          </a:prstGeom>
          <a:noFill/>
          <a:ln w="38100" cap="flat" cmpd="sng">
            <a:solidFill>
              <a:srgbClr val="33CC33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sz="3200" dirty="0">
              <a:latin typeface="Arial Black" panose="020B0A040201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715000" y="1652056"/>
            <a:ext cx="1828799" cy="1359200"/>
            <a:chOff x="2667000" y="2564875"/>
            <a:chExt cx="1828799" cy="1359200"/>
          </a:xfrm>
        </p:grpSpPr>
        <p:sp>
          <p:nvSpPr>
            <p:cNvPr id="21" name="Isosceles Triangle 20"/>
            <p:cNvSpPr/>
            <p:nvPr/>
          </p:nvSpPr>
          <p:spPr>
            <a:xfrm>
              <a:off x="2667000" y="2571750"/>
              <a:ext cx="914400" cy="662029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3581399" y="2571750"/>
              <a:ext cx="914400" cy="662029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3124200" y="2564875"/>
              <a:ext cx="914400" cy="662029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26275" y="3233779"/>
              <a:ext cx="1524000" cy="690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971800" y="3381553"/>
              <a:ext cx="381001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03124" y="3381553"/>
              <a:ext cx="381001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Oval 28"/>
          <p:cNvSpPr/>
          <p:nvPr/>
        </p:nvSpPr>
        <p:spPr>
          <a:xfrm>
            <a:off x="6012924" y="2482296"/>
            <a:ext cx="387877" cy="376698"/>
          </a:xfrm>
          <a:prstGeom prst="ellipse">
            <a:avLst/>
          </a:prstGeom>
          <a:noFill/>
          <a:ln w="38100" cap="flat" cmpd="sng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sz="3200" b="1" dirty="0">
              <a:ln w="22225">
                <a:solidFill>
                  <a:srgbClr val="00B0F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49116" y="2485765"/>
            <a:ext cx="387877" cy="376698"/>
          </a:xfrm>
          <a:prstGeom prst="ellipse">
            <a:avLst/>
          </a:prstGeom>
          <a:noFill/>
          <a:ln w="38100" cap="flat" cmpd="sng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sz="3200" b="1" dirty="0">
              <a:ln w="22225">
                <a:solidFill>
                  <a:srgbClr val="00B0F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50286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/>
        </p:blipFill>
        <p:spPr>
          <a:xfrm>
            <a:off x="3657600" y="1257156"/>
            <a:ext cx="5181600" cy="3711743"/>
          </a:xfrm>
          <a:prstGeom prst="rect">
            <a:avLst/>
          </a:prstGeom>
        </p:spPr>
      </p:pic>
      <p:pic>
        <p:nvPicPr>
          <p:cNvPr id="5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58353" y="41862"/>
            <a:ext cx="2076360" cy="701088"/>
          </a:xfrm>
          <a:prstGeom prst="rect">
            <a:avLst/>
          </a:prstGeom>
        </p:spPr>
      </p:pic>
      <p:sp>
        <p:nvSpPr>
          <p:cNvPr id="7" name="Hình Bầu dục 1"/>
          <p:cNvSpPr/>
          <p:nvPr/>
        </p:nvSpPr>
        <p:spPr>
          <a:xfrm>
            <a:off x="58353" y="819150"/>
            <a:ext cx="634026" cy="581891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239" y="723327"/>
            <a:ext cx="8123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Việt cắt miếng bìa hình vuông thành bốn miếng bìa hình tam giác: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0176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715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1101766"/>
            <a:ext cx="3311329" cy="1441386"/>
            <a:chOff x="-41120" y="2658636"/>
            <a:chExt cx="4497074" cy="1584835"/>
          </a:xfrm>
        </p:grpSpPr>
        <p:pic>
          <p:nvPicPr>
            <p:cNvPr id="4" name="Picture 3"/>
            <p:cNvPicPr/>
            <p:nvPr/>
          </p:nvPicPr>
          <p:blipFill rotWithShape="1">
            <a:blip r:embed="rId3"/>
            <a:srcRect l="27511" t="33681" r="59401" b="54783"/>
            <a:stretch>
              <a:fillRect/>
            </a:stretch>
          </p:blipFill>
          <p:spPr bwMode="auto">
            <a:xfrm>
              <a:off x="645950" y="2694386"/>
              <a:ext cx="3810004" cy="1549085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-41120" y="2658636"/>
              <a:ext cx="715518" cy="439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a)</a:t>
              </a:r>
              <a:endParaRPr lang="en-US" sz="2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619" y="3009900"/>
            <a:ext cx="3835782" cy="1981200"/>
            <a:chOff x="99441" y="4438064"/>
            <a:chExt cx="4167763" cy="1981200"/>
          </a:xfrm>
        </p:grpSpPr>
        <p:pic>
          <p:nvPicPr>
            <p:cNvPr id="7" name="Picture 6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5990" b="73568" l="26940" r="43704"/>
                      </a14:imgEffect>
                    </a14:imgLayer>
                  </a14:imgProps>
                </a:ext>
              </a:extLst>
            </a:blip>
            <a:srcRect l="27157" t="55856" r="56174" b="26292"/>
            <a:stretch>
              <a:fillRect/>
            </a:stretch>
          </p:blipFill>
          <p:spPr bwMode="auto">
            <a:xfrm>
              <a:off x="457200" y="4438064"/>
              <a:ext cx="3810004" cy="1981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99441" y="4800600"/>
              <a:ext cx="715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c)</a:t>
              </a:r>
              <a:endParaRPr lang="en-US" sz="20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52442" y="2829570"/>
            <a:ext cx="3077718" cy="2161529"/>
            <a:chOff x="4770882" y="4419600"/>
            <a:chExt cx="3077718" cy="2286000"/>
          </a:xfrm>
        </p:grpSpPr>
        <p:pic>
          <p:nvPicPr>
            <p:cNvPr id="10" name="Picture 9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5964" b="75260" l="53148" r="70717"/>
                      </a14:imgEffect>
                    </a14:imgLayer>
                  </a14:imgProps>
                </a:ext>
              </a:extLst>
            </a:blip>
            <a:srcRect l="55713" t="48263" r="30384" b="26680"/>
            <a:stretch>
              <a:fillRect/>
            </a:stretch>
          </p:blipFill>
          <p:spPr bwMode="auto">
            <a:xfrm>
              <a:off x="5285614" y="4419600"/>
              <a:ext cx="2562986" cy="228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770882" y="4876800"/>
              <a:ext cx="715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d)</a:t>
              </a:r>
              <a:endParaRPr lang="en-US" sz="20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00601" y="1134280"/>
            <a:ext cx="3581400" cy="1408872"/>
            <a:chOff x="4876800" y="2705029"/>
            <a:chExt cx="4156577" cy="1540974"/>
          </a:xfrm>
        </p:grpSpPr>
        <p:pic>
          <p:nvPicPr>
            <p:cNvPr id="13" name="Picture 12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073" b="46094" l="52050" r="72328"/>
                      </a14:imgEffect>
                    </a14:imgLayer>
                  </a14:imgProps>
                </a:ext>
              </a:extLst>
            </a:blip>
            <a:srcRect l="51924" t="33293" r="27472" b="53769"/>
            <a:stretch>
              <a:fillRect/>
            </a:stretch>
          </p:blipFill>
          <p:spPr bwMode="auto">
            <a:xfrm>
              <a:off x="4876800" y="2705029"/>
              <a:ext cx="4156577" cy="1540974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075682" y="2968972"/>
              <a:ext cx="715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700448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22523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reworks">
  <a:themeElements>
    <a:clrScheme name="Fireworks 6">
      <a:dk1>
        <a:srgbClr val="000000"/>
      </a:dk1>
      <a:lt1>
        <a:srgbClr val="FFFFFF"/>
      </a:lt1>
      <a:dk2>
        <a:srgbClr val="993366"/>
      </a:dk2>
      <a:lt2>
        <a:srgbClr val="CCFFFF"/>
      </a:lt2>
      <a:accent1>
        <a:srgbClr val="CCECFF"/>
      </a:accent1>
      <a:accent2>
        <a:srgbClr val="FFFF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8A"/>
      </a:accent6>
      <a:hlink>
        <a:srgbClr val="FFCCFF"/>
      </a:hlink>
      <a:folHlink>
        <a:srgbClr val="FFCCCC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169</Words>
  <Application>Microsoft Office PowerPoint</Application>
  <PresentationFormat>On-screen Show (16:9)</PresentationFormat>
  <Paragraphs>64</Paragraphs>
  <Slides>16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微软雅黑</vt:lpstr>
      <vt:lpstr>宋体</vt:lpstr>
      <vt:lpstr>.VnCooper</vt:lpstr>
      <vt:lpstr>Arial</vt:lpstr>
      <vt:lpstr>Arial Black</vt:lpstr>
      <vt:lpstr>AvantGarde</vt:lpstr>
      <vt:lpstr>Calibri</vt:lpstr>
      <vt:lpstr>Times New Roman</vt:lpstr>
      <vt:lpstr>Office Theme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42</cp:revision>
  <dcterms:created xsi:type="dcterms:W3CDTF">2021-03-06T00:34:03Z</dcterms:created>
  <dcterms:modified xsi:type="dcterms:W3CDTF">2023-10-24T04:30:49Z</dcterms:modified>
</cp:coreProperties>
</file>