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7" r:id="rId4"/>
    <p:sldId id="279" r:id="rId5"/>
    <p:sldId id="257" r:id="rId6"/>
    <p:sldId id="270" r:id="rId7"/>
    <p:sldId id="271" r:id="rId8"/>
    <p:sldId id="282" r:id="rId9"/>
    <p:sldId id="272" r:id="rId10"/>
    <p:sldId id="267" r:id="rId11"/>
    <p:sldId id="283" r:id="rId12"/>
    <p:sldId id="285" r:id="rId13"/>
    <p:sldId id="284" r:id="rId14"/>
    <p:sldId id="266" r:id="rId15"/>
    <p:sldId id="273" r:id="rId16"/>
    <p:sldId id="280" r:id="rId17"/>
    <p:sldId id="269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03" autoAdjust="0"/>
  </p:normalViewPr>
  <p:slideViewPr>
    <p:cSldViewPr>
      <p:cViewPr varScale="1">
        <p:scale>
          <a:sx n="91" d="100"/>
          <a:sy n="91" d="100"/>
        </p:scale>
        <p:origin x="121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Mục</a:t>
            </a:r>
            <a:r>
              <a:rPr lang="en-US" baseline="0" smtClean="0"/>
              <a:t> đích là cho hs hiểu, hai số có số chục bằng nhau thì ta so sánh bên hàng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Mục</a:t>
            </a:r>
            <a:r>
              <a:rPr lang="en-US" baseline="0" smtClean="0"/>
              <a:t> đích là cho hs hiểu, số nào có nhiều chục hơn thì số đó lớn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- HS soi bài,</a:t>
            </a:r>
            <a:r>
              <a:rPr lang="vi-VN" baseline="0" dirty="0" smtClean="0"/>
              <a:t> HS chia sẻ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vi-VN" baseline="0" dirty="0" smtClean="0"/>
              <a:t>- GV soi bài và hỏi HS:</a:t>
            </a:r>
          </a:p>
          <a:p>
            <a:pPr marL="0" indent="0">
              <a:buFontTx/>
              <a:buNone/>
            </a:pPr>
            <a:r>
              <a:rPr lang="vi-VN" baseline="0" dirty="0" smtClean="0"/>
              <a:t>- 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Túi nào có số lớn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177800" y="10668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3035300" y="106045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892800" y="10541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9" t="45300" r="23698" b="27777"/>
          <a:stretch/>
        </p:blipFill>
        <p:spPr bwMode="auto">
          <a:xfrm>
            <a:off x="6400800" y="2144034"/>
            <a:ext cx="2506330" cy="26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3466" r="56954" b="32296"/>
          <a:stretch/>
        </p:blipFill>
        <p:spPr bwMode="auto">
          <a:xfrm>
            <a:off x="293207" y="1961243"/>
            <a:ext cx="2742093" cy="23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4" t="41023" r="38653" b="35387"/>
          <a:stretch/>
        </p:blipFill>
        <p:spPr bwMode="auto">
          <a:xfrm>
            <a:off x="3402379" y="1719573"/>
            <a:ext cx="2969392" cy="22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Túi nào có số lớn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3466" r="56954" b="32296"/>
          <a:stretch/>
        </p:blipFill>
        <p:spPr bwMode="auto">
          <a:xfrm>
            <a:off x="2209800" y="1066800"/>
            <a:ext cx="44958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55189" r="58557" b="38557"/>
          <a:stretch/>
        </p:blipFill>
        <p:spPr bwMode="auto">
          <a:xfrm>
            <a:off x="5105400" y="3028950"/>
            <a:ext cx="1057712" cy="79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Túi nào có số lớn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4" t="41023" r="38653" b="35387"/>
          <a:stretch/>
        </p:blipFill>
        <p:spPr bwMode="auto">
          <a:xfrm>
            <a:off x="2272409" y="1123950"/>
            <a:ext cx="4599182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7" t="52124" r="50504" b="41316"/>
          <a:stretch/>
        </p:blipFill>
        <p:spPr bwMode="auto">
          <a:xfrm>
            <a:off x="2590800" y="2859772"/>
            <a:ext cx="1097280" cy="92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Túi nào có số lớn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9" t="45300" r="23698" b="27777"/>
          <a:stretch/>
        </p:blipFill>
        <p:spPr bwMode="auto">
          <a:xfrm>
            <a:off x="2209800" y="853651"/>
            <a:ext cx="4267199" cy="407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7" t="59156" r="24214" b="35311"/>
          <a:stretch/>
        </p:blipFill>
        <p:spPr bwMode="auto">
          <a:xfrm>
            <a:off x="5181600" y="302895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49523" y="311830"/>
            <a:ext cx="74295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2635" y="311830"/>
            <a:ext cx="1789792" cy="533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&gt;; &lt;; =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11674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2428" y="14341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24		19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6330" y="13915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6102" y="25390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75130" y="28057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35		37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39032" y="27631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58804" y="39106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587832" y="41773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68		68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51734" y="41347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11856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829628" y="14523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56		65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93530" y="14097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4724400" y="2539097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42330" y="28239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90		89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06232" y="27813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4826004" y="39288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855032" y="41955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71		81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18934" y="41529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70152" y="65092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Chiếc lọ nào có số lớn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53" y="6599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634064" y="2514601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Chiếc lọ nào có số bé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53646" r="22255" b="26692"/>
          <a:stretch/>
        </p:blipFill>
        <p:spPr bwMode="auto">
          <a:xfrm>
            <a:off x="495300" y="3166613"/>
            <a:ext cx="79490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7083" r="23253" b="51693"/>
          <a:stretch/>
        </p:blipFill>
        <p:spPr bwMode="auto">
          <a:xfrm>
            <a:off x="495300" y="599399"/>
            <a:ext cx="7753350" cy="1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70152" y="65092"/>
            <a:ext cx="6111648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lọ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53" y="6599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634064" y="2514601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lọ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0" t="54731" r="48150" b="26692"/>
          <a:stretch/>
        </p:blipFill>
        <p:spPr bwMode="auto">
          <a:xfrm>
            <a:off x="4515280" y="3008548"/>
            <a:ext cx="3733800" cy="158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7873" r="47999" b="51693"/>
          <a:stretch/>
        </p:blipFill>
        <p:spPr bwMode="auto">
          <a:xfrm>
            <a:off x="685800" y="666750"/>
            <a:ext cx="3810000" cy="17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28422" r="23253" b="51693"/>
          <a:stretch/>
        </p:blipFill>
        <p:spPr bwMode="auto">
          <a:xfrm>
            <a:off x="4474337" y="690161"/>
            <a:ext cx="3774743" cy="169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1" t="54540" r="23169" b="26692"/>
          <a:stretch/>
        </p:blipFill>
        <p:spPr bwMode="auto">
          <a:xfrm>
            <a:off x="728398" y="2992204"/>
            <a:ext cx="373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5400000">
            <a:off x="3019717" y="1030971"/>
            <a:ext cx="1566462" cy="105115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5400000">
            <a:off x="4529771" y="1030971"/>
            <a:ext cx="1566462" cy="105115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3038142" y="3311816"/>
            <a:ext cx="1566462" cy="105115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dirty="0">
              <a:latin typeface="Arial Black" panose="020B0A040201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5670411" y="3305657"/>
            <a:ext cx="1566462" cy="105115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581150"/>
            <a:ext cx="8229600" cy="990600"/>
          </a:xfrm>
          <a:prstGeom prst="rect">
            <a:avLst/>
          </a:prstGeom>
          <a:ln w="57150"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XIN TRÂN TRỌNG CẢM ƠN !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28B555AE-7269-4A10-B7A7-E9F43468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267" y="998996"/>
            <a:ext cx="5638581" cy="108580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  </a:t>
            </a:r>
          </a:p>
          <a:p>
            <a:pPr eaLnBrk="1" hangingPunct="1"/>
            <a:r>
              <a:rPr lang="en-US" altLang="en-US" sz="3300" b="1" dirty="0">
                <a:solidFill>
                  <a:schemeClr val="bg1"/>
                </a:solidFill>
              </a:rPr>
              <a:t>…….</a:t>
            </a:r>
            <a:r>
              <a:rPr lang="en-US" altLang="en-US" sz="3300" b="1" dirty="0" err="1">
                <a:solidFill>
                  <a:schemeClr val="bg1"/>
                </a:solidFill>
              </a:rPr>
              <a:t>gồm</a:t>
            </a:r>
            <a:r>
              <a:rPr lang="en-US" altLang="en-US" sz="3300" b="1" dirty="0">
                <a:solidFill>
                  <a:schemeClr val="bg1"/>
                </a:solidFill>
              </a:rPr>
              <a:t> 3 </a:t>
            </a:r>
            <a:r>
              <a:rPr lang="en-US" altLang="en-US" sz="3300" b="1" dirty="0" err="1">
                <a:solidFill>
                  <a:schemeClr val="bg1"/>
                </a:solidFill>
              </a:rPr>
              <a:t>chục</a:t>
            </a:r>
            <a:r>
              <a:rPr lang="en-US" altLang="en-US" sz="3300" b="1" dirty="0">
                <a:solidFill>
                  <a:schemeClr val="bg1"/>
                </a:solidFill>
              </a:rPr>
              <a:t> </a:t>
            </a:r>
            <a:r>
              <a:rPr lang="en-US" altLang="en-US" sz="3300" b="1" dirty="0" err="1">
                <a:solidFill>
                  <a:schemeClr val="bg1"/>
                </a:solidFill>
              </a:rPr>
              <a:t>và</a:t>
            </a:r>
            <a:r>
              <a:rPr lang="en-US" altLang="en-US" sz="3300" b="1" dirty="0">
                <a:solidFill>
                  <a:schemeClr val="bg1"/>
                </a:solidFill>
              </a:rPr>
              <a:t> 7 </a:t>
            </a:r>
            <a:r>
              <a:rPr lang="en-US" altLang="en-US" sz="3300" b="1" dirty="0" err="1">
                <a:solidFill>
                  <a:schemeClr val="bg1"/>
                </a:solidFill>
              </a:rPr>
              <a:t>đơn</a:t>
            </a:r>
            <a:r>
              <a:rPr lang="en-US" altLang="en-US" sz="3300" b="1" dirty="0">
                <a:solidFill>
                  <a:schemeClr val="bg1"/>
                </a:solidFill>
              </a:rPr>
              <a:t> </a:t>
            </a:r>
            <a:r>
              <a:rPr lang="en-US" altLang="en-US" sz="3300" b="1" dirty="0" err="1">
                <a:solidFill>
                  <a:schemeClr val="bg1"/>
                </a:solidFill>
              </a:rPr>
              <a:t>vị</a:t>
            </a:r>
            <a:r>
              <a:rPr lang="en-US" altLang="en-US" sz="3300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      </a:t>
            </a:r>
            <a:endParaRPr lang="en-US" altLang="en-US" sz="3300" b="1" dirty="0">
              <a:solidFill>
                <a:schemeClr val="bg1"/>
              </a:solidFill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73537402-4DEF-4824-860B-77BCB17841FE}"/>
              </a:ext>
            </a:extLst>
          </p:cNvPr>
          <p:cNvGrpSpPr>
            <a:grpSpLocks/>
          </p:cNvGrpSpPr>
          <p:nvPr/>
        </p:nvGrpSpPr>
        <p:grpSpPr bwMode="auto">
          <a:xfrm>
            <a:off x="1151467" y="7243"/>
            <a:ext cx="240497" cy="5143302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35059F-BB48-46EA-9112-2FA60E59C23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4135" name="Rectangle 10">
              <a:extLst>
                <a:ext uri="{FF2B5EF4-FFF2-40B4-BE49-F238E27FC236}">
                  <a16:creationId xmlns="" xmlns:a16="http://schemas.microsoft.com/office/drawing/2014/main" id="{A8CFAFBB-FDB7-45C3-852D-5B15F76E8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5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F13EF1A-96F8-4C02-A822-D4A9834ACF62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F55B623E-AF3E-4F57-8FEE-543918BE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020" y="2800342"/>
            <a:ext cx="3690796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 dirty="0" smtClean="0">
                <a:solidFill>
                  <a:schemeClr val="bg1"/>
                </a:solidFill>
              </a:rPr>
              <a:t>3</a:t>
            </a:r>
            <a:r>
              <a:rPr lang="vi-VN" altLang="en-US" sz="3000" b="1" dirty="0" smtClean="0">
                <a:solidFill>
                  <a:schemeClr val="bg1"/>
                </a:solidFill>
              </a:rPr>
              <a:t>7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E5CCB06B-817F-45EF-834D-D40F9057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5" y="2994407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C3549B0B-AA52-44B7-8741-A699F591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26" y="2827726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FBFB6FAB-C39D-44A6-99A3-9697DD27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974" y="2882494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0E428CD4-FACF-4EE3-A520-6A54D078BD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1750" y="2967023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A081536F-35A0-4C7F-A6FC-09D6EDCD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827" y="4343332"/>
            <a:ext cx="3700320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chemeClr val="bg1"/>
                </a:solidFill>
              </a:rPr>
              <a:t>33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F29DBFB8-9A1E-4D41-9929-182FB89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9" y="3453970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BAB3B217-C895-4A4A-B8EE-236BCFCD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9" y="3570647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FC52FAFF-F1D3-4DA5-B106-FC82CF4E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88" y="3625414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A4D39D3-3A95-4B17-8215-B92EB01ABF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464" y="3709945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pic>
        <p:nvPicPr>
          <p:cNvPr id="9" name="Picture 37" descr="Blue_chapterlist">
            <a:extLst>
              <a:ext uri="{FF2B5EF4-FFF2-40B4-BE49-F238E27FC236}">
                <a16:creationId xmlns="" xmlns:a16="http://schemas.microsoft.com/office/drawing/2014/main" id="{854D1803-2F6D-404E-95F8-AA08F8A2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9" y="4196891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>
            <a:extLst>
              <a:ext uri="{FF2B5EF4-FFF2-40B4-BE49-F238E27FC236}">
                <a16:creationId xmlns="" xmlns:a16="http://schemas.microsoft.com/office/drawing/2014/main" id="{0F4A98F0-82EF-4568-AD5B-6449C8F8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9" y="4313569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4F496056-CA9A-4998-98C0-F26B235A2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88" y="4368335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13" name="WordArt 226">
            <a:extLst>
              <a:ext uri="{FF2B5EF4-FFF2-40B4-BE49-F238E27FC236}">
                <a16:creationId xmlns="" xmlns:a16="http://schemas.microsoft.com/office/drawing/2014/main" id="{D7F605F9-AF51-4BC2-BB35-842A1598CF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464" y="4452865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5" name="AutoShape 51">
            <a:extLst>
              <a:ext uri="{FF2B5EF4-FFF2-40B4-BE49-F238E27FC236}">
                <a16:creationId xmlns="" xmlns:a16="http://schemas.microsoft.com/office/drawing/2014/main" id="{EC4CC84C-EF21-432B-9B84-9AAB702C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304" y="3584933"/>
            <a:ext cx="3700320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 dirty="0" smtClean="0">
                <a:solidFill>
                  <a:schemeClr val="bg1"/>
                </a:solidFill>
              </a:rPr>
              <a:t>7</a:t>
            </a:r>
            <a:r>
              <a:rPr lang="vi-VN" altLang="en-US" sz="3000" b="1" dirty="0" smtClean="0">
                <a:solidFill>
                  <a:schemeClr val="bg1"/>
                </a:solidFill>
              </a:rPr>
              <a:t>3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3094" name="AutoShape 22">
            <a:extLst>
              <a:ext uri="{FF2B5EF4-FFF2-40B4-BE49-F238E27FC236}">
                <a16:creationId xmlns="" xmlns:a16="http://schemas.microsoft.com/office/drawing/2014/main" id="{4C97B99D-8019-4D7A-98E5-099B8E1B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06" y="879939"/>
            <a:ext cx="957226" cy="124415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WordArt 23">
            <a:extLst>
              <a:ext uri="{FF2B5EF4-FFF2-40B4-BE49-F238E27FC236}">
                <a16:creationId xmlns="" xmlns:a16="http://schemas.microsoft.com/office/drawing/2014/main" id="{7C4F116D-760D-4CBC-9E1C-374B66370A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6233" y="1266877"/>
            <a:ext cx="735779" cy="4548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Câu</a:t>
            </a:r>
            <a:r>
              <a:rPr lang="en-US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pic>
        <p:nvPicPr>
          <p:cNvPr id="4117" name="Picture 24" descr="Picture1">
            <a:extLst>
              <a:ext uri="{FF2B5EF4-FFF2-40B4-BE49-F238E27FC236}">
                <a16:creationId xmlns="" xmlns:a16="http://schemas.microsoft.com/office/drawing/2014/main" id="{F28C30A3-3FA2-42FD-A567-F3BA77FC648A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48" y="540624"/>
            <a:ext cx="6857736" cy="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WordArt 25">
            <a:extLst>
              <a:ext uri="{FF2B5EF4-FFF2-40B4-BE49-F238E27FC236}">
                <a16:creationId xmlns="" xmlns:a16="http://schemas.microsoft.com/office/drawing/2014/main" id="{3FE0F4CD-478F-450D-A394-CA6A403F6F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2561" y="4861"/>
            <a:ext cx="4480148" cy="57147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</a:t>
            </a:r>
            <a:r>
              <a:rPr lang="en-US" sz="2700" kern="1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ung</a:t>
            </a:r>
            <a:r>
              <a:rPr lang="en-US" sz="2700" kern="1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2700" kern="1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chu</a:t>
            </a:r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ô</a:t>
            </a:r>
            <a:r>
              <a:rPr lang="en-US" sz="2700" kern="1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ng v</a:t>
            </a:r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à</a:t>
            </a:r>
            <a:r>
              <a:rPr lang="en-US" sz="2700" kern="1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ng </a:t>
            </a:r>
            <a:endParaRPr lang="en-US" sz="2700" kern="1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4119" name="Picture 27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A423C0-F00B-4518-9F4E-795D5C732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86" y="-142770"/>
            <a:ext cx="1239394" cy="12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WordArt 28">
            <a:extLst>
              <a:ext uri="{FF2B5EF4-FFF2-40B4-BE49-F238E27FC236}">
                <a16:creationId xmlns="" xmlns:a16="http://schemas.microsoft.com/office/drawing/2014/main" id="{28EAC8C3-D9F2-4F7B-87DF-769B1337F5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101" name="WordArt 29">
            <a:extLst>
              <a:ext uri="{FF2B5EF4-FFF2-40B4-BE49-F238E27FC236}">
                <a16:creationId xmlns="" xmlns:a16="http://schemas.microsoft.com/office/drawing/2014/main" id="{5BC58325-2F1A-447E-AE96-2301FC223B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102" name="WordArt 30">
            <a:extLst>
              <a:ext uri="{FF2B5EF4-FFF2-40B4-BE49-F238E27FC236}">
                <a16:creationId xmlns="" xmlns:a16="http://schemas.microsoft.com/office/drawing/2014/main" id="{751D3ABA-CC24-4ED0-9D5D-374992C445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6979" y="3168231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03" name="WordArt 31">
            <a:extLst>
              <a:ext uri="{FF2B5EF4-FFF2-40B4-BE49-F238E27FC236}">
                <a16:creationId xmlns="" xmlns:a16="http://schemas.microsoft.com/office/drawing/2014/main" id="{499E797D-8B05-4D3C-B035-A742A6B899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104" name="WordArt 32">
            <a:extLst>
              <a:ext uri="{FF2B5EF4-FFF2-40B4-BE49-F238E27FC236}">
                <a16:creationId xmlns="" xmlns:a16="http://schemas.microsoft.com/office/drawing/2014/main" id="{6BF991F5-413C-4C4B-B371-359C61F77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09125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105" name="WordArt 33">
            <a:extLst>
              <a:ext uri="{FF2B5EF4-FFF2-40B4-BE49-F238E27FC236}">
                <a16:creationId xmlns="" xmlns:a16="http://schemas.microsoft.com/office/drawing/2014/main" id="{B256E4DB-BA9E-4979-A5C4-904C0C0172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4123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106" name="WordArt 34">
            <a:extLst>
              <a:ext uri="{FF2B5EF4-FFF2-40B4-BE49-F238E27FC236}">
                <a16:creationId xmlns="" xmlns:a16="http://schemas.microsoft.com/office/drawing/2014/main" id="{5B6C5F7B-E8B0-4318-959C-082A28508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107" name="WordArt 35">
            <a:extLst>
              <a:ext uri="{FF2B5EF4-FFF2-40B4-BE49-F238E27FC236}">
                <a16:creationId xmlns="" xmlns:a16="http://schemas.microsoft.com/office/drawing/2014/main" id="{90506FA8-5CD9-45A5-BE97-BABEA5CF7A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108" name="WordArt 36">
            <a:extLst>
              <a:ext uri="{FF2B5EF4-FFF2-40B4-BE49-F238E27FC236}">
                <a16:creationId xmlns="" xmlns:a16="http://schemas.microsoft.com/office/drawing/2014/main" id="{08AEC6FB-1882-4E38-99AC-747D837A8C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6979" y="3178945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109" name="WordArt 37">
            <a:extLst>
              <a:ext uri="{FF2B5EF4-FFF2-40B4-BE49-F238E27FC236}">
                <a16:creationId xmlns="" xmlns:a16="http://schemas.microsoft.com/office/drawing/2014/main" id="{BF1FD4CA-987D-4325-8E99-5D27C99DD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110" name="WordArt 38">
            <a:extLst>
              <a:ext uri="{FF2B5EF4-FFF2-40B4-BE49-F238E27FC236}">
                <a16:creationId xmlns="" xmlns:a16="http://schemas.microsoft.com/office/drawing/2014/main" id="{5CBB85C2-EF62-4965-924B-E390C1734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111" name="Group 39">
            <a:extLst>
              <a:ext uri="{FF2B5EF4-FFF2-40B4-BE49-F238E27FC236}">
                <a16:creationId xmlns="" xmlns:a16="http://schemas.microsoft.com/office/drawing/2014/main" id="{2C92A2CF-5649-4D97-A24C-4BCCBA294BD5}"/>
              </a:ext>
            </a:extLst>
          </p:cNvPr>
          <p:cNvGrpSpPr>
            <a:grpSpLocks/>
          </p:cNvGrpSpPr>
          <p:nvPr/>
        </p:nvGrpSpPr>
        <p:grpSpPr bwMode="auto">
          <a:xfrm>
            <a:off x="6686468" y="2800341"/>
            <a:ext cx="1314400" cy="1314400"/>
            <a:chOff x="4320" y="2928"/>
            <a:chExt cx="1104" cy="1104"/>
          </a:xfrm>
        </p:grpSpPr>
        <p:sp>
          <p:nvSpPr>
            <p:cNvPr id="4132" name="AutoShape 40">
              <a:extLst>
                <a:ext uri="{FF2B5EF4-FFF2-40B4-BE49-F238E27FC236}">
                  <a16:creationId xmlns="" xmlns:a16="http://schemas.microsoft.com/office/drawing/2014/main" id="{0C38917D-E7A0-4A5F-8FD9-2230E4CF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3" name="WordArt 41">
              <a:extLst>
                <a:ext uri="{FF2B5EF4-FFF2-40B4-BE49-F238E27FC236}">
                  <a16:creationId xmlns="" xmlns:a16="http://schemas.microsoft.com/office/drawing/2014/main" id="{5C0CB2C5-B3DE-4176-80F2-E380C1399E1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49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2" grpId="0" animBg="1"/>
      <p:bldP spid="15" grpId="0" animBg="1"/>
      <p:bldP spid="15" grpId="1" animBg="1"/>
      <p:bldP spid="15" grpId="2" animBg="1"/>
      <p:bldP spid="3094" grpId="0" animBg="1"/>
      <p:bldP spid="30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28B555AE-7269-4A10-B7A7-E9F43468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267" y="998996"/>
            <a:ext cx="5638581" cy="108580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  </a:t>
            </a:r>
          </a:p>
          <a:p>
            <a:pPr eaLnBrk="1" hangingPunct="1"/>
            <a:r>
              <a:rPr lang="en-US" altLang="en-US" sz="3000" b="1" dirty="0" err="1">
                <a:solidFill>
                  <a:schemeClr val="bg1"/>
                </a:solidFill>
              </a:rPr>
              <a:t>Số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lớn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hai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số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</a:rPr>
              <a:t> : </a:t>
            </a:r>
          </a:p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      </a:t>
            </a:r>
            <a:endParaRPr lang="en-US" altLang="en-US" sz="4100" b="1" dirty="0">
              <a:solidFill>
                <a:schemeClr val="bg1"/>
              </a:solidFill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73537402-4DEF-4824-860B-77BCB17841FE}"/>
              </a:ext>
            </a:extLst>
          </p:cNvPr>
          <p:cNvGrpSpPr>
            <a:grpSpLocks/>
          </p:cNvGrpSpPr>
          <p:nvPr/>
        </p:nvGrpSpPr>
        <p:grpSpPr bwMode="auto">
          <a:xfrm>
            <a:off x="1151467" y="7243"/>
            <a:ext cx="240497" cy="5143302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35059F-BB48-46EA-9112-2FA60E59C23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4135" name="Rectangle 10">
              <a:extLst>
                <a:ext uri="{FF2B5EF4-FFF2-40B4-BE49-F238E27FC236}">
                  <a16:creationId xmlns="" xmlns:a16="http://schemas.microsoft.com/office/drawing/2014/main" id="{A8CFAFBB-FDB7-45C3-852D-5B15F76E8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5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F13EF1A-96F8-4C02-A822-D4A9834ACF62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F55B623E-AF3E-4F57-8FEE-543918BE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020" y="2800342"/>
            <a:ext cx="3690796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E5CCB06B-817F-45EF-834D-D40F9057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3" y="2994407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C3549B0B-AA52-44B7-8741-A699F591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26" y="2827726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FBFB6FAB-C39D-44A6-99A3-9697DD27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974" y="2882494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0E428CD4-FACF-4EE3-A520-6A54D078BD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1750" y="2967023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A081536F-35A0-4C7F-A6FC-09D6EDCD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827" y="4343332"/>
            <a:ext cx="3700320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chemeClr val="bg1"/>
                </a:solidFill>
              </a:rPr>
              <a:t>98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F29DBFB8-9A1E-4D41-9929-182FB89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9" y="3453970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BAB3B217-C895-4A4A-B8EE-236BCFCD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9" y="3570647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FC52FAFF-F1D3-4DA5-B106-FC82CF4E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88" y="3625414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A4D39D3-3A95-4B17-8215-B92EB01ABF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464" y="3709945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pic>
        <p:nvPicPr>
          <p:cNvPr id="9" name="Picture 37" descr="Blue_chapterlist">
            <a:extLst>
              <a:ext uri="{FF2B5EF4-FFF2-40B4-BE49-F238E27FC236}">
                <a16:creationId xmlns="" xmlns:a16="http://schemas.microsoft.com/office/drawing/2014/main" id="{854D1803-2F6D-404E-95F8-AA08F8A2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9" y="4196891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>
            <a:extLst>
              <a:ext uri="{FF2B5EF4-FFF2-40B4-BE49-F238E27FC236}">
                <a16:creationId xmlns="" xmlns:a16="http://schemas.microsoft.com/office/drawing/2014/main" id="{0F4A98F0-82EF-4568-AD5B-6449C8F8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9" y="4313569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4F496056-CA9A-4998-98C0-F26B235A2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88" y="4368335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13" name="WordArt 226">
            <a:extLst>
              <a:ext uri="{FF2B5EF4-FFF2-40B4-BE49-F238E27FC236}">
                <a16:creationId xmlns="" xmlns:a16="http://schemas.microsoft.com/office/drawing/2014/main" id="{D7F605F9-AF51-4BC2-BB35-842A1598CF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464" y="4452865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5" name="AutoShape 51">
            <a:extLst>
              <a:ext uri="{FF2B5EF4-FFF2-40B4-BE49-F238E27FC236}">
                <a16:creationId xmlns="" xmlns:a16="http://schemas.microsoft.com/office/drawing/2014/main" id="{EC4CC84C-EF21-432B-9B84-9AAB702C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304" y="3584933"/>
            <a:ext cx="3700320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3094" name="AutoShape 22">
            <a:extLst>
              <a:ext uri="{FF2B5EF4-FFF2-40B4-BE49-F238E27FC236}">
                <a16:creationId xmlns="" xmlns:a16="http://schemas.microsoft.com/office/drawing/2014/main" id="{4C97B99D-8019-4D7A-98E5-099B8E1B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06" y="879939"/>
            <a:ext cx="957226" cy="124415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WordArt 23">
            <a:extLst>
              <a:ext uri="{FF2B5EF4-FFF2-40B4-BE49-F238E27FC236}">
                <a16:creationId xmlns="" xmlns:a16="http://schemas.microsoft.com/office/drawing/2014/main" id="{7C4F116D-760D-4CBC-9E1C-374B66370A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6233" y="1266877"/>
            <a:ext cx="735779" cy="4548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Câu</a:t>
            </a:r>
            <a:r>
              <a:rPr lang="vi-VN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  <a:endParaRPr lang="en-US" sz="2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4117" name="Picture 24" descr="Picture1">
            <a:extLst>
              <a:ext uri="{FF2B5EF4-FFF2-40B4-BE49-F238E27FC236}">
                <a16:creationId xmlns="" xmlns:a16="http://schemas.microsoft.com/office/drawing/2014/main" id="{F28C30A3-3FA2-42FD-A567-F3BA77FC648A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48" y="540624"/>
            <a:ext cx="6857736" cy="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WordArt 25">
            <a:extLst>
              <a:ext uri="{FF2B5EF4-FFF2-40B4-BE49-F238E27FC236}">
                <a16:creationId xmlns="" xmlns:a16="http://schemas.microsoft.com/office/drawing/2014/main" id="{3FE0F4CD-478F-450D-A394-CA6A403F6F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2561" y="4861"/>
            <a:ext cx="4480148" cy="57147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</a:t>
            </a:r>
            <a:r>
              <a:rPr lang="en-US" sz="2700" kern="1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ung</a:t>
            </a:r>
            <a:r>
              <a:rPr lang="en-US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chu</a:t>
            </a:r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ô</a:t>
            </a:r>
            <a:r>
              <a:rPr lang="en-US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ng v</a:t>
            </a:r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à</a:t>
            </a:r>
            <a:r>
              <a:rPr lang="en-US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ng </a:t>
            </a:r>
            <a:endParaRPr lang="en-US" sz="2700" kern="1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4119" name="Picture 27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A423C0-F00B-4518-9F4E-795D5C732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86" y="-142770"/>
            <a:ext cx="1239394" cy="12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WordArt 28">
            <a:extLst>
              <a:ext uri="{FF2B5EF4-FFF2-40B4-BE49-F238E27FC236}">
                <a16:creationId xmlns="" xmlns:a16="http://schemas.microsoft.com/office/drawing/2014/main" id="{28EAC8C3-D9F2-4F7B-87DF-769B1337F5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101" name="WordArt 29">
            <a:extLst>
              <a:ext uri="{FF2B5EF4-FFF2-40B4-BE49-F238E27FC236}">
                <a16:creationId xmlns="" xmlns:a16="http://schemas.microsoft.com/office/drawing/2014/main" id="{5BC58325-2F1A-447E-AE96-2301FC223B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102" name="WordArt 30">
            <a:extLst>
              <a:ext uri="{FF2B5EF4-FFF2-40B4-BE49-F238E27FC236}">
                <a16:creationId xmlns="" xmlns:a16="http://schemas.microsoft.com/office/drawing/2014/main" id="{751D3ABA-CC24-4ED0-9D5D-374992C445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6979" y="3168231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03" name="WordArt 31">
            <a:extLst>
              <a:ext uri="{FF2B5EF4-FFF2-40B4-BE49-F238E27FC236}">
                <a16:creationId xmlns="" xmlns:a16="http://schemas.microsoft.com/office/drawing/2014/main" id="{499E797D-8B05-4D3C-B035-A742A6B899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104" name="WordArt 32">
            <a:extLst>
              <a:ext uri="{FF2B5EF4-FFF2-40B4-BE49-F238E27FC236}">
                <a16:creationId xmlns="" xmlns:a16="http://schemas.microsoft.com/office/drawing/2014/main" id="{6BF991F5-413C-4C4B-B371-359C61F77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09125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105" name="WordArt 33">
            <a:extLst>
              <a:ext uri="{FF2B5EF4-FFF2-40B4-BE49-F238E27FC236}">
                <a16:creationId xmlns="" xmlns:a16="http://schemas.microsoft.com/office/drawing/2014/main" id="{B256E4DB-BA9E-4979-A5C4-904C0C0172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4123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106" name="WordArt 34">
            <a:extLst>
              <a:ext uri="{FF2B5EF4-FFF2-40B4-BE49-F238E27FC236}">
                <a16:creationId xmlns="" xmlns:a16="http://schemas.microsoft.com/office/drawing/2014/main" id="{5B6C5F7B-E8B0-4318-959C-082A28508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107" name="WordArt 35">
            <a:extLst>
              <a:ext uri="{FF2B5EF4-FFF2-40B4-BE49-F238E27FC236}">
                <a16:creationId xmlns="" xmlns:a16="http://schemas.microsoft.com/office/drawing/2014/main" id="{90506FA8-5CD9-45A5-BE97-BABEA5CF7A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108" name="WordArt 36">
            <a:extLst>
              <a:ext uri="{FF2B5EF4-FFF2-40B4-BE49-F238E27FC236}">
                <a16:creationId xmlns="" xmlns:a16="http://schemas.microsoft.com/office/drawing/2014/main" id="{08AEC6FB-1882-4E38-99AC-747D837A8C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6979" y="3178945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109" name="WordArt 37">
            <a:extLst>
              <a:ext uri="{FF2B5EF4-FFF2-40B4-BE49-F238E27FC236}">
                <a16:creationId xmlns="" xmlns:a16="http://schemas.microsoft.com/office/drawing/2014/main" id="{BF1FD4CA-987D-4325-8E99-5D27C99DD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110" name="WordArt 38">
            <a:extLst>
              <a:ext uri="{FF2B5EF4-FFF2-40B4-BE49-F238E27FC236}">
                <a16:creationId xmlns="" xmlns:a16="http://schemas.microsoft.com/office/drawing/2014/main" id="{5CBB85C2-EF62-4965-924B-E390C1734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111" name="Group 39">
            <a:extLst>
              <a:ext uri="{FF2B5EF4-FFF2-40B4-BE49-F238E27FC236}">
                <a16:creationId xmlns="" xmlns:a16="http://schemas.microsoft.com/office/drawing/2014/main" id="{2C92A2CF-5649-4D97-A24C-4BCCBA294BD5}"/>
              </a:ext>
            </a:extLst>
          </p:cNvPr>
          <p:cNvGrpSpPr>
            <a:grpSpLocks/>
          </p:cNvGrpSpPr>
          <p:nvPr/>
        </p:nvGrpSpPr>
        <p:grpSpPr bwMode="auto">
          <a:xfrm>
            <a:off x="6686468" y="2800341"/>
            <a:ext cx="1314400" cy="1314400"/>
            <a:chOff x="4320" y="2928"/>
            <a:chExt cx="1104" cy="1104"/>
          </a:xfrm>
        </p:grpSpPr>
        <p:sp>
          <p:nvSpPr>
            <p:cNvPr id="4132" name="AutoShape 40">
              <a:extLst>
                <a:ext uri="{FF2B5EF4-FFF2-40B4-BE49-F238E27FC236}">
                  <a16:creationId xmlns="" xmlns:a16="http://schemas.microsoft.com/office/drawing/2014/main" id="{0C38917D-E7A0-4A5F-8FD9-2230E4CF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3" name="WordArt 41">
              <a:extLst>
                <a:ext uri="{FF2B5EF4-FFF2-40B4-BE49-F238E27FC236}">
                  <a16:creationId xmlns="" xmlns:a16="http://schemas.microsoft.com/office/drawing/2014/main" id="{5C0CB2C5-B3DE-4176-80F2-E380C1399E1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5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2" grpId="0" animBg="1"/>
      <p:bldP spid="15" grpId="0" animBg="1"/>
      <p:bldP spid="15" grpId="1" animBg="1"/>
      <p:bldP spid="15" grpId="2" animBg="1"/>
      <p:bldP spid="3094" grpId="0" animBg="1"/>
      <p:bldP spid="30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28B555AE-7269-4A10-B7A7-E9F43468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134" y="998996"/>
            <a:ext cx="5638581" cy="108580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3000" b="1" dirty="0" smtClean="0">
                <a:solidFill>
                  <a:schemeClr val="bg1"/>
                </a:solidFill>
              </a:rPr>
              <a:t>Số </a:t>
            </a:r>
            <a:r>
              <a:rPr lang="vi-VN" sz="3000" b="1" dirty="0">
                <a:solidFill>
                  <a:schemeClr val="bg1"/>
                </a:solidFill>
              </a:rPr>
              <a:t>cần điền vào 34; 35; ......; 37 là</a:t>
            </a:r>
            <a:r>
              <a:rPr lang="vi-VN" sz="3000" b="1" dirty="0" smtClean="0">
                <a:solidFill>
                  <a:schemeClr val="bg1"/>
                </a:solidFill>
              </a:rPr>
              <a:t>:</a:t>
            </a:r>
            <a:r>
              <a:rPr lang="en-US" altLang="en-US" sz="3000" b="1" dirty="0" smtClean="0">
                <a:solidFill>
                  <a:schemeClr val="bg1"/>
                </a:solidFill>
              </a:rPr>
              <a:t>      </a:t>
            </a:r>
            <a:endParaRPr lang="en-US" altLang="en-US" sz="4100" b="1" dirty="0">
              <a:solidFill>
                <a:schemeClr val="bg1"/>
              </a:solidFill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73537402-4DEF-4824-860B-77BCB17841FE}"/>
              </a:ext>
            </a:extLst>
          </p:cNvPr>
          <p:cNvGrpSpPr>
            <a:grpSpLocks/>
          </p:cNvGrpSpPr>
          <p:nvPr/>
        </p:nvGrpSpPr>
        <p:grpSpPr bwMode="auto">
          <a:xfrm>
            <a:off x="1151467" y="7243"/>
            <a:ext cx="240497" cy="5143302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35059F-BB48-46EA-9112-2FA60E59C23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latin typeface=".VnTime" pitchFamily="34" charset="0"/>
              </a:endParaRPr>
            </a:p>
          </p:txBody>
        </p:sp>
        <p:sp>
          <p:nvSpPr>
            <p:cNvPr id="4135" name="Rectangle 10">
              <a:extLst>
                <a:ext uri="{FF2B5EF4-FFF2-40B4-BE49-F238E27FC236}">
                  <a16:creationId xmlns="" xmlns:a16="http://schemas.microsoft.com/office/drawing/2014/main" id="{A8CFAFBB-FDB7-45C3-852D-5B15F76E8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5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F13EF1A-96F8-4C02-A822-D4A9834ACF62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F55B623E-AF3E-4F57-8FEE-543918BE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020" y="2800342"/>
            <a:ext cx="3690796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000" b="1" dirty="0" smtClean="0">
                <a:solidFill>
                  <a:schemeClr val="bg1"/>
                </a:solidFill>
              </a:rPr>
              <a:t>26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E5CCB06B-817F-45EF-834D-D40F9057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3" y="2994407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C3549B0B-AA52-44B7-8741-A699F591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26" y="2827726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FBFB6FAB-C39D-44A6-99A3-9697DD27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974" y="2882494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0E428CD4-FACF-4EE3-A520-6A54D078BD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1750" y="2967023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A081536F-35A0-4C7F-A6FC-09D6EDCD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827" y="4343332"/>
            <a:ext cx="3700320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000" b="1" dirty="0" smtClean="0">
                <a:solidFill>
                  <a:schemeClr val="bg1"/>
                </a:solidFill>
              </a:rPr>
              <a:t>63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F29DBFB8-9A1E-4D41-9929-182FB89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9" y="3453970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BAB3B217-C895-4A4A-B8EE-236BCFCD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9" y="3570647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FC52FAFF-F1D3-4DA5-B106-FC82CF4E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88" y="3625414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A4D39D3-3A95-4B17-8215-B92EB01ABF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464" y="3709945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pic>
        <p:nvPicPr>
          <p:cNvPr id="9" name="Picture 37" descr="Blue_chapterlist">
            <a:extLst>
              <a:ext uri="{FF2B5EF4-FFF2-40B4-BE49-F238E27FC236}">
                <a16:creationId xmlns="" xmlns:a16="http://schemas.microsoft.com/office/drawing/2014/main" id="{854D1803-2F6D-404E-95F8-AA08F8A21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9" y="4196891"/>
            <a:ext cx="445277" cy="26311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lassicmode">
            <a:extLst>
              <a:ext uri="{FF2B5EF4-FFF2-40B4-BE49-F238E27FC236}">
                <a16:creationId xmlns="" xmlns:a16="http://schemas.microsoft.com/office/drawing/2014/main" id="{0F4A98F0-82EF-4568-AD5B-6449C8F8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39" y="4313569"/>
            <a:ext cx="1125098" cy="60124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4F496056-CA9A-4998-98C0-F26B235A2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88" y="4368335"/>
            <a:ext cx="613149" cy="4595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>
              <a:latin typeface=".VnTime" panose="020B7200000000000000" pitchFamily="34" charset="0"/>
            </a:endParaRPr>
          </a:p>
        </p:txBody>
      </p:sp>
      <p:sp>
        <p:nvSpPr>
          <p:cNvPr id="13" name="WordArt 226">
            <a:extLst>
              <a:ext uri="{FF2B5EF4-FFF2-40B4-BE49-F238E27FC236}">
                <a16:creationId xmlns="" xmlns:a16="http://schemas.microsoft.com/office/drawing/2014/main" id="{D7F605F9-AF51-4BC2-BB35-842A1598CF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464" y="4452865"/>
            <a:ext cx="345268" cy="2905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5" name="AutoShape 51">
            <a:extLst>
              <a:ext uri="{FF2B5EF4-FFF2-40B4-BE49-F238E27FC236}">
                <a16:creationId xmlns="" xmlns:a16="http://schemas.microsoft.com/office/drawing/2014/main" id="{EC4CC84C-EF21-432B-9B84-9AAB702C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304" y="3584933"/>
            <a:ext cx="3700320" cy="5714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000" b="1" dirty="0" smtClean="0">
                <a:solidFill>
                  <a:schemeClr val="bg1"/>
                </a:solidFill>
              </a:rPr>
              <a:t>36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3094" name="AutoShape 22">
            <a:extLst>
              <a:ext uri="{FF2B5EF4-FFF2-40B4-BE49-F238E27FC236}">
                <a16:creationId xmlns="" xmlns:a16="http://schemas.microsoft.com/office/drawing/2014/main" id="{4C97B99D-8019-4D7A-98E5-099B8E1B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906" y="879939"/>
            <a:ext cx="957226" cy="124415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WordArt 23">
            <a:extLst>
              <a:ext uri="{FF2B5EF4-FFF2-40B4-BE49-F238E27FC236}">
                <a16:creationId xmlns="" xmlns:a16="http://schemas.microsoft.com/office/drawing/2014/main" id="{7C4F116D-760D-4CBC-9E1C-374B66370A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6233" y="1266877"/>
            <a:ext cx="735779" cy="4548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Câu</a:t>
            </a:r>
            <a:r>
              <a:rPr lang="vi-VN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vi-VN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3</a:t>
            </a:r>
            <a:endParaRPr lang="en-US" sz="2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4117" name="Picture 24" descr="Picture1">
            <a:extLst>
              <a:ext uri="{FF2B5EF4-FFF2-40B4-BE49-F238E27FC236}">
                <a16:creationId xmlns="" xmlns:a16="http://schemas.microsoft.com/office/drawing/2014/main" id="{F28C30A3-3FA2-42FD-A567-F3BA77FC648A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48" y="540624"/>
            <a:ext cx="6857736" cy="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WordArt 25">
            <a:extLst>
              <a:ext uri="{FF2B5EF4-FFF2-40B4-BE49-F238E27FC236}">
                <a16:creationId xmlns="" xmlns:a16="http://schemas.microsoft.com/office/drawing/2014/main" id="{3FE0F4CD-478F-450D-A394-CA6A403F6F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2561" y="4861"/>
            <a:ext cx="4480148" cy="57147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</a:t>
            </a:r>
            <a:r>
              <a:rPr lang="en-US" sz="2700" kern="1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ung</a:t>
            </a:r>
            <a:r>
              <a:rPr lang="en-US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chu</a:t>
            </a:r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ô</a:t>
            </a:r>
            <a:r>
              <a:rPr lang="en-US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ng v</a:t>
            </a:r>
            <a:r>
              <a:rPr lang="vi-VN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à</a:t>
            </a:r>
            <a:r>
              <a:rPr lang="en-US" sz="2700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ng </a:t>
            </a:r>
            <a:endParaRPr lang="en-US" sz="2700" kern="1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4119" name="Picture 27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A423C0-F00B-4518-9F4E-795D5C732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86" y="-142770"/>
            <a:ext cx="1239394" cy="12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WordArt 28">
            <a:extLst>
              <a:ext uri="{FF2B5EF4-FFF2-40B4-BE49-F238E27FC236}">
                <a16:creationId xmlns="" xmlns:a16="http://schemas.microsoft.com/office/drawing/2014/main" id="{28EAC8C3-D9F2-4F7B-87DF-769B1337F5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101" name="WordArt 29">
            <a:extLst>
              <a:ext uri="{FF2B5EF4-FFF2-40B4-BE49-F238E27FC236}">
                <a16:creationId xmlns="" xmlns:a16="http://schemas.microsoft.com/office/drawing/2014/main" id="{5BC58325-2F1A-447E-AE96-2301FC223B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102" name="WordArt 30">
            <a:extLst>
              <a:ext uri="{FF2B5EF4-FFF2-40B4-BE49-F238E27FC236}">
                <a16:creationId xmlns="" xmlns:a16="http://schemas.microsoft.com/office/drawing/2014/main" id="{751D3ABA-CC24-4ED0-9D5D-374992C445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6979" y="3168231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03" name="WordArt 31">
            <a:extLst>
              <a:ext uri="{FF2B5EF4-FFF2-40B4-BE49-F238E27FC236}">
                <a16:creationId xmlns="" xmlns:a16="http://schemas.microsoft.com/office/drawing/2014/main" id="{499E797D-8B05-4D3C-B035-A742A6B899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104" name="WordArt 32">
            <a:extLst>
              <a:ext uri="{FF2B5EF4-FFF2-40B4-BE49-F238E27FC236}">
                <a16:creationId xmlns="" xmlns:a16="http://schemas.microsoft.com/office/drawing/2014/main" id="{6BF991F5-413C-4C4B-B371-359C61F77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09125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105" name="WordArt 33">
            <a:extLst>
              <a:ext uri="{FF2B5EF4-FFF2-40B4-BE49-F238E27FC236}">
                <a16:creationId xmlns="" xmlns:a16="http://schemas.microsoft.com/office/drawing/2014/main" id="{B256E4DB-BA9E-4979-A5C4-904C0C0172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4123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106" name="WordArt 34">
            <a:extLst>
              <a:ext uri="{FF2B5EF4-FFF2-40B4-BE49-F238E27FC236}">
                <a16:creationId xmlns="" xmlns:a16="http://schemas.microsoft.com/office/drawing/2014/main" id="{5B6C5F7B-E8B0-4318-959C-082A28508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107" name="WordArt 35">
            <a:extLst>
              <a:ext uri="{FF2B5EF4-FFF2-40B4-BE49-F238E27FC236}">
                <a16:creationId xmlns="" xmlns:a16="http://schemas.microsoft.com/office/drawing/2014/main" id="{90506FA8-5CD9-45A5-BE97-BABEA5CF7A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108" name="WordArt 36">
            <a:extLst>
              <a:ext uri="{FF2B5EF4-FFF2-40B4-BE49-F238E27FC236}">
                <a16:creationId xmlns="" xmlns:a16="http://schemas.microsoft.com/office/drawing/2014/main" id="{08AEC6FB-1882-4E38-99AC-747D837A8C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6979" y="3178945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109" name="WordArt 37">
            <a:extLst>
              <a:ext uri="{FF2B5EF4-FFF2-40B4-BE49-F238E27FC236}">
                <a16:creationId xmlns="" xmlns:a16="http://schemas.microsoft.com/office/drawing/2014/main" id="{BF1FD4CA-987D-4325-8E99-5D27C99DD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110" name="WordArt 38">
            <a:extLst>
              <a:ext uri="{FF2B5EF4-FFF2-40B4-BE49-F238E27FC236}">
                <a16:creationId xmlns="" xmlns:a16="http://schemas.microsoft.com/office/drawing/2014/main" id="{5CBB85C2-EF62-4965-924B-E390C1734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3408" y="3189662"/>
            <a:ext cx="500043" cy="55719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111" name="Group 39">
            <a:extLst>
              <a:ext uri="{FF2B5EF4-FFF2-40B4-BE49-F238E27FC236}">
                <a16:creationId xmlns="" xmlns:a16="http://schemas.microsoft.com/office/drawing/2014/main" id="{2C92A2CF-5649-4D97-A24C-4BCCBA294BD5}"/>
              </a:ext>
            </a:extLst>
          </p:cNvPr>
          <p:cNvGrpSpPr>
            <a:grpSpLocks/>
          </p:cNvGrpSpPr>
          <p:nvPr/>
        </p:nvGrpSpPr>
        <p:grpSpPr bwMode="auto">
          <a:xfrm>
            <a:off x="6686468" y="2800341"/>
            <a:ext cx="1314400" cy="1314400"/>
            <a:chOff x="4320" y="2928"/>
            <a:chExt cx="1104" cy="1104"/>
          </a:xfrm>
        </p:grpSpPr>
        <p:sp>
          <p:nvSpPr>
            <p:cNvPr id="4132" name="AutoShape 40">
              <a:extLst>
                <a:ext uri="{FF2B5EF4-FFF2-40B4-BE49-F238E27FC236}">
                  <a16:creationId xmlns="" xmlns:a16="http://schemas.microsoft.com/office/drawing/2014/main" id="{0C38917D-E7A0-4A5F-8FD9-2230E4CF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3" name="WordArt 41">
              <a:extLst>
                <a:ext uri="{FF2B5EF4-FFF2-40B4-BE49-F238E27FC236}">
                  <a16:creationId xmlns="" xmlns:a16="http://schemas.microsoft.com/office/drawing/2014/main" id="{5C0CB2C5-B3DE-4176-80F2-E380C1399E1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27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2" grpId="0" animBg="1"/>
      <p:bldP spid="15" grpId="0" animBg="1"/>
      <p:bldP spid="15" grpId="1" animBg="1"/>
      <p:bldP spid="15" grpId="2" animBg="1"/>
      <p:bldP spid="3094" grpId="0" animBg="1"/>
      <p:bldP spid="309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 SÁNH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916469"/>
            <a:ext cx="2840018" cy="1401275"/>
            <a:chOff x="576021" y="798131"/>
            <a:chExt cx="2840018" cy="1401275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129255" y="798131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959415"/>
            <a:ext cx="2840018" cy="1358329"/>
            <a:chOff x="3919145" y="841077"/>
            <a:chExt cx="2840018" cy="1358329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309" y="2910096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4084" y="2772182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859" y="2635261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480217" y="841077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454976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170393" y="269540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4473016" y="2722276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19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66412" y="2698662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62310" y="269540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  &lt;   19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19   …   16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4" y="1889383"/>
            <a:ext cx="82232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3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857284"/>
            <a:ext cx="2840018" cy="1460460"/>
            <a:chOff x="576021" y="738946"/>
            <a:chExt cx="2840018" cy="1460460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055687" y="73894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655280" y="769809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774423" y="103275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361374" y="1056407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1012050"/>
            <a:ext cx="2840018" cy="1305694"/>
            <a:chOff x="3919145" y="893712"/>
            <a:chExt cx="2840018" cy="1305694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094446" y="902658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729660" y="893712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960292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25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&gt;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42   &gt;   25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25   …   42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22" y="2177079"/>
            <a:ext cx="377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3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55410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16/SGK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8575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HP001 4 hang 1 ô ly" panose="020B0603050302020204" pitchFamily="34" charset="0"/>
              </a:rPr>
              <a:t>Thứ năm ngày 01 tháng 02 năm 2024</a:t>
            </a:r>
          </a:p>
          <a:p>
            <a:pPr algn="ctr"/>
            <a:r>
              <a:rPr lang="vi-VN" sz="3200" dirty="0" smtClean="0">
                <a:latin typeface="HP001 4 hang 1 ô ly" panose="020B0603050302020204" pitchFamily="34" charset="0"/>
              </a:rPr>
              <a:t>Toán</a:t>
            </a:r>
          </a:p>
          <a:p>
            <a:pPr algn="ctr"/>
            <a:r>
              <a:rPr lang="vi-VN" sz="3200" dirty="0" smtClean="0">
                <a:latin typeface="HP001 4 hang 1 ô ly" panose="020B0603050302020204" pitchFamily="34" charset="0"/>
              </a:rPr>
              <a:t>Bài 22: So sánh số có hai chữ số</a:t>
            </a:r>
            <a:endParaRPr lang="en-US" sz="3200" dirty="0">
              <a:latin typeface="HP001 4 hang 1 ô ly" panose="020B06030503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2330192"/>
            <a:ext cx="7239000" cy="25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05" y="391233"/>
            <a:ext cx="25114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8061" y="17022"/>
            <a:ext cx="3810557" cy="85725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644" y="523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0238471" y="4182389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72600" y="2832376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7"/>
          <a:stretch/>
        </p:blipFill>
        <p:spPr bwMode="auto">
          <a:xfrm>
            <a:off x="6384925" y="529028"/>
            <a:ext cx="2073275" cy="44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4380" y="87312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 &lt;  16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4380" y="316547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4380" y="431800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bd8759de21c6ee05c64e06af23524834097c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430</Words>
  <Application>Microsoft Office PowerPoint</Application>
  <PresentationFormat>On-screen Show (16:9)</PresentationFormat>
  <Paragraphs>145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.VnArial</vt:lpstr>
      <vt:lpstr>.VnBahamasBH</vt:lpstr>
      <vt:lpstr>.VnHelvetInsH</vt:lpstr>
      <vt:lpstr>.VnTime</vt:lpstr>
      <vt:lpstr>.VnTimeH</vt:lpstr>
      <vt:lpstr>Arial</vt:lpstr>
      <vt:lpstr>Arial Black</vt:lpstr>
      <vt:lpstr>Calibri</vt:lpstr>
      <vt:lpstr>HP001 4 hang 1 ô ly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Chủ đề 6</vt:lpstr>
      <vt:lpstr>PowerPoint Presentation</vt:lpstr>
      <vt:lpstr>PowerPoint Presentation</vt:lpstr>
      <vt:lpstr>PowerPoint Presentation</vt:lpstr>
      <vt:lpstr>So sánh (theo mẫu)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128</cp:revision>
  <dcterms:created xsi:type="dcterms:W3CDTF">2021-01-09T02:19:28Z</dcterms:created>
  <dcterms:modified xsi:type="dcterms:W3CDTF">2024-01-29T10:29:05Z</dcterms:modified>
</cp:coreProperties>
</file>