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256" r:id="rId2"/>
    <p:sldId id="489" r:id="rId3"/>
    <p:sldId id="490" r:id="rId4"/>
    <p:sldId id="491" r:id="rId5"/>
    <p:sldId id="495" r:id="rId6"/>
    <p:sldId id="496" r:id="rId7"/>
    <p:sldId id="498" r:id="rId8"/>
    <p:sldId id="499" r:id="rId9"/>
    <p:sldId id="502" r:id="rId10"/>
    <p:sldId id="500" r:id="rId11"/>
    <p:sldId id="503" r:id="rId12"/>
    <p:sldId id="504" r:id="rId13"/>
    <p:sldId id="505" r:id="rId14"/>
    <p:sldId id="506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Bebas Neue" panose="020B0604020202020204" charset="0"/>
      <p:regular r:id="rId26"/>
    </p:embeddedFont>
    <p:embeddedFont>
      <p:font typeface="Wingdings 2" panose="05020102010507070707" pitchFamily="18" charset="2"/>
      <p:regular r:id="rId27"/>
    </p:embeddedFont>
    <p:embeddedFont>
      <p:font typeface="Arial Black" panose="020B0A04020102020204" pitchFamily="34" charset="0"/>
      <p:bold r:id="rId28"/>
    </p:embeddedFont>
    <p:embeddedFont>
      <p:font typeface="Amatic SC" panose="020B0604020202020204" charset="-79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13"/>
    <a:srgbClr val="FFFFCC"/>
    <a:srgbClr val="F07D62"/>
    <a:srgbClr val="F6A078"/>
    <a:srgbClr val="FAB919"/>
    <a:srgbClr val="FDE3A2"/>
    <a:srgbClr val="F7F2DD"/>
    <a:srgbClr val="85C5A7"/>
    <a:srgbClr val="4ABACD"/>
    <a:srgbClr val="6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3" autoAdjust="0"/>
    <p:restoredTop sz="93094" autoAdjust="0"/>
  </p:normalViewPr>
  <p:slideViewPr>
    <p:cSldViewPr>
      <p:cViewPr varScale="1">
        <p:scale>
          <a:sx n="91" d="100"/>
          <a:sy n="91" d="100"/>
        </p:scale>
        <p:origin x="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74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7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plays the audio. Student listens and choose the number with the word containing the given sound.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click on play / stop button to choose the point for that question.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86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0BFC35B-69C8-46B2-BAD1-B13D8DE391D6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983015" y="1592636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latin typeface="Comic Sans MS" panose="030F0702030302020204" pitchFamily="66" charset="0"/>
              </a:rPr>
              <a:t>Unit 13</a:t>
            </a:r>
            <a:r>
              <a:rPr lang="pt-PT" sz="6600">
                <a:latin typeface="Comic Sans MS" panose="030F0702030302020204" pitchFamily="66" charset="0"/>
              </a:rPr>
              <a:t/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Comic Sans MS" panose="030F0702030302020204" pitchFamily="66" charset="0"/>
              </a:rPr>
              <a:t>Lesson 3 - Period 5</a:t>
            </a:r>
            <a:endParaRPr sz="2400">
              <a:latin typeface="Comic Sans MS" panose="030F0702030302020204" pitchFamily="66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17695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306300" y="1176955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911565" y="1176955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37573" y="1176955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legs.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317588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36" y="2317588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5 text 1">
            <a:hlinkClick r:id="" action="ppaction://media"/>
            <a:extLst>
              <a:ext uri="{FF2B5EF4-FFF2-40B4-BE49-F238E27FC236}">
                <a16:creationId xmlns:a16="http://schemas.microsoft.com/office/drawing/2014/main" id="{234D7C7B-CF0E-4AED-AD79-01CE6747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303" y="538695"/>
            <a:ext cx="736348" cy="736350"/>
          </a:xfrm>
          <a:prstGeom prst="rect">
            <a:avLst/>
          </a:prstGeom>
        </p:spPr>
      </p:pic>
      <p:pic>
        <p:nvPicPr>
          <p:cNvPr id="20" name="35 text 1">
            <a:hlinkClick r:id="" action="ppaction://media"/>
            <a:extLst>
              <a:ext uri="{FF2B5EF4-FFF2-40B4-BE49-F238E27FC236}">
                <a16:creationId xmlns:a16="http://schemas.microsoft.com/office/drawing/2014/main" id="{85CC4D43-3301-4EF2-A915-44626FA90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540000"/>
            <a:ext cx="736348" cy="736350"/>
          </a:xfrm>
          <a:prstGeom prst="rect">
            <a:avLst/>
          </a:prstGeom>
        </p:spPr>
      </p:pic>
      <p:pic>
        <p:nvPicPr>
          <p:cNvPr id="21" name="35 text 1">
            <a:hlinkClick r:id="" action="ppaction://media"/>
            <a:extLst>
              <a:ext uri="{FF2B5EF4-FFF2-40B4-BE49-F238E27FC236}">
                <a16:creationId xmlns:a16="http://schemas.microsoft.com/office/drawing/2014/main" id="{45638B4B-A599-457B-98AA-234E9473B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1365787"/>
            <a:ext cx="736348" cy="736350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0B052516-7F90-44BC-87BE-46B8B4429D2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6B84E970-1C03-4C9F-A2A3-A338009852AA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CDB9D7AC-5EA9-4AAB-9A21-4AA0A342BDA6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209214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287865" y="120921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751265" y="1209214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274255" y="1209214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eyes.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34984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12" y="234984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5 text 2">
            <a:hlinkClick r:id="" action="ppaction://media"/>
            <a:extLst>
              <a:ext uri="{FF2B5EF4-FFF2-40B4-BE49-F238E27FC236}">
                <a16:creationId xmlns:a16="http://schemas.microsoft.com/office/drawing/2014/main" id="{FBFD2027-D916-4BDB-BE6C-EC817DD7B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465301"/>
            <a:ext cx="762000" cy="761998"/>
          </a:xfrm>
          <a:prstGeom prst="rect">
            <a:avLst/>
          </a:prstGeom>
        </p:spPr>
      </p:pic>
      <p:pic>
        <p:nvPicPr>
          <p:cNvPr id="20" name="35 text 2">
            <a:hlinkClick r:id="" action="ppaction://media"/>
            <a:extLst>
              <a:ext uri="{FF2B5EF4-FFF2-40B4-BE49-F238E27FC236}">
                <a16:creationId xmlns:a16="http://schemas.microsoft.com/office/drawing/2014/main" id="{CD840931-0820-4C46-83A5-BAFB736CF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4600" y="465301"/>
            <a:ext cx="762000" cy="761998"/>
          </a:xfrm>
          <a:prstGeom prst="rect">
            <a:avLst/>
          </a:prstGeom>
        </p:spPr>
      </p:pic>
      <p:pic>
        <p:nvPicPr>
          <p:cNvPr id="21" name="35 text 2">
            <a:hlinkClick r:id="" action="ppaction://media"/>
            <a:extLst>
              <a:ext uri="{FF2B5EF4-FFF2-40B4-BE49-F238E27FC236}">
                <a16:creationId xmlns:a16="http://schemas.microsoft.com/office/drawing/2014/main" id="{C1D69CE5-F719-4555-BCCB-66DB58430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4600" y="1428751"/>
            <a:ext cx="762000" cy="761998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43A6868D-6C4C-4323-B48E-BE1121D102D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266A5F1D-2CCF-4CFF-8F12-ED720AA0C5D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D154D44C-99C2-42D9-8035-6BDB70FF80D8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352550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Lucy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129168" y="1352550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5178465" y="13525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12728" y="135255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bike.</a:t>
            </a:r>
          </a:p>
        </p:txBody>
      </p:sp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24" y="2493183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480482F2-BE6C-47F1-933E-48F58CA8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438150"/>
            <a:ext cx="812550" cy="812550"/>
          </a:xfrm>
          <a:prstGeom prst="rect">
            <a:avLst/>
          </a:prstGeom>
        </p:spPr>
      </p:pic>
      <p:pic>
        <p:nvPicPr>
          <p:cNvPr id="18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4CDC4587-0037-4625-8B75-0C07A2FF1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438150"/>
            <a:ext cx="812550" cy="812550"/>
          </a:xfrm>
          <a:prstGeom prst="rect">
            <a:avLst/>
          </a:prstGeom>
        </p:spPr>
      </p:pic>
      <p:pic>
        <p:nvPicPr>
          <p:cNvPr id="19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801B1AD5-0D63-4DCB-BBF7-8929A96D1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1289587"/>
            <a:ext cx="812550" cy="812550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73C221CC-E468-47EE-9C7E-C64E9D5414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9404BBB0-4BA4-4273-9288-D961C0012558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5854F100-82FF-4941-BBDC-DD4C332BB2DA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118033" y="1276867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409594" y="1276867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225653" y="1276867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965048" y="12768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11" y="237516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084479" y="1276867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robot.</a:t>
            </a:r>
          </a:p>
        </p:txBody>
      </p:sp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97" y="237516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C5B54DC9-4AD2-46E8-A0C5-A3D09E18C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9579" y="602618"/>
            <a:ext cx="620072" cy="620071"/>
          </a:xfrm>
          <a:prstGeom prst="rect">
            <a:avLst/>
          </a:prstGeom>
        </p:spPr>
      </p:pic>
      <p:pic>
        <p:nvPicPr>
          <p:cNvPr id="24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2D996ED1-8B13-4EFF-9CB5-E2CA96594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602618"/>
            <a:ext cx="620072" cy="620071"/>
          </a:xfrm>
          <a:prstGeom prst="rect">
            <a:avLst/>
          </a:prstGeom>
        </p:spPr>
      </p:pic>
      <p:pic>
        <p:nvPicPr>
          <p:cNvPr id="25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EFC81F10-CFBB-4E7B-955D-598393146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1482066"/>
            <a:ext cx="620072" cy="620071"/>
          </a:xfrm>
          <a:prstGeom prst="rect">
            <a:avLst/>
          </a:prstGeom>
        </p:spPr>
      </p:pic>
      <p:pic>
        <p:nvPicPr>
          <p:cNvPr id="26" name="dice_VXckWdwp">
            <a:hlinkClick r:id="" action="ppaction://media"/>
            <a:extLst>
              <a:ext uri="{FF2B5EF4-FFF2-40B4-BE49-F238E27FC236}">
                <a16:creationId xmlns:a16="http://schemas.microsoft.com/office/drawing/2014/main" id="{25342972-18D0-444E-9F4D-327D3BF048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7" name="PLAY">
            <a:extLst>
              <a:ext uri="{FF2B5EF4-FFF2-40B4-BE49-F238E27FC236}">
                <a16:creationId xmlns:a16="http://schemas.microsoft.com/office/drawing/2014/main" id="{23A0E275-AE0B-412D-A23B-F8BDC4A8F7D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8" name="STOP">
            <a:extLst>
              <a:ext uri="{FF2B5EF4-FFF2-40B4-BE49-F238E27FC236}">
                <a16:creationId xmlns:a16="http://schemas.microsoft.com/office/drawing/2014/main" id="{D511BCC3-9448-407A-B6EC-6DD51CBDE42C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118033" y="111715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359099" y="1117154"/>
            <a:ext cx="125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robot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232065" y="111715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537848" y="1117154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11" y="2215454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175050" y="1117153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eyes.</a:t>
            </a:r>
          </a:p>
        </p:txBody>
      </p:sp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9" y="2215454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6EF86CF7-E3FA-40A8-B8FC-33EC3985E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3037" y="540000"/>
            <a:ext cx="749930" cy="749932"/>
          </a:xfrm>
          <a:prstGeom prst="rect">
            <a:avLst/>
          </a:prstGeom>
        </p:spPr>
      </p:pic>
      <p:pic>
        <p:nvPicPr>
          <p:cNvPr id="21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0B372AF6-A861-4AF4-A095-1791A15DC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540000"/>
            <a:ext cx="749930" cy="749932"/>
          </a:xfrm>
          <a:prstGeom prst="rect">
            <a:avLst/>
          </a:prstGeom>
        </p:spPr>
      </p:pic>
      <p:pic>
        <p:nvPicPr>
          <p:cNvPr id="22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4DF84392-E077-418C-AE2D-F3E5D6193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1434783"/>
            <a:ext cx="749930" cy="749932"/>
          </a:xfrm>
          <a:prstGeom prst="rect">
            <a:avLst/>
          </a:prstGeom>
        </p:spPr>
      </p:pic>
      <p:pic>
        <p:nvPicPr>
          <p:cNvPr id="26" name="dice_VXckWdwp">
            <a:hlinkClick r:id="" action="ppaction://media"/>
            <a:extLst>
              <a:ext uri="{FF2B5EF4-FFF2-40B4-BE49-F238E27FC236}">
                <a16:creationId xmlns:a16="http://schemas.microsoft.com/office/drawing/2014/main" id="{3D85E995-0CF2-4FD7-8269-C63AD6EEDB2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7" name="PLAY">
            <a:extLst>
              <a:ext uri="{FF2B5EF4-FFF2-40B4-BE49-F238E27FC236}">
                <a16:creationId xmlns:a16="http://schemas.microsoft.com/office/drawing/2014/main" id="{7A3570C1-CDAB-463B-9D78-A031C098CD8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8" name="STOP">
            <a:extLst>
              <a:ext uri="{FF2B5EF4-FFF2-40B4-BE49-F238E27FC236}">
                <a16:creationId xmlns:a16="http://schemas.microsoft.com/office/drawing/2014/main" id="{141ACD28-C5DA-4954-8E79-648386A0FF3B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1352550"/>
            <a:ext cx="7524751" cy="1905000"/>
          </a:xfrm>
          <a:prstGeom prst="rect">
            <a:avLst/>
          </a:prstGeom>
        </p:spPr>
      </p:pic>
      <p:pic>
        <p:nvPicPr>
          <p:cNvPr id="7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1428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23950"/>
            <a:ext cx="7620000" cy="2930468"/>
            <a:chOff x="762000" y="1047750"/>
            <a:chExt cx="7620000" cy="2930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-2600" r="9991" b="2600"/>
            <a:stretch/>
          </p:blipFill>
          <p:spPr>
            <a:xfrm>
              <a:off x="762000" y="1047750"/>
              <a:ext cx="7620000" cy="29304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1958918"/>
              <a:ext cx="3118850" cy="20193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192C1A2-3C58-4674-9D83-03A4D3BA7C41}"/>
              </a:ext>
            </a:extLst>
          </p:cNvPr>
          <p:cNvSpPr/>
          <p:nvPr/>
        </p:nvSpPr>
        <p:spPr>
          <a:xfrm>
            <a:off x="1563059" y="3044768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8E0D86-F1B8-4BE6-8E7C-9581F05E2D40}"/>
              </a:ext>
            </a:extLst>
          </p:cNvPr>
          <p:cNvSpPr/>
          <p:nvPr/>
        </p:nvSpPr>
        <p:spPr>
          <a:xfrm>
            <a:off x="5334000" y="2589184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1274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7786-CE2B-473F-AC5E-241CF30A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the lyrics.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3950"/>
            <a:ext cx="6896100" cy="34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7786-CE2B-473F-AC5E-241CF30A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359"/>
            <a:ext cx="7695302" cy="612600"/>
          </a:xfrm>
        </p:spPr>
        <p:txBody>
          <a:bodyPr/>
          <a:lstStyle/>
          <a:p>
            <a:r>
              <a:rPr lang="en-US" dirty="0"/>
              <a:t>Listen.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23950"/>
            <a:ext cx="6896100" cy="3492491"/>
          </a:xfrm>
          <a:prstGeom prst="rect">
            <a:avLst/>
          </a:prstGeom>
        </p:spPr>
      </p:pic>
      <p:pic>
        <p:nvPicPr>
          <p:cNvPr id="6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515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78963" y="1785550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Fun </a:t>
            </a:r>
            <a:r>
              <a:rPr lang="pt-PT" dirty="0" smtClean="0"/>
              <a:t>corner</a:t>
            </a:r>
            <a:endParaRPr dirty="0"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42395" y="3730966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/>
              <a:t>Listen and find the word with the given </a:t>
            </a:r>
            <a:r>
              <a:rPr lang="pt-PT" sz="2000" dirty="0" smtClean="0"/>
              <a:t>sounds.</a:t>
            </a:r>
            <a:endParaRPr sz="20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</a:t>
            </a:r>
            <a:r>
              <a:rPr lang="en-US" smtClean="0"/>
              <a:t>"L" </a:t>
            </a:r>
            <a:r>
              <a:rPr lang="en-US"/>
              <a:t>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57539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306300" y="1575398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911565" y="1575398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28756" y="1575398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hair.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71603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ack 31">
            <a:hlinkClick r:id="" action="ppaction://media"/>
            <a:extLst>
              <a:ext uri="{FF2B5EF4-FFF2-40B4-BE49-F238E27FC236}">
                <a16:creationId xmlns:a16="http://schemas.microsoft.com/office/drawing/2014/main" id="{41BD3F67-2DBA-4507-9A4A-956DA7FC59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66750"/>
            <a:ext cx="687313" cy="687313"/>
          </a:xfrm>
          <a:prstGeom prst="rect">
            <a:avLst/>
          </a:prstGeom>
        </p:spPr>
      </p:pic>
      <p:pic>
        <p:nvPicPr>
          <p:cNvPr id="16" name="Track 31">
            <a:hlinkClick r:id="" action="ppaction://media"/>
            <a:extLst>
              <a:ext uri="{FF2B5EF4-FFF2-40B4-BE49-F238E27FC236}">
                <a16:creationId xmlns:a16="http://schemas.microsoft.com/office/drawing/2014/main" id="{0D6817A2-B512-4554-8612-24142F35F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358430"/>
            <a:ext cx="687313" cy="687313"/>
          </a:xfrm>
          <a:prstGeom prst="rect">
            <a:avLst/>
          </a:prstGeom>
        </p:spPr>
      </p:pic>
      <p:pic>
        <p:nvPicPr>
          <p:cNvPr id="17" name="dice_VXckWdwp">
            <a:hlinkClick r:id="" action="ppaction://media"/>
            <a:extLst>
              <a:ext uri="{FF2B5EF4-FFF2-40B4-BE49-F238E27FC236}">
                <a16:creationId xmlns:a16="http://schemas.microsoft.com/office/drawing/2014/main" id="{D140D772-B763-4611-BA6C-EB327254F50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18" name="PLAY">
            <a:extLst>
              <a:ext uri="{FF2B5EF4-FFF2-40B4-BE49-F238E27FC236}">
                <a16:creationId xmlns:a16="http://schemas.microsoft.com/office/drawing/2014/main" id="{91A97EC6-4D1B-4538-B55C-24AD0AD74D7F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19" name="STOP">
            <a:extLst>
              <a:ext uri="{FF2B5EF4-FFF2-40B4-BE49-F238E27FC236}">
                <a16:creationId xmlns:a16="http://schemas.microsoft.com/office/drawing/2014/main" id="{71B4911A-F6BE-4D0F-B15C-F8AA8B333B28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906476" y="1384707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She's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578710" y="1384707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450875" y="13847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537847" y="138470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8" y="2525340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rack 31">
            <a:hlinkClick r:id="" action="ppaction://media"/>
            <a:extLst>
              <a:ext uri="{FF2B5EF4-FFF2-40B4-BE49-F238E27FC236}">
                <a16:creationId xmlns:a16="http://schemas.microsoft.com/office/drawing/2014/main" id="{1636C483-65DF-4008-BE6F-06E16E87EC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540000"/>
            <a:ext cx="687313" cy="687313"/>
          </a:xfrm>
          <a:prstGeom prst="rect">
            <a:avLst/>
          </a:prstGeom>
        </p:spPr>
      </p:pic>
      <p:pic>
        <p:nvPicPr>
          <p:cNvPr id="18" name="Track 31">
            <a:hlinkClick r:id="" action="ppaction://media"/>
            <a:extLst>
              <a:ext uri="{FF2B5EF4-FFF2-40B4-BE49-F238E27FC236}">
                <a16:creationId xmlns:a16="http://schemas.microsoft.com/office/drawing/2014/main" id="{CCB4A917-9845-4B1B-BBF0-570E451E0A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9600" y="1353600"/>
            <a:ext cx="687313" cy="68731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083699" y="1384707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face.</a:t>
            </a:r>
          </a:p>
        </p:txBody>
      </p:sp>
      <p:pic>
        <p:nvPicPr>
          <p:cNvPr id="24" name="dice_VXckWdwp">
            <a:hlinkClick r:id="" action="ppaction://media"/>
            <a:extLst>
              <a:ext uri="{FF2B5EF4-FFF2-40B4-BE49-F238E27FC236}">
                <a16:creationId xmlns:a16="http://schemas.microsoft.com/office/drawing/2014/main" id="{E9CD8B53-0C72-45C4-B8C8-7FDC847B07E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5" name="PLAY">
            <a:extLst>
              <a:ext uri="{FF2B5EF4-FFF2-40B4-BE49-F238E27FC236}">
                <a16:creationId xmlns:a16="http://schemas.microsoft.com/office/drawing/2014/main" id="{E114988B-F44B-4AC9-B53D-C11367759695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6" name="STOP">
            <a:extLst>
              <a:ext uri="{FF2B5EF4-FFF2-40B4-BE49-F238E27FC236}">
                <a16:creationId xmlns:a16="http://schemas.microsoft.com/office/drawing/2014/main" id="{79B0485A-36D6-4812-8822-07C242009526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906476" y="1230448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449668" y="1230448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331451" y="1230448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695743" y="1230448"/>
            <a:ext cx="950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look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8" y="237108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251993" y="123044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like?</a:t>
            </a:r>
          </a:p>
        </p:txBody>
      </p:sp>
      <p:pic>
        <p:nvPicPr>
          <p:cNvPr id="21" name="Track 31">
            <a:hlinkClick r:id="" action="ppaction://media"/>
            <a:extLst>
              <a:ext uri="{FF2B5EF4-FFF2-40B4-BE49-F238E27FC236}">
                <a16:creationId xmlns:a16="http://schemas.microsoft.com/office/drawing/2014/main" id="{E3529EAF-DDF2-4E6B-94C1-180AE5D1BC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540000"/>
            <a:ext cx="687313" cy="687313"/>
          </a:xfrm>
          <a:prstGeom prst="rect">
            <a:avLst/>
          </a:prstGeom>
        </p:spPr>
      </p:pic>
      <p:pic>
        <p:nvPicPr>
          <p:cNvPr id="22" name="Track 31">
            <a:hlinkClick r:id="" action="ppaction://media"/>
            <a:extLst>
              <a:ext uri="{FF2B5EF4-FFF2-40B4-BE49-F238E27FC236}">
                <a16:creationId xmlns:a16="http://schemas.microsoft.com/office/drawing/2014/main" id="{C8C4B9F8-8950-4EBA-9D4A-22E3AA8C3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3999" y="1166089"/>
            <a:ext cx="687313" cy="687313"/>
          </a:xfrm>
          <a:prstGeom prst="rect">
            <a:avLst/>
          </a:prstGeom>
        </p:spPr>
      </p:pic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54" y="237108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dice_VXckWdwp">
            <a:hlinkClick r:id="" action="ppaction://media"/>
            <a:extLst>
              <a:ext uri="{FF2B5EF4-FFF2-40B4-BE49-F238E27FC236}">
                <a16:creationId xmlns:a16="http://schemas.microsoft.com/office/drawing/2014/main" id="{B7E637FD-FF86-4B60-BD7D-121864BC231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5" name="PLAY">
            <a:extLst>
              <a:ext uri="{FF2B5EF4-FFF2-40B4-BE49-F238E27FC236}">
                <a16:creationId xmlns:a16="http://schemas.microsoft.com/office/drawing/2014/main" id="{A99AD9CD-664C-4B33-B0EC-5150C7AFCCBA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6" name="STOP">
            <a:extLst>
              <a:ext uri="{FF2B5EF4-FFF2-40B4-BE49-F238E27FC236}">
                <a16:creationId xmlns:a16="http://schemas.microsoft.com/office/drawing/2014/main" id="{DB88E3A9-C78A-41CF-907F-20D5BCFC5AE1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5236</TotalTime>
  <Words>229</Words>
  <Application>Microsoft Office PowerPoint</Application>
  <PresentationFormat>On-screen Show (16:9)</PresentationFormat>
  <Paragraphs>104</Paragraphs>
  <Slides>14</Slides>
  <Notes>3</Notes>
  <HiddenSlides>0</HiddenSlides>
  <MMClips>35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Comic Sans MS</vt:lpstr>
      <vt:lpstr>Wingdings 3</vt:lpstr>
      <vt:lpstr>Nunito</vt:lpstr>
      <vt:lpstr>Bebas Neue</vt:lpstr>
      <vt:lpstr>Wingdings 2</vt:lpstr>
      <vt:lpstr>Arial Black</vt:lpstr>
      <vt:lpstr>Arial</vt:lpstr>
      <vt:lpstr>Amatic SC</vt:lpstr>
      <vt:lpstr>Children's Day by Slidesgo</vt:lpstr>
      <vt:lpstr>Unit 13 Appearance</vt:lpstr>
      <vt:lpstr>PowerPoint Presentation</vt:lpstr>
      <vt:lpstr>PowerPoint Presentation</vt:lpstr>
      <vt:lpstr>Read the lyrics.</vt:lpstr>
      <vt:lpstr>Listen.</vt:lpstr>
      <vt:lpstr>Fun corner</vt:lpstr>
      <vt:lpstr>Which word has the "L" sound?</vt:lpstr>
      <vt:lpstr>Which word has the "R" sound?</vt:lpstr>
      <vt:lpstr>Which word has the "L" sound?</vt:lpstr>
      <vt:lpstr>Which word has the "L" sound?</vt:lpstr>
      <vt:lpstr>Which word has the "R" sound?</vt:lpstr>
      <vt:lpstr>Which word has the "R" sound?</vt:lpstr>
      <vt:lpstr>Which word has the "L" sound?</vt:lpstr>
      <vt:lpstr>Which word has the "R" sound?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42</cp:revision>
  <dcterms:modified xsi:type="dcterms:W3CDTF">2024-05-15T13:56:57Z</dcterms:modified>
  <cp:category>9Slide.vn</cp:category>
</cp:coreProperties>
</file>