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4"/>
  </p:sldMasterIdLst>
  <p:notesMasterIdLst>
    <p:notesMasterId r:id="rId27"/>
  </p:notesMasterIdLst>
  <p:sldIdLst>
    <p:sldId id="256" r:id="rId5"/>
    <p:sldId id="294" r:id="rId6"/>
    <p:sldId id="333" r:id="rId7"/>
    <p:sldId id="267" r:id="rId8"/>
    <p:sldId id="334" r:id="rId9"/>
    <p:sldId id="336" r:id="rId10"/>
    <p:sldId id="335" r:id="rId11"/>
    <p:sldId id="306" r:id="rId12"/>
    <p:sldId id="312" r:id="rId13"/>
    <p:sldId id="337" r:id="rId14"/>
    <p:sldId id="371" r:id="rId15"/>
    <p:sldId id="317" r:id="rId16"/>
    <p:sldId id="316" r:id="rId17"/>
    <p:sldId id="322" r:id="rId18"/>
    <p:sldId id="318" r:id="rId19"/>
    <p:sldId id="323" r:id="rId20"/>
    <p:sldId id="326" r:id="rId21"/>
    <p:sldId id="320" r:id="rId22"/>
    <p:sldId id="370" r:id="rId23"/>
    <p:sldId id="319" r:id="rId24"/>
    <p:sldId id="324" r:id="rId25"/>
    <p:sldId id="325" r:id="rId26"/>
  </p:sldIdLst>
  <p:sldSz cx="9144000" cy="5143500" type="screen16x9"/>
  <p:notesSz cx="6858000" cy="9144000"/>
  <p:embeddedFontLst>
    <p:embeddedFont>
      <p:font typeface="Poppins" panose="020B0604020202020204" charset="0"/>
      <p:regular r:id="rId28"/>
      <p:bold r:id="rId29"/>
      <p:italic r:id="rId30"/>
      <p:boldItalic r:id="rId31"/>
    </p:embeddedFont>
    <p:embeddedFont>
      <p:font typeface="#9Slide07 IcielCrocante" panose="020B0604020202020204" charset="0"/>
      <p:regular r:id="rId32"/>
    </p:embeddedFont>
    <p:embeddedFont>
      <p:font typeface="Patrick Hand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15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9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320de4b7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320de4b7d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592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e4bf680e4c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e4bf680e4c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25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6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334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063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926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e2b3ea1541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e2b3ea1541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308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23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7509495" y="-1067581"/>
            <a:ext cx="1109640" cy="2575974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2727450" y="537875"/>
            <a:ext cx="3689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78829" y="124939"/>
            <a:ext cx="1290477" cy="820137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78863" y="4198450"/>
            <a:ext cx="1290421" cy="820102"/>
            <a:chOff x="7685850" y="32550"/>
            <a:chExt cx="1290421" cy="820102"/>
          </a:xfrm>
        </p:grpSpPr>
        <p:sp>
          <p:nvSpPr>
            <p:cNvPr id="159" name="Google Shape;159;p8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8"/>
          <p:cNvGrpSpPr/>
          <p:nvPr/>
        </p:nvGrpSpPr>
        <p:grpSpPr>
          <a:xfrm rot="1250769">
            <a:off x="8336597" y="499826"/>
            <a:ext cx="393581" cy="383430"/>
            <a:chOff x="397551" y="281000"/>
            <a:chExt cx="457711" cy="445973"/>
          </a:xfrm>
        </p:grpSpPr>
        <p:sp>
          <p:nvSpPr>
            <p:cNvPr id="177" name="Google Shape;177;p8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>
            <a:spLocks noGrp="1"/>
          </p:cNvSpPr>
          <p:nvPr>
            <p:ph type="title" hasCustomPrompt="1"/>
          </p:nvPr>
        </p:nvSpPr>
        <p:spPr>
          <a:xfrm>
            <a:off x="2062650" y="1712025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8" name="Google Shape;218;p11"/>
          <p:cNvSpPr txBox="1">
            <a:spLocks noGrp="1"/>
          </p:cNvSpPr>
          <p:nvPr>
            <p:ph type="subTitle" idx="1"/>
          </p:nvPr>
        </p:nvSpPr>
        <p:spPr>
          <a:xfrm>
            <a:off x="1896450" y="2997363"/>
            <a:ext cx="5351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11"/>
          <p:cNvSpPr/>
          <p:nvPr/>
        </p:nvSpPr>
        <p:spPr>
          <a:xfrm rot="962720">
            <a:off x="5150181" y="293429"/>
            <a:ext cx="584961" cy="385862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1"/>
          <p:cNvGrpSpPr/>
          <p:nvPr/>
        </p:nvGrpSpPr>
        <p:grpSpPr>
          <a:xfrm>
            <a:off x="3557615" y="4309213"/>
            <a:ext cx="766141" cy="598575"/>
            <a:chOff x="5814365" y="313825"/>
            <a:chExt cx="766141" cy="598575"/>
          </a:xfrm>
        </p:grpSpPr>
        <p:sp>
          <p:nvSpPr>
            <p:cNvPr id="221" name="Google Shape;221;p11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1"/>
          <p:cNvSpPr/>
          <p:nvPr/>
        </p:nvSpPr>
        <p:spPr>
          <a:xfrm rot="-5212463" flipH="1">
            <a:off x="7575813" y="-345793"/>
            <a:ext cx="1828929" cy="1574451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1"/>
          <p:cNvGrpSpPr/>
          <p:nvPr/>
        </p:nvGrpSpPr>
        <p:grpSpPr>
          <a:xfrm>
            <a:off x="202050" y="2733213"/>
            <a:ext cx="585510" cy="526987"/>
            <a:chOff x="566725" y="4222438"/>
            <a:chExt cx="585510" cy="526987"/>
          </a:xfrm>
        </p:grpSpPr>
        <p:sp>
          <p:nvSpPr>
            <p:cNvPr id="225" name="Google Shape;225;p11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3"/>
          <p:cNvSpPr txBox="1">
            <a:spLocks noGrp="1"/>
          </p:cNvSpPr>
          <p:nvPr>
            <p:ph type="title"/>
          </p:nvPr>
        </p:nvSpPr>
        <p:spPr>
          <a:xfrm>
            <a:off x="5148225" y="2445867"/>
            <a:ext cx="3246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6" name="Google Shape;646;p33"/>
          <p:cNvSpPr txBox="1">
            <a:spLocks noGrp="1"/>
          </p:cNvSpPr>
          <p:nvPr>
            <p:ph type="title" idx="2" hasCustomPrompt="1"/>
          </p:nvPr>
        </p:nvSpPr>
        <p:spPr>
          <a:xfrm>
            <a:off x="6237225" y="1382975"/>
            <a:ext cx="106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7" name="Google Shape;647;p33"/>
          <p:cNvSpPr txBox="1">
            <a:spLocks noGrp="1"/>
          </p:cNvSpPr>
          <p:nvPr>
            <p:ph type="subTitle" idx="1"/>
          </p:nvPr>
        </p:nvSpPr>
        <p:spPr>
          <a:xfrm>
            <a:off x="5310222" y="3089717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33"/>
          <p:cNvSpPr/>
          <p:nvPr/>
        </p:nvSpPr>
        <p:spPr>
          <a:xfrm rot="1131438">
            <a:off x="7478236" y="2303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3"/>
          <p:cNvSpPr/>
          <p:nvPr/>
        </p:nvSpPr>
        <p:spPr>
          <a:xfrm rot="1762781">
            <a:off x="8200810" y="175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7" r:id="rId4"/>
    <p:sldLayoutId id="2147483679" r:id="rId5"/>
    <p:sldLayoutId id="2147483680" r:id="rId6"/>
    <p:sldLayoutId id="2147483684" r:id="rId7"/>
    <p:sldLayoutId id="2147483685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gif"/><Relationship Id="rId5" Type="http://schemas.openxmlformats.org/officeDocument/2006/relationships/slide" Target="slide15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3.wdp"/><Relationship Id="rId18" Type="http://schemas.openxmlformats.org/officeDocument/2006/relationships/image" Target="../media/image28.png"/><Relationship Id="rId26" Type="http://schemas.openxmlformats.org/officeDocument/2006/relationships/image" Target="../media/image31.png"/><Relationship Id="rId3" Type="http://schemas.openxmlformats.org/officeDocument/2006/relationships/control" Target="../activeX/activeX2.xml"/><Relationship Id="rId21" Type="http://schemas.openxmlformats.org/officeDocument/2006/relationships/image" Target="../media/image29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slide" Target="slide18.xml"/><Relationship Id="rId25" Type="http://schemas.openxmlformats.org/officeDocument/2006/relationships/slide" Target="slide21.xml"/><Relationship Id="rId2" Type="http://schemas.openxmlformats.org/officeDocument/2006/relationships/control" Target="../activeX/activeX1.xml"/><Relationship Id="rId16" Type="http://schemas.microsoft.com/office/2007/relationships/hdphoto" Target="../media/hdphoto4.wdp"/><Relationship Id="rId20" Type="http://schemas.openxmlformats.org/officeDocument/2006/relationships/slide" Target="slide19.xml"/><Relationship Id="rId29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slide" Target="slide14.xml"/><Relationship Id="rId11" Type="http://schemas.openxmlformats.org/officeDocument/2006/relationships/slide" Target="slide16.xml"/><Relationship Id="rId24" Type="http://schemas.microsoft.com/office/2007/relationships/hdphoto" Target="../media/hdphoto6.wdp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23" Type="http://schemas.openxmlformats.org/officeDocument/2006/relationships/image" Target="../media/image30.png"/><Relationship Id="rId28" Type="http://schemas.openxmlformats.org/officeDocument/2006/relationships/image" Target="../media/image32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control" Target="../activeX/activeX3.xml"/><Relationship Id="rId9" Type="http://schemas.openxmlformats.org/officeDocument/2006/relationships/image" Target="../media/image25.png"/><Relationship Id="rId14" Type="http://schemas.openxmlformats.org/officeDocument/2006/relationships/slide" Target="slide17.xml"/><Relationship Id="rId22" Type="http://schemas.openxmlformats.org/officeDocument/2006/relationships/slide" Target="slide20.xml"/><Relationship Id="rId27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22.gif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167082" y="715878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40082" y="1367809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shopping centre</a:t>
            </a:r>
            <a:br>
              <a:rPr lang="en-US" sz="5400" dirty="0">
                <a:solidFill>
                  <a:srgbClr val="0F4FBE"/>
                </a:solidFill>
              </a:rPr>
            </a:br>
            <a:r>
              <a:rPr lang="en-US" sz="2800" dirty="0">
                <a:solidFill>
                  <a:srgbClr val="0F4FBE"/>
                </a:solidFill>
              </a:rPr>
              <a:t>Lesson 1 - Period 1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>
            <a:spLocks/>
          </p:cNvSpPr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C5E1-790B-17A5-B781-0363B86B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" b="91335" l="2773" r="92237">
                        <a14:foregroundMark x1="12569" y1="81499" x2="2957" y2="66511"/>
                        <a14:foregroundMark x1="88170" y1="36300" x2="88170" y2="11944"/>
                        <a14:foregroundMark x1="88170" y1="14052" x2="85213" y2="4215"/>
                        <a14:foregroundMark x1="82255" y1="25059" x2="56192" y2="36066"/>
                        <a14:foregroundMark x1="57856" y1="22951" x2="55268" y2="41452"/>
                        <a14:foregroundMark x1="63401" y1="26932" x2="32532" y2="51288"/>
                        <a14:foregroundMark x1="32532" y1="51288" x2="72274" y2="46604"/>
                        <a14:foregroundMark x1="72274" y1="46604" x2="72274" y2="44262"/>
                        <a14:foregroundMark x1="72643" y1="36768" x2="41590" y2="55269"/>
                        <a14:foregroundMark x1="41590" y1="55269" x2="3512" y2="47775"/>
                        <a14:foregroundMark x1="3512" y1="47775" x2="4436" y2="44262"/>
                        <a14:foregroundMark x1="23105" y1="52459" x2="55638" y2="68150"/>
                        <a14:foregroundMark x1="55638" y1="68150" x2="69686" y2="55972"/>
                        <a14:foregroundMark x1="78373" y1="33021" x2="68022" y2="72131"/>
                        <a14:foregroundMark x1="78373" y1="57845" x2="89464" y2="19204"/>
                        <a14:foregroundMark x1="92052" y1="12412" x2="92606" y2="24590"/>
                        <a14:foregroundMark x1="33087" y1="88759" x2="36969" y2="91803"/>
                        <a14:foregroundMark x1="73937" y1="64403" x2="80591" y2="38173"/>
                        <a14:foregroundMark x1="80591" y1="38173" x2="77264" y2="6557"/>
                        <a14:foregroundMark x1="77264" y1="6557" x2="69131" y2="3279"/>
                        <a14:foregroundMark x1="41774" y1="38642" x2="53604" y2="6557"/>
                        <a14:foregroundMark x1="33826" y1="38642" x2="31793" y2="1405"/>
                        <a14:foregroundMark x1="11645" y1="45199" x2="14418" y2="234"/>
                        <a14:foregroundMark x1="41590" y1="76112" x2="49353" y2="89227"/>
                        <a14:foregroundMark x1="14418" y1="81967" x2="38078" y2="83841"/>
                        <a14:foregroundMark x1="38078" y1="83841" x2="63586" y2="75644"/>
                        <a14:foregroundMark x1="63586" y1="75644" x2="85397" y2="44731"/>
                        <a14:foregroundMark x1="85397" y1="44731" x2="73198" y2="72834"/>
                        <a14:foregroundMark x1="73198" y1="72834" x2="52311" y2="85246"/>
                        <a14:foregroundMark x1="52311" y1="85246" x2="31238" y2="88759"/>
                        <a14:foregroundMark x1="31238" y1="88759" x2="10166" y2="78454"/>
                        <a14:foregroundMark x1="10166" y1="78454" x2="9057" y2="76815"/>
                        <a14:foregroundMark x1="59704" y1="47541" x2="45287" y2="47307"/>
                        <a14:foregroundMark x1="31978" y1="40047" x2="35120" y2="30211"/>
                        <a14:foregroundMark x1="34381" y1="38173" x2="36599" y2="55035"/>
                        <a14:foregroundMark x1="37708" y1="22951" x2="57116" y2="12646"/>
                        <a14:foregroundMark x1="53604" y1="18033" x2="54529" y2="25059"/>
                        <a14:foregroundMark x1="40665" y1="18501" x2="26248" y2="18970"/>
                        <a14:foregroundMark x1="45471" y1="17330" x2="45471" y2="11475"/>
                        <a14:foregroundMark x1="42329" y1="20375" x2="42329" y2="20375"/>
                        <a14:foregroundMark x1="44362" y1="17096" x2="40296" y2="22482"/>
                        <a14:foregroundMark x1="51571" y1="42623" x2="55823" y2="71429"/>
                        <a14:foregroundMark x1="60813" y1="54098" x2="52680" y2="69087"/>
                        <a14:foregroundMark x1="48614" y1="59719" x2="54713" y2="59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6" y="-19910"/>
            <a:ext cx="2484791" cy="196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33"/>
            <a:ext cx="9144000" cy="38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60895" y="1004875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578049" y="1923325"/>
            <a:ext cx="3880200" cy="7437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Fun </a:t>
            </a:r>
            <a:r>
              <a:rPr lang="en" sz="5400" dirty="0" smtClean="0"/>
              <a:t>corner</a:t>
            </a:r>
            <a:endParaRPr sz="5400"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8043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5" y="42445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94694" y="737230"/>
            <a:ext cx="3018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trick Hand" panose="00000500000000000000" pitchFamily="2" charset="0"/>
              </a:rPr>
              <a:t>= 10 points</a:t>
            </a:r>
          </a:p>
        </p:txBody>
      </p:sp>
      <p:pic>
        <p:nvPicPr>
          <p:cNvPr id="4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55" y="1743438"/>
            <a:ext cx="1271333" cy="130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94694" y="2013853"/>
            <a:ext cx="3533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trick Hand" panose="00000500000000000000" pitchFamily="2" charset="0"/>
              </a:rPr>
              <a:t>= - 20 points</a:t>
            </a:r>
          </a:p>
        </p:txBody>
      </p:sp>
      <p:pic>
        <p:nvPicPr>
          <p:cNvPr id="6" name="Picture 4" descr="Star Glitter Gif - ClipArt Be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5" y="3052480"/>
            <a:ext cx="1717918" cy="16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94694" y="3290476"/>
            <a:ext cx="3060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trick Hand" panose="00000500000000000000" pitchFamily="2" charset="0"/>
              </a:rPr>
              <a:t>= 50 points</a:t>
            </a:r>
          </a:p>
        </p:txBody>
      </p:sp>
      <p:pic>
        <p:nvPicPr>
          <p:cNvPr id="8" name="Picture 2" descr="Home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20" y="3303088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80" y="410395"/>
            <a:ext cx="1828800" cy="140701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2" b="95440" l="4313" r="97305">
                        <a14:foregroundMark x1="8086" y1="54723" x2="8086" y2="54723"/>
                        <a14:foregroundMark x1="4313" y1="54723" x2="4313" y2="54723"/>
                        <a14:foregroundMark x1="51482" y1="2932" x2="51482" y2="2932"/>
                        <a14:foregroundMark x1="97574" y1="44300" x2="97574" y2="44300"/>
                        <a14:foregroundMark x1="47439" y1="95440" x2="47439" y2="95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590" y="410395"/>
            <a:ext cx="1828800" cy="1381635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7" b="89426" l="5180" r="77027">
                        <a14:foregroundMark x1="20721" y1="6647" x2="20721" y2="6647"/>
                        <a14:foregroundMark x1="47973" y1="2417" x2="47973" y2="2417"/>
                        <a14:foregroundMark x1="77252" y1="18429" x2="77252" y2="18429"/>
                        <a14:foregroundMark x1="5180" y1="68278" x2="5180" y2="68278"/>
                        <a14:foregroundMark x1="22973" y1="89426" x2="22973" y2="89426"/>
                      </a14:backgroundRemoval>
                    </a14:imgEffect>
                  </a14:imgLayer>
                </a14:imgProps>
              </a:ext>
            </a:extLst>
          </a:blip>
          <a:srcRect r="19947"/>
          <a:stretch/>
        </p:blipFill>
        <p:spPr>
          <a:xfrm>
            <a:off x="4572000" y="399242"/>
            <a:ext cx="1828800" cy="1365694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05" b="88288" l="6784" r="90955">
                        <a14:foregroundMark x1="10302" y1="36336" x2="10302" y2="36336"/>
                        <a14:foregroundMark x1="7286" y1="51351" x2="7286" y2="51351"/>
                        <a14:foregroundMark x1="49497" y1="10210" x2="49497" y2="10210"/>
                        <a14:foregroundMark x1="48744" y1="5105" x2="48744" y2="5105"/>
                        <a14:foregroundMark x1="86935" y1="41742" x2="86935" y2="41742"/>
                        <a14:foregroundMark x1="90955" y1="41141" x2="90955" y2="41141"/>
                        <a14:foregroundMark x1="85930" y1="59760" x2="85930" y2="59760"/>
                        <a14:foregroundMark x1="85427" y1="60360" x2="85427" y2="60360"/>
                        <a14:foregroundMark x1="75879" y1="76577" x2="75879" y2="76577"/>
                        <a14:foregroundMark x1="44975" y1="85586" x2="44975" y2="85586"/>
                        <a14:foregroundMark x1="44975" y1="88288" x2="44975" y2="88288"/>
                      </a14:backgroundRemoval>
                    </a14:imgEffect>
                  </a14:imgLayer>
                </a14:imgProps>
              </a:ext>
            </a:extLst>
          </a:blip>
          <a:srcRect l="3599" t="2634" r="5642" b="8437"/>
          <a:stretch/>
        </p:blipFill>
        <p:spPr>
          <a:xfrm>
            <a:off x="766441" y="1648205"/>
            <a:ext cx="1828800" cy="1377262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66" b="96742" l="3546" r="92908">
                        <a14:foregroundMark x1="8747" y1="67669" x2="8747" y2="67669"/>
                        <a14:foregroundMark x1="29551" y1="92982" x2="29551" y2="92982"/>
                        <a14:foregroundMark x1="27896" y1="96992" x2="27896" y2="96992"/>
                        <a14:foregroundMark x1="92908" y1="72180" x2="92908" y2="72180"/>
                        <a14:foregroundMark x1="71158" y1="6266" x2="71158" y2="6266"/>
                        <a14:foregroundMark x1="5910" y1="23058" x2="5910" y2="23058"/>
                        <a14:foregroundMark x1="3546" y1="21053" x2="3546" y2="21053"/>
                        <a14:foregroundMark x1="92435" y1="34586" x2="92435" y2="34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4753" y="1580826"/>
            <a:ext cx="2073066" cy="1512020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l="2614" t="6397" r="3480" b="5291"/>
          <a:stretch/>
        </p:blipFill>
        <p:spPr>
          <a:xfrm>
            <a:off x="4571284" y="1620297"/>
            <a:ext cx="1828800" cy="1326895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087" b="94226" l="1235" r="90370">
                        <a14:foregroundMark x1="30123" y1="87402" x2="27160" y2="94226"/>
                        <a14:foregroundMark x1="12346" y1="65354" x2="7901" y2="66404"/>
                        <a14:foregroundMark x1="5926" y1="23885" x2="5926" y2="23885"/>
                        <a14:foregroundMark x1="3704" y1="22047" x2="3704" y2="22047"/>
                        <a14:foregroundMark x1="2469" y1="20997" x2="2469" y2="20997"/>
                        <a14:foregroundMark x1="38025" y1="11811" x2="38025" y2="11811"/>
                        <a14:foregroundMark x1="67901" y1="9974" x2="67901" y2="9974"/>
                        <a14:foregroundMark x1="37531" y1="9186" x2="37531" y2="9186"/>
                        <a14:foregroundMark x1="69136" y1="7349" x2="69136" y2="7349"/>
                        <a14:foregroundMark x1="85432" y1="35696" x2="85432" y2="35696"/>
                        <a14:foregroundMark x1="89136" y1="34908" x2="89136" y2="34908"/>
                        <a14:foregroundMark x1="90370" y1="71654" x2="90370" y2="71654"/>
                      </a14:backgroundRemoval>
                    </a14:imgEffect>
                  </a14:imgLayer>
                </a14:imgProps>
              </a:ext>
            </a:extLst>
          </a:blip>
          <a:srcRect l="1790" t="4117" r="6811" b="2997"/>
          <a:stretch/>
        </p:blipFill>
        <p:spPr>
          <a:xfrm>
            <a:off x="712976" y="2947192"/>
            <a:ext cx="1828800" cy="1391996"/>
          </a:xfrm>
          <a:prstGeom prst="rect">
            <a:avLst/>
          </a:prstGeom>
        </p:spPr>
      </p:pic>
      <p:pic>
        <p:nvPicPr>
          <p:cNvPr id="9" name="Picture 8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/>
          <a:srcRect l="3317" t="2215" r="7966"/>
          <a:stretch/>
        </p:blipFill>
        <p:spPr>
          <a:xfrm>
            <a:off x="2611223" y="2962553"/>
            <a:ext cx="1828800" cy="1334002"/>
          </a:xfrm>
          <a:prstGeom prst="rect">
            <a:avLst/>
          </a:prstGeom>
        </p:spPr>
      </p:pic>
      <p:pic>
        <p:nvPicPr>
          <p:cNvPr id="10" name="Picture 9">
            <a:hlinkClick r:id="rId27" action="ppaction://hlinksldjump"/>
          </p:cNvPr>
          <p:cNvPicPr>
            <a:picLocks noChangeAspect="1"/>
          </p:cNvPicPr>
          <p:nvPr/>
        </p:nvPicPr>
        <p:blipFill rotWithShape="1">
          <a:blip r:embed="rId28"/>
          <a:srcRect l="3307" t="3952" r="6977" b="3485"/>
          <a:stretch/>
        </p:blipFill>
        <p:spPr>
          <a:xfrm>
            <a:off x="4571284" y="2905358"/>
            <a:ext cx="1828800" cy="13298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20783" y="1287332"/>
            <a:ext cx="1645920" cy="54864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20783" y="2597930"/>
            <a:ext cx="1645920" cy="54864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20783" y="3911738"/>
            <a:ext cx="1645920" cy="54864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3 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9" name="TextBox1" r:id="rId2" imgW="990720" imgH="380880"/>
        </mc:Choice>
        <mc:Fallback>
          <p:control name="TextBox1" r:id="rId2" imgW="990720" imgH="38088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6811505" y="7945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2" r:id="rId3" imgW="990720" imgH="380880"/>
        </mc:Choice>
        <mc:Fallback>
          <p:control name="TextBox2" r:id="rId3" imgW="990720" imgH="3808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6820783" y="211494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1" name="TextBox3" r:id="rId4" imgW="990720" imgH="380880"/>
        </mc:Choice>
        <mc:Fallback>
          <p:control name="TextBox3" r:id="rId4" imgW="990720" imgH="380880">
            <p:pic>
              <p:nvPicPr>
                <p:cNvPr id="13" name="TextBox3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6820783" y="343905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828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70634" y="122476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bookshop?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394488" y="3745198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near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bakery.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7172" name="Picture 4" descr="Star Glitter Gif - ClipArt Be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3" y="1751928"/>
            <a:ext cx="2330273" cy="21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137" y="1401115"/>
            <a:ext cx="5004047" cy="220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20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food 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256593" cy="1212466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between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sports shop and the bookshop.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307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" y="1943205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139F6BD-A31A-8922-3151-28ABAAF2A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538" y="1380065"/>
            <a:ext cx="5053179" cy="2214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58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5394" y="170578"/>
            <a:ext cx="7620000" cy="982696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</a:t>
            </a:r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shoe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opposite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gift shop.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8196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8" y="1489681"/>
            <a:ext cx="2064247" cy="21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25A67F3C-E424-1934-CB76-712D0C090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519" y="1290181"/>
            <a:ext cx="5075994" cy="232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022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870634" y="187569"/>
            <a:ext cx="7827822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the bakery?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trick Hand" panose="00000500000000000000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94488" y="3652129"/>
            <a:ext cx="650567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near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the bookshop.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trick Hand" panose="00000500000000000000" pitchFamily="2" charset="0"/>
            </a:endParaRPr>
          </a:p>
        </p:txBody>
      </p:sp>
      <p:pic>
        <p:nvPicPr>
          <p:cNvPr id="5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9" y="2519842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13" y="176684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e GIFs - Get the best GIF on GIPHY">
            <a:hlinkClick r:id="rId4" action="ppaction://hlinksldjump"/>
            <a:extLst>
              <a:ext uri="{FF2B5EF4-FFF2-40B4-BE49-F238E27FC236}">
                <a16:creationId xmlns:a16="http://schemas.microsoft.com/office/drawing/2014/main" id="{DBC6BDCD-A42F-B6B8-1345-765D44CA72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19" y="1290181"/>
            <a:ext cx="5075994" cy="232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19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bakery?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8790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behind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bookshop.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2" y="2538097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01" y="1598645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446EC01B-69CF-D71A-FB73-71A080A57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774" y="1345930"/>
            <a:ext cx="5242983" cy="2282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40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762000" y="95238"/>
            <a:ext cx="7620000" cy="1029827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bakery?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34469" y="3716388"/>
            <a:ext cx="6185156" cy="1211558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between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sports shop and the </a:t>
            </a:r>
            <a:r>
              <a:rPr lang="en-US" sz="44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shoe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shop.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6" y="1481185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37" y="1176356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3" y="2574951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69" y="2011812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66" y="2684074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A5FB9755-A713-303A-D3C7-580107A895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03" y="3349388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750" y="1184480"/>
            <a:ext cx="4072116" cy="24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5552" y="2498898"/>
            <a:ext cx="1182075" cy="115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3804" y="2773423"/>
            <a:ext cx="1245000" cy="12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842" y="1720819"/>
            <a:ext cx="1109268" cy="22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335" y="1028308"/>
            <a:ext cx="786429" cy="27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3435" y="970721"/>
            <a:ext cx="786429" cy="27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28489">
            <a:off x="3420546" y="1085039"/>
            <a:ext cx="786429" cy="27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72971">
            <a:off x="6476453" y="2569440"/>
            <a:ext cx="999087" cy="22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32;p53">
            <a:extLst>
              <a:ext uri="{FF2B5EF4-FFF2-40B4-BE49-F238E27FC236}">
                <a16:creationId xmlns:a16="http://schemas.microsoft.com/office/drawing/2014/main" id="{0D8BA43A-D31C-4A9A-ABDE-37773A22A14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93189" y="1480465"/>
            <a:ext cx="1109268" cy="22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70721"/>
            <a:ext cx="9144000" cy="3678736"/>
          </a:xfrm>
          <a:prstGeom prst="rect">
            <a:avLst/>
          </a:prstGeom>
        </p:spPr>
      </p:pic>
      <p:pic>
        <p:nvPicPr>
          <p:cNvPr id="9" name="Track 73">
            <a:hlinkClick r:id="" action="ppaction://media"/>
            <a:extLst>
              <a:ext uri="{FF2B5EF4-FFF2-40B4-BE49-F238E27FC236}">
                <a16:creationId xmlns:a16="http://schemas.microsoft.com/office/drawing/2014/main" id="{4781183A-651E-C893-EBF0-393783191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21988" y="954555"/>
            <a:ext cx="638647" cy="6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5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bookshop?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behind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bakery.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8740">
            <a:off x="453523" y="1676278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28" y="157213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8666">
            <a:off x="1102547" y="2771957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18F4DD4D-FE04-E394-6118-13BEDB73C5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515" y="3322866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063" y="1384955"/>
            <a:ext cx="3644806" cy="220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sports 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48281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opposite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bookshop.</a:t>
            </a:r>
            <a:endParaRPr lang="en-US" sz="4000" dirty="0">
              <a:latin typeface="Patrick Hand" panose="00000500000000000000" pitchFamily="2" charset="0"/>
            </a:endParaRPr>
          </a:p>
        </p:txBody>
      </p:sp>
      <p:pic>
        <p:nvPicPr>
          <p:cNvPr id="9220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" y="1746076"/>
            <a:ext cx="2015393" cy="20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13672C9A-C593-B171-DFA2-B424F174E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597" y="1422708"/>
            <a:ext cx="5327126" cy="21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bookshop?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near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bakery.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pic>
        <p:nvPicPr>
          <p:cNvPr id="7" name="Picture 4" descr="Star Glitter Gif - ClipArt B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3" y="1734910"/>
            <a:ext cx="2330273" cy="21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CFD33DBD-F770-DFBD-57C8-370D9F69CE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668" y="1322253"/>
            <a:ext cx="5731538" cy="23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58"/>
          <p:cNvGrpSpPr/>
          <p:nvPr/>
        </p:nvGrpSpPr>
        <p:grpSpPr>
          <a:xfrm rot="2136647">
            <a:off x="6818116" y="2449925"/>
            <a:ext cx="2348247" cy="2980627"/>
            <a:chOff x="1154976" y="632775"/>
            <a:chExt cx="2502430" cy="3877954"/>
          </a:xfrm>
        </p:grpSpPr>
        <p:sp>
          <p:nvSpPr>
            <p:cNvPr id="1303" name="Google Shape;1303;p5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9" name="Google Shape;1309;p58"/>
          <p:cNvSpPr txBox="1">
            <a:spLocks noGrp="1"/>
          </p:cNvSpPr>
          <p:nvPr>
            <p:ph type="subTitle" idx="1"/>
          </p:nvPr>
        </p:nvSpPr>
        <p:spPr>
          <a:xfrm rot="18397200">
            <a:off x="6933658" y="4117808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Pupil’s book page 52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05" name="Google Shape;1305;p58"/>
          <p:cNvSpPr/>
          <p:nvPr/>
        </p:nvSpPr>
        <p:spPr>
          <a:xfrm flipH="1">
            <a:off x="4828018" y="797649"/>
            <a:ext cx="3771881" cy="3117934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58"/>
          <p:cNvSpPr/>
          <p:nvPr/>
        </p:nvSpPr>
        <p:spPr>
          <a:xfrm>
            <a:off x="6109049" y="895852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58"/>
          <p:cNvSpPr txBox="1">
            <a:spLocks noGrp="1"/>
          </p:cNvSpPr>
          <p:nvPr>
            <p:ph type="title"/>
          </p:nvPr>
        </p:nvSpPr>
        <p:spPr>
          <a:xfrm>
            <a:off x="5087347" y="2584206"/>
            <a:ext cx="3246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Listen, point and say.</a:t>
            </a:r>
            <a:endParaRPr sz="5400" dirty="0"/>
          </a:p>
        </p:txBody>
      </p:sp>
      <p:sp>
        <p:nvSpPr>
          <p:cNvPr id="1308" name="Google Shape;1308;p58"/>
          <p:cNvSpPr txBox="1">
            <a:spLocks noGrp="1"/>
          </p:cNvSpPr>
          <p:nvPr>
            <p:ph type="title" idx="2"/>
          </p:nvPr>
        </p:nvSpPr>
        <p:spPr>
          <a:xfrm>
            <a:off x="6176347" y="1075196"/>
            <a:ext cx="106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sp>
        <p:nvSpPr>
          <p:cNvPr id="1311" name="Google Shape;1311;p58"/>
          <p:cNvSpPr/>
          <p:nvPr/>
        </p:nvSpPr>
        <p:spPr>
          <a:xfrm rot="6291472">
            <a:off x="754581" y="725164"/>
            <a:ext cx="3994717" cy="3960069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3" name="Google Shape;1313;p58"/>
          <p:cNvGrpSpPr/>
          <p:nvPr/>
        </p:nvGrpSpPr>
        <p:grpSpPr>
          <a:xfrm rot="299828">
            <a:off x="-65158" y="3463702"/>
            <a:ext cx="1250795" cy="1350094"/>
            <a:chOff x="5860698" y="467267"/>
            <a:chExt cx="1358169" cy="1465993"/>
          </a:xfrm>
        </p:grpSpPr>
        <p:sp>
          <p:nvSpPr>
            <p:cNvPr id="1314" name="Google Shape;1314;p58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316;p58"/>
          <p:cNvSpPr/>
          <p:nvPr/>
        </p:nvSpPr>
        <p:spPr>
          <a:xfrm rot="6392572">
            <a:off x="4692670" y="665199"/>
            <a:ext cx="1012208" cy="1011295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301;p58"/>
          <p:cNvSpPr/>
          <p:nvPr/>
        </p:nvSpPr>
        <p:spPr>
          <a:xfrm rot="-901411" flipH="1">
            <a:off x="684479" y="-119264"/>
            <a:ext cx="1467250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1412">
            <a:off x="879834" y="1546243"/>
            <a:ext cx="3794064" cy="24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8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5"/>
          <p:cNvSpPr/>
          <p:nvPr/>
        </p:nvSpPr>
        <p:spPr>
          <a:xfrm rot="4376087">
            <a:off x="1362863" y="-108523"/>
            <a:ext cx="3256585" cy="5470652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5"/>
          <p:cNvSpPr/>
          <p:nvPr/>
        </p:nvSpPr>
        <p:spPr>
          <a:xfrm rot="10800000">
            <a:off x="4861342" y="1706018"/>
            <a:ext cx="4218954" cy="180430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5"/>
          <p:cNvSpPr txBox="1">
            <a:spLocks noGrp="1"/>
          </p:cNvSpPr>
          <p:nvPr>
            <p:ph type="title"/>
          </p:nvPr>
        </p:nvSpPr>
        <p:spPr>
          <a:xfrm>
            <a:off x="4461469" y="1981228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near</a:t>
            </a:r>
            <a:endParaRPr sz="6600" dirty="0"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62503" y="1281603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5"/>
          <p:cNvSpPr/>
          <p:nvPr/>
        </p:nvSpPr>
        <p:spPr>
          <a:xfrm rot="1295893">
            <a:off x="3549742" y="150064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689459" y="3311664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062356" y="3447420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223940" y="3921579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9337">
            <a:off x="661801" y="1037705"/>
            <a:ext cx="4764003" cy="317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5"/>
          <p:cNvSpPr/>
          <p:nvPr/>
        </p:nvSpPr>
        <p:spPr>
          <a:xfrm rot="6414535">
            <a:off x="1170560" y="-472186"/>
            <a:ext cx="3375987" cy="5501931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5"/>
          <p:cNvSpPr/>
          <p:nvPr/>
        </p:nvSpPr>
        <p:spPr>
          <a:xfrm rot="10800000">
            <a:off x="4861342" y="1706018"/>
            <a:ext cx="4218954" cy="180430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5"/>
          <p:cNvSpPr txBox="1">
            <a:spLocks noGrp="1"/>
          </p:cNvSpPr>
          <p:nvPr>
            <p:ph type="title"/>
          </p:nvPr>
        </p:nvSpPr>
        <p:spPr>
          <a:xfrm>
            <a:off x="4461469" y="1968920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opposite</a:t>
            </a:r>
            <a:endParaRPr sz="6600" dirty="0"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62503" y="1281603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5"/>
          <p:cNvSpPr/>
          <p:nvPr/>
        </p:nvSpPr>
        <p:spPr>
          <a:xfrm rot="1295893">
            <a:off x="4197442" y="4150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689459" y="3311664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062356" y="3447420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647998" y="348802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7964">
            <a:off x="438165" y="668742"/>
            <a:ext cx="4882550" cy="32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2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5"/>
          <p:cNvSpPr/>
          <p:nvPr/>
        </p:nvSpPr>
        <p:spPr>
          <a:xfrm rot="5400000">
            <a:off x="1303088" y="-144712"/>
            <a:ext cx="3238456" cy="5463447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5"/>
          <p:cNvSpPr/>
          <p:nvPr/>
        </p:nvSpPr>
        <p:spPr>
          <a:xfrm rot="10800000">
            <a:off x="4861342" y="1706018"/>
            <a:ext cx="4218954" cy="180430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5"/>
          <p:cNvSpPr txBox="1">
            <a:spLocks noGrp="1"/>
          </p:cNvSpPr>
          <p:nvPr>
            <p:ph type="title"/>
          </p:nvPr>
        </p:nvSpPr>
        <p:spPr>
          <a:xfrm>
            <a:off x="4461469" y="1938573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behind</a:t>
            </a:r>
            <a:endParaRPr sz="6600" dirty="0"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62503" y="1281603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5"/>
          <p:cNvSpPr/>
          <p:nvPr/>
        </p:nvSpPr>
        <p:spPr>
          <a:xfrm rot="1295893">
            <a:off x="4197442" y="4150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689459" y="3311664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062356" y="3447420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647998" y="348802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3" y="1077837"/>
            <a:ext cx="4570874" cy="307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5"/>
          <p:cNvSpPr/>
          <p:nvPr/>
        </p:nvSpPr>
        <p:spPr>
          <a:xfrm rot="4376087">
            <a:off x="1222253" y="-394537"/>
            <a:ext cx="3334397" cy="5655465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5"/>
          <p:cNvSpPr/>
          <p:nvPr/>
        </p:nvSpPr>
        <p:spPr>
          <a:xfrm rot="10800000">
            <a:off x="4861342" y="1706018"/>
            <a:ext cx="4218954" cy="180430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5"/>
          <p:cNvSpPr txBox="1">
            <a:spLocks noGrp="1"/>
          </p:cNvSpPr>
          <p:nvPr>
            <p:ph type="title"/>
          </p:nvPr>
        </p:nvSpPr>
        <p:spPr>
          <a:xfrm>
            <a:off x="4371905" y="1967807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between</a:t>
            </a:r>
            <a:endParaRPr sz="6600" dirty="0"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62503" y="1281603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5"/>
          <p:cNvSpPr/>
          <p:nvPr/>
        </p:nvSpPr>
        <p:spPr>
          <a:xfrm rot="1295893">
            <a:off x="4197442" y="4150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689459" y="3311664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062356" y="3447420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186084" y="3980318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52837">
            <a:off x="479914" y="830468"/>
            <a:ext cx="4779416" cy="31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63"/>
          <p:cNvGrpSpPr/>
          <p:nvPr/>
        </p:nvGrpSpPr>
        <p:grpSpPr>
          <a:xfrm rot="7845842">
            <a:off x="3801354" y="3010729"/>
            <a:ext cx="1421090" cy="3298990"/>
            <a:chOff x="-751900" y="2850775"/>
            <a:chExt cx="516875" cy="1199900"/>
          </a:xfrm>
        </p:grpSpPr>
        <p:sp>
          <p:nvSpPr>
            <p:cNvPr id="1464" name="Google Shape;1464;p63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5" name="Google Shape;1465;p63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466" name="Google Shape;1466;p63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63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63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63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63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63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63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63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63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63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63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63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63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63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63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63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63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63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63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63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63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63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63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9" name="Google Shape;1489;p63"/>
          <p:cNvGrpSpPr/>
          <p:nvPr/>
        </p:nvGrpSpPr>
        <p:grpSpPr>
          <a:xfrm>
            <a:off x="4166063" y="4297838"/>
            <a:ext cx="457711" cy="445973"/>
            <a:chOff x="397551" y="281000"/>
            <a:chExt cx="457711" cy="445973"/>
          </a:xfrm>
        </p:grpSpPr>
        <p:sp>
          <p:nvSpPr>
            <p:cNvPr id="1490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2" name="Google Shape;1492;p63"/>
          <p:cNvGrpSpPr/>
          <p:nvPr/>
        </p:nvGrpSpPr>
        <p:grpSpPr>
          <a:xfrm rot="-3242140">
            <a:off x="4320836" y="-1183759"/>
            <a:ext cx="2625227" cy="3331914"/>
            <a:chOff x="1154976" y="632775"/>
            <a:chExt cx="2502430" cy="3877954"/>
          </a:xfrm>
        </p:grpSpPr>
        <p:sp>
          <p:nvSpPr>
            <p:cNvPr id="1493" name="Google Shape;1493;p63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3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63"/>
          <p:cNvGrpSpPr/>
          <p:nvPr/>
        </p:nvGrpSpPr>
        <p:grpSpPr>
          <a:xfrm rot="-357421">
            <a:off x="-68534" y="546208"/>
            <a:ext cx="3181590" cy="1593137"/>
            <a:chOff x="7110451" y="4123771"/>
            <a:chExt cx="2429676" cy="1216626"/>
          </a:xfrm>
        </p:grpSpPr>
        <p:sp>
          <p:nvSpPr>
            <p:cNvPr id="1496" name="Google Shape;1496;p63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3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8" name="Google Shape;1498;p63"/>
          <p:cNvSpPr/>
          <p:nvPr/>
        </p:nvSpPr>
        <p:spPr>
          <a:xfrm rot="-199719" flipH="1">
            <a:off x="1470393" y="986942"/>
            <a:ext cx="6203211" cy="3169614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63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Let’s </a:t>
            </a:r>
            <a:r>
              <a:rPr lang="en-US" sz="7200"/>
              <a:t>p</a:t>
            </a:r>
            <a:r>
              <a:rPr lang="en" sz="7200" smtClean="0"/>
              <a:t>ractise</a:t>
            </a:r>
            <a:r>
              <a:rPr lang="en" sz="7200" dirty="0"/>
              <a:t>!</a:t>
            </a:r>
            <a:endParaRPr sz="7200" dirty="0"/>
          </a:p>
        </p:txBody>
      </p:sp>
      <p:grpSp>
        <p:nvGrpSpPr>
          <p:cNvPr id="1500" name="Google Shape;1500;p63"/>
          <p:cNvGrpSpPr/>
          <p:nvPr/>
        </p:nvGrpSpPr>
        <p:grpSpPr>
          <a:xfrm rot="900044">
            <a:off x="1097106" y="3234866"/>
            <a:ext cx="1597649" cy="1012893"/>
            <a:chOff x="3355085" y="2890614"/>
            <a:chExt cx="1003450" cy="658884"/>
          </a:xfrm>
        </p:grpSpPr>
        <p:sp>
          <p:nvSpPr>
            <p:cNvPr id="1501" name="Google Shape;1501;p63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63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503" name="Google Shape;1503;p63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63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63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63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63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63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63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63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63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63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63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63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63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6" name="Google Shape;1516;p63"/>
          <p:cNvGrpSpPr/>
          <p:nvPr/>
        </p:nvGrpSpPr>
        <p:grpSpPr>
          <a:xfrm rot="-2301608">
            <a:off x="7208764" y="2401477"/>
            <a:ext cx="2039920" cy="2588956"/>
            <a:chOff x="1154976" y="632775"/>
            <a:chExt cx="2502430" cy="3877954"/>
          </a:xfrm>
        </p:grpSpPr>
        <p:sp>
          <p:nvSpPr>
            <p:cNvPr id="1517" name="Google Shape;1517;p63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63"/>
          <p:cNvGrpSpPr/>
          <p:nvPr/>
        </p:nvGrpSpPr>
        <p:grpSpPr>
          <a:xfrm rot="-569816">
            <a:off x="6670698" y="865782"/>
            <a:ext cx="731302" cy="595243"/>
            <a:chOff x="6619350" y="3916825"/>
            <a:chExt cx="790183" cy="643169"/>
          </a:xfrm>
        </p:grpSpPr>
        <p:sp>
          <p:nvSpPr>
            <p:cNvPr id="1520" name="Google Shape;1520;p63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3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63"/>
          <p:cNvSpPr/>
          <p:nvPr/>
        </p:nvSpPr>
        <p:spPr>
          <a:xfrm rot="1295893">
            <a:off x="6054917" y="42772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1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2346"/>
            <a:ext cx="9144000" cy="3762847"/>
          </a:xfrm>
          <a:prstGeom prst="rect">
            <a:avLst/>
          </a:prstGeom>
        </p:spPr>
      </p:pic>
      <p:pic>
        <p:nvPicPr>
          <p:cNvPr id="9" name="Track 74">
            <a:hlinkClick r:id="" action="ppaction://media"/>
            <a:extLst>
              <a:ext uri="{FF2B5EF4-FFF2-40B4-BE49-F238E27FC236}">
                <a16:creationId xmlns:a16="http://schemas.microsoft.com/office/drawing/2014/main" id="{9A0373C6-9CE5-D5E2-C84A-0200EC1F5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366" y="3447187"/>
            <a:ext cx="1149827" cy="11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64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873235-63B6-49F4-A652-42C5810F91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135</Words>
  <Application>Microsoft Office PowerPoint</Application>
  <PresentationFormat>On-screen Show (16:9)</PresentationFormat>
  <Paragraphs>34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Poppins</vt:lpstr>
      <vt:lpstr>#9Slide07 IcielCrocante</vt:lpstr>
      <vt:lpstr>Arial</vt:lpstr>
      <vt:lpstr>Patrick Hand</vt:lpstr>
      <vt:lpstr>Cute Family Doodle Collage for Marketing by Slidesgo</vt:lpstr>
      <vt:lpstr>At the shopping centre Lesson 1 - Period 1</vt:lpstr>
      <vt:lpstr>PowerPoint Presentation</vt:lpstr>
      <vt:lpstr>Listen, point and say.</vt:lpstr>
      <vt:lpstr>near</vt:lpstr>
      <vt:lpstr>opposite</vt:lpstr>
      <vt:lpstr>behind</vt:lpstr>
      <vt:lpstr>between</vt:lpstr>
      <vt:lpstr>Let’s practise!</vt:lpstr>
      <vt:lpstr>PowerPoint Presentation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creator>DELL</dc:creator>
  <cp:lastModifiedBy>Admin</cp:lastModifiedBy>
  <cp:revision>98</cp:revision>
  <dcterms:modified xsi:type="dcterms:W3CDTF">2024-05-15T13:57:33Z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