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27"/>
  </p:notesMasterIdLst>
  <p:sldIdLst>
    <p:sldId id="405" r:id="rId2"/>
    <p:sldId id="312" r:id="rId3"/>
    <p:sldId id="380" r:id="rId4"/>
    <p:sldId id="381" r:id="rId5"/>
    <p:sldId id="382" r:id="rId6"/>
    <p:sldId id="383" r:id="rId7"/>
    <p:sldId id="400" r:id="rId8"/>
    <p:sldId id="385" r:id="rId9"/>
    <p:sldId id="386" r:id="rId10"/>
    <p:sldId id="401" r:id="rId11"/>
    <p:sldId id="402" r:id="rId12"/>
    <p:sldId id="403" r:id="rId13"/>
    <p:sldId id="389" r:id="rId14"/>
    <p:sldId id="388" r:id="rId15"/>
    <p:sldId id="404" r:id="rId16"/>
    <p:sldId id="390" r:id="rId17"/>
    <p:sldId id="391" r:id="rId18"/>
    <p:sldId id="392" r:id="rId19"/>
    <p:sldId id="393" r:id="rId20"/>
    <p:sldId id="394" r:id="rId21"/>
    <p:sldId id="395" r:id="rId22"/>
    <p:sldId id="397" r:id="rId23"/>
    <p:sldId id="398" r:id="rId24"/>
    <p:sldId id="399" r:id="rId25"/>
    <p:sldId id="406" r:id="rId26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erriweather Sans" pitchFamily="2" charset="0"/>
      <p:regular r:id="rId36"/>
      <p:bold r:id="rId37"/>
      <p:italic r:id="rId38"/>
      <p:boldItalic r:id="rId39"/>
    </p:embeddedFont>
    <p:embeddedFont>
      <p:font typeface="Rockwell Extra Bold" panose="02060903040505020403" pitchFamily="18" charset="0"/>
      <p:bold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E75"/>
    <a:srgbClr val="FCEEE4"/>
    <a:srgbClr val="E4F1D8"/>
    <a:srgbClr val="FF0066"/>
    <a:srgbClr val="FFFFFF"/>
    <a:srgbClr val="000000"/>
    <a:srgbClr val="8FDDEF"/>
    <a:srgbClr val="F0949D"/>
    <a:srgbClr val="E66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761B71-7200-4BF4-8EEE-11C10A805F94}">
  <a:tblStyle styleId="{1B761B71-7200-4BF4-8EEE-11C10A805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7D4A95-37AA-4E65-8CC7-768D2EFA685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940" autoAdjust="0"/>
  </p:normalViewPr>
  <p:slideViewPr>
    <p:cSldViewPr snapToGrid="0">
      <p:cViewPr varScale="1">
        <p:scale>
          <a:sx n="141" d="100"/>
          <a:sy n="141" d="100"/>
        </p:scale>
        <p:origin x="22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54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75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5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86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1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5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94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1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97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9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42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51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94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5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59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7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8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9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3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377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45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1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08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3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4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2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9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6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6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F0A2E-289D-4BB3-B9B9-CD8956CF4B8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3A7FF-109F-43ED-9FEC-00A21A4E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8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8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351099" y="862292"/>
            <a:ext cx="7925523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Tx/>
              <a:defRPr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Tìm hiểu sự khác nhau giữa mùa mưa và mùa khô</a:t>
            </a:r>
            <a:endParaRPr lang="vi-VN" sz="2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30717E-99F2-C14A-34EA-778AFF89505D}"/>
              </a:ext>
            </a:extLst>
          </p:cNvPr>
          <p:cNvSpPr/>
          <p:nvPr/>
        </p:nvSpPr>
        <p:spPr>
          <a:xfrm>
            <a:off x="1354585" y="2260173"/>
            <a:ext cx="5784491" cy="1997155"/>
          </a:xfrm>
          <a:custGeom>
            <a:avLst/>
            <a:gdLst>
              <a:gd name="connsiteX0" fmla="*/ 0 w 5784491"/>
              <a:gd name="connsiteY0" fmla="*/ 332866 h 1997155"/>
              <a:gd name="connsiteX1" fmla="*/ 332866 w 5784491"/>
              <a:gd name="connsiteY1" fmla="*/ 0 h 1997155"/>
              <a:gd name="connsiteX2" fmla="*/ 5451625 w 5784491"/>
              <a:gd name="connsiteY2" fmla="*/ 0 h 1997155"/>
              <a:gd name="connsiteX3" fmla="*/ 5784491 w 5784491"/>
              <a:gd name="connsiteY3" fmla="*/ 332866 h 1997155"/>
              <a:gd name="connsiteX4" fmla="*/ 5784491 w 5784491"/>
              <a:gd name="connsiteY4" fmla="*/ 1664289 h 1997155"/>
              <a:gd name="connsiteX5" fmla="*/ 5451625 w 5784491"/>
              <a:gd name="connsiteY5" fmla="*/ 1997155 h 1997155"/>
              <a:gd name="connsiteX6" fmla="*/ 332866 w 5784491"/>
              <a:gd name="connsiteY6" fmla="*/ 1997155 h 1997155"/>
              <a:gd name="connsiteX7" fmla="*/ 0 w 5784491"/>
              <a:gd name="connsiteY7" fmla="*/ 1664289 h 1997155"/>
              <a:gd name="connsiteX8" fmla="*/ 0 w 5784491"/>
              <a:gd name="connsiteY8" fmla="*/ 332866 h 199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4491" h="1997155" fill="none" extrusionOk="0">
                <a:moveTo>
                  <a:pt x="0" y="332866"/>
                </a:moveTo>
                <a:cubicBezTo>
                  <a:pt x="-15578" y="134802"/>
                  <a:pt x="151430" y="-1361"/>
                  <a:pt x="332866" y="0"/>
                </a:cubicBezTo>
                <a:cubicBezTo>
                  <a:pt x="882140" y="87550"/>
                  <a:pt x="3856319" y="-55802"/>
                  <a:pt x="5451625" y="0"/>
                </a:cubicBezTo>
                <a:cubicBezTo>
                  <a:pt x="5637855" y="-1698"/>
                  <a:pt x="5756933" y="142935"/>
                  <a:pt x="5784491" y="332866"/>
                </a:cubicBezTo>
                <a:cubicBezTo>
                  <a:pt x="5737565" y="907041"/>
                  <a:pt x="5795864" y="1370651"/>
                  <a:pt x="5784491" y="1664289"/>
                </a:cubicBezTo>
                <a:cubicBezTo>
                  <a:pt x="5793336" y="1852032"/>
                  <a:pt x="5625910" y="2004635"/>
                  <a:pt x="5451625" y="1997155"/>
                </a:cubicBezTo>
                <a:cubicBezTo>
                  <a:pt x="3552991" y="1863048"/>
                  <a:pt x="1143007" y="1993593"/>
                  <a:pt x="332866" y="1997155"/>
                </a:cubicBezTo>
                <a:cubicBezTo>
                  <a:pt x="151017" y="2008598"/>
                  <a:pt x="13193" y="1853895"/>
                  <a:pt x="0" y="1664289"/>
                </a:cubicBezTo>
                <a:cubicBezTo>
                  <a:pt x="-57461" y="1397567"/>
                  <a:pt x="-101556" y="697140"/>
                  <a:pt x="0" y="332866"/>
                </a:cubicBezTo>
                <a:close/>
              </a:path>
              <a:path w="5784491" h="1997155" stroke="0" extrusionOk="0">
                <a:moveTo>
                  <a:pt x="0" y="332866"/>
                </a:moveTo>
                <a:cubicBezTo>
                  <a:pt x="-305" y="145607"/>
                  <a:pt x="121422" y="-15604"/>
                  <a:pt x="332866" y="0"/>
                </a:cubicBezTo>
                <a:cubicBezTo>
                  <a:pt x="2770954" y="-73530"/>
                  <a:pt x="4447112" y="-159808"/>
                  <a:pt x="5451625" y="0"/>
                </a:cubicBezTo>
                <a:cubicBezTo>
                  <a:pt x="5614835" y="-749"/>
                  <a:pt x="5808705" y="126472"/>
                  <a:pt x="5784491" y="332866"/>
                </a:cubicBezTo>
                <a:cubicBezTo>
                  <a:pt x="5887184" y="770842"/>
                  <a:pt x="5861761" y="1300758"/>
                  <a:pt x="5784491" y="1664289"/>
                </a:cubicBezTo>
                <a:cubicBezTo>
                  <a:pt x="5753688" y="1866509"/>
                  <a:pt x="5607444" y="2009712"/>
                  <a:pt x="5451625" y="1997155"/>
                </a:cubicBezTo>
                <a:cubicBezTo>
                  <a:pt x="4115396" y="2096938"/>
                  <a:pt x="1830005" y="1834831"/>
                  <a:pt x="332866" y="1997155"/>
                </a:cubicBezTo>
                <a:cubicBezTo>
                  <a:pt x="150458" y="2009761"/>
                  <a:pt x="14948" y="1835310"/>
                  <a:pt x="0" y="1664289"/>
                </a:cubicBezTo>
                <a:cubicBezTo>
                  <a:pt x="-40091" y="1407940"/>
                  <a:pt x="-18126" y="825590"/>
                  <a:pt x="0" y="332866"/>
                </a:cubicBezTo>
                <a:close/>
              </a:path>
            </a:pathLst>
          </a:custGeom>
          <a:solidFill>
            <a:srgbClr val="FCEEE4"/>
          </a:solidFill>
          <a:ln w="2540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14546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>
              <a:solidFill>
                <a:srgbClr val="34679A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2ACE6-9BA4-9BCE-CFB7-725E01DBAE73}"/>
              </a:ext>
            </a:extLst>
          </p:cNvPr>
          <p:cNvSpPr txBox="1"/>
          <p:nvPr/>
        </p:nvSpPr>
        <p:spPr>
          <a:xfrm>
            <a:off x="1652858" y="2580725"/>
            <a:ext cx="5346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Nhiều nơi trên Trái Đất một năm có </a:t>
            </a:r>
            <a:r>
              <a:rPr lang="vi-VN" sz="2000" dirty="0">
                <a:solidFill>
                  <a:srgbClr val="FF0066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bốn mùa</a:t>
            </a:r>
            <a:r>
              <a:rPr lang="vi-VN" sz="200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xuân,</a:t>
            </a:r>
            <a:r>
              <a:rPr lang="en-US" sz="200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00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hè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thu, đông; có nơi chỉ có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000" dirty="0">
                <a:solidFill>
                  <a:srgbClr val="FF0066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hai mùa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mùa mưa và mùa khô.</a:t>
            </a:r>
            <a:endParaRPr lang="en-US" sz="20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6AFD77-6336-0A36-D059-12E542963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6783706" y="2482658"/>
            <a:ext cx="2131219" cy="23656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638409E-503E-8BFE-2944-C47ED5F1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5" y="1320437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6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3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824134" y="906641"/>
            <a:ext cx="503257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Thực hành gọi tên các mùa trong năm</a:t>
            </a:r>
            <a:endParaRPr lang="vi-VN" sz="2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sp>
        <p:nvSpPr>
          <p:cNvPr id="4" name="Google Shape;2323;p57">
            <a:extLst>
              <a:ext uri="{FF2B5EF4-FFF2-40B4-BE49-F238E27FC236}">
                <a16:creationId xmlns:a16="http://schemas.microsoft.com/office/drawing/2014/main" id="{2A8E1FF0-4AEE-479D-488E-D5CAE67E9226}"/>
              </a:ext>
            </a:extLst>
          </p:cNvPr>
          <p:cNvSpPr/>
          <p:nvPr/>
        </p:nvSpPr>
        <p:spPr>
          <a:xfrm>
            <a:off x="1222163" y="1065147"/>
            <a:ext cx="7523808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Tx/>
              <a:defRPr/>
            </a:pP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rriweather Sans" pitchFamily="2" charset="0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6CD0A-F31A-2129-BE4E-313357F59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063" y="1687846"/>
            <a:ext cx="4894551" cy="3069464"/>
          </a:xfrm>
          <a:prstGeom prst="rect">
            <a:avLst/>
          </a:prstGeom>
        </p:spPr>
      </p:pic>
      <p:sp>
        <p:nvSpPr>
          <p:cNvPr id="6" name="Google Shape;1040;p56">
            <a:extLst>
              <a:ext uri="{FF2B5EF4-FFF2-40B4-BE49-F238E27FC236}">
                <a16:creationId xmlns:a16="http://schemas.microsoft.com/office/drawing/2014/main" id="{86FA6F4D-4897-E6AA-BFAC-3931B23099A7}"/>
              </a:ext>
            </a:extLst>
          </p:cNvPr>
          <p:cNvSpPr/>
          <p:nvPr/>
        </p:nvSpPr>
        <p:spPr>
          <a:xfrm rot="10800000" flipH="1">
            <a:off x="536156" y="2089357"/>
            <a:ext cx="2707894" cy="1680385"/>
          </a:xfrm>
          <a:prstGeom prst="snip1Rect">
            <a:avLst>
              <a:gd name="adj" fmla="val 0"/>
            </a:avLst>
          </a:prstGeom>
          <a:solidFill>
            <a:srgbClr val="E4F1D8"/>
          </a:solidFill>
          <a:ln w="2857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267DA-DB36-2183-762F-EF8C5BF0A82A}"/>
              </a:ext>
            </a:extLst>
          </p:cNvPr>
          <p:cNvSpPr txBox="1"/>
          <p:nvPr/>
        </p:nvSpPr>
        <p:spPr>
          <a:xfrm>
            <a:off x="594440" y="2324776"/>
            <a:ext cx="2586090" cy="1161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49A37579-5EE1-BB0F-5A4B-A748A6AC47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93146" y="1696416"/>
            <a:ext cx="838936" cy="838936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66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4" grpId="0"/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Google Shape;2323;p57">
            <a:extLst>
              <a:ext uri="{FF2B5EF4-FFF2-40B4-BE49-F238E27FC236}">
                <a16:creationId xmlns:a16="http://schemas.microsoft.com/office/drawing/2014/main" id="{2A8E1FF0-4AEE-479D-488E-D5CAE67E9226}"/>
              </a:ext>
            </a:extLst>
          </p:cNvPr>
          <p:cNvSpPr/>
          <p:nvPr/>
        </p:nvSpPr>
        <p:spPr>
          <a:xfrm>
            <a:off x="1222163" y="1065147"/>
            <a:ext cx="7523808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Tx/>
              <a:defRPr/>
            </a:pP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rriweather Sans" pitchFamily="2" charset="0"/>
              <a:ea typeface="Poppins"/>
              <a:cs typeface="Poppins"/>
              <a:sym typeface="Poppi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3B438-BCF3-8F60-2985-B1CCB6067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32" y="1565596"/>
            <a:ext cx="5918936" cy="3273823"/>
          </a:xfrm>
          <a:prstGeom prst="rect">
            <a:avLst/>
          </a:prstGeom>
        </p:spPr>
      </p:pic>
      <p:sp>
        <p:nvSpPr>
          <p:cNvPr id="133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923194" y="891401"/>
            <a:ext cx="6818726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Tx/>
              <a:defRPr/>
            </a:pP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Xếp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các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trang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phục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vào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bốn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nhóm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ứng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với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từng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endParaRPr lang="vi-VN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87500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17" name="Google Shape;2206;p57">
            <a:extLst>
              <a:ext uri="{FF2B5EF4-FFF2-40B4-BE49-F238E27FC236}">
                <a16:creationId xmlns:a16="http://schemas.microsoft.com/office/drawing/2014/main" id="{AE34ABF3-A863-F110-71FF-88240A48A44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5910429" y="2451989"/>
            <a:ext cx="1908099" cy="190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B3514B-E469-B166-9321-61DAE8F199BC}"/>
              </a:ext>
            </a:extLst>
          </p:cNvPr>
          <p:cNvSpPr txBox="1"/>
          <p:nvPr/>
        </p:nvSpPr>
        <p:spPr>
          <a:xfrm>
            <a:off x="-224406" y="1013394"/>
            <a:ext cx="959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CÙNG LÀM ĐỒNG HỒ BỐN MÙA NÀO!</a:t>
            </a:r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id="{5CDE32F3-1FBB-ADA9-51D9-55803077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561" y="1982180"/>
            <a:ext cx="3959659" cy="25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2A37C-5469-A1DA-6F28-40D9FBB81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764"/>
          <a:stretch/>
        </p:blipFill>
        <p:spPr>
          <a:xfrm>
            <a:off x="417336" y="1473249"/>
            <a:ext cx="8309328" cy="2382877"/>
          </a:xfrm>
          <a:prstGeom prst="roundRect">
            <a:avLst>
              <a:gd name="adj" fmla="val 7979"/>
            </a:avLst>
          </a:prstGeom>
        </p:spPr>
      </p:pic>
    </p:spTree>
    <p:extLst>
      <p:ext uri="{BB962C8B-B14F-4D97-AF65-F5344CB8AC3E}">
        <p14:creationId xmlns:p14="http://schemas.microsoft.com/office/powerpoint/2010/main" val="2674964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2A37C-5469-A1DA-6F28-40D9FBB81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36"/>
          <a:stretch/>
        </p:blipFill>
        <p:spPr>
          <a:xfrm>
            <a:off x="1389500" y="1365836"/>
            <a:ext cx="6365000" cy="3506143"/>
          </a:xfrm>
          <a:prstGeom prst="roundRect">
            <a:avLst>
              <a:gd name="adj" fmla="val 4072"/>
            </a:avLst>
          </a:prstGeom>
        </p:spPr>
      </p:pic>
    </p:spTree>
    <p:extLst>
      <p:ext uri="{BB962C8B-B14F-4D97-AF65-F5344CB8AC3E}">
        <p14:creationId xmlns:p14="http://schemas.microsoft.com/office/powerpoint/2010/main" val="421397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2323;p57">
            <a:extLst>
              <a:ext uri="{FF2B5EF4-FFF2-40B4-BE49-F238E27FC236}">
                <a16:creationId xmlns:a16="http://schemas.microsoft.com/office/drawing/2014/main" id="{E2672B3D-5385-DB21-DAC5-A4A12653B505}"/>
              </a:ext>
            </a:extLst>
          </p:cNvPr>
          <p:cNvSpPr/>
          <p:nvPr/>
        </p:nvSpPr>
        <p:spPr>
          <a:xfrm>
            <a:off x="5141673" y="2308593"/>
            <a:ext cx="345429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hành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gắn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kim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vào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mặt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kim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xoay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được</a:t>
            </a:r>
            <a:endParaRPr kumimoji="0" lang="vi-VN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FF8F91-5F2A-94E3-6762-70A6C061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184" y="3101533"/>
            <a:ext cx="1437256" cy="17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A2336A0-035C-40E0-9341-92204E166BA4}"/>
              </a:ext>
            </a:extLst>
          </p:cNvPr>
          <p:cNvSpPr/>
          <p:nvPr/>
        </p:nvSpPr>
        <p:spPr>
          <a:xfrm>
            <a:off x="1650144" y="1666608"/>
            <a:ext cx="3149494" cy="1418378"/>
          </a:xfrm>
          <a:custGeom>
            <a:avLst/>
            <a:gdLst>
              <a:gd name="connsiteX0" fmla="*/ -211835 w 3149494"/>
              <a:gd name="connsiteY0" fmla="*/ 1476319 h 1418378"/>
              <a:gd name="connsiteX1" fmla="*/ 248612 w 3149494"/>
              <a:gd name="connsiteY1" fmla="*/ 1091641 h 1418378"/>
              <a:gd name="connsiteX2" fmla="*/ 1317806 w 3149494"/>
              <a:gd name="connsiteY2" fmla="*/ 9504 h 1418378"/>
              <a:gd name="connsiteX3" fmla="*/ 2688336 w 3149494"/>
              <a:gd name="connsiteY3" fmla="*/ 207750 h 1418378"/>
              <a:gd name="connsiteX4" fmla="*/ 1946127 w 3149494"/>
              <a:gd name="connsiteY4" fmla="*/ 1398374 h 1418378"/>
              <a:gd name="connsiteX5" fmla="*/ 663304 w 3149494"/>
              <a:gd name="connsiteY5" fmla="*/ 1287517 h 1418378"/>
              <a:gd name="connsiteX6" fmla="*/ -211835 w 3149494"/>
              <a:gd name="connsiteY6" fmla="*/ 1476319 h 14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9494" h="1418378" fill="none" extrusionOk="0">
                <a:moveTo>
                  <a:pt x="-211835" y="1476319"/>
                </a:moveTo>
                <a:cubicBezTo>
                  <a:pt x="-97416" y="1323091"/>
                  <a:pt x="35970" y="1218222"/>
                  <a:pt x="248612" y="1091641"/>
                </a:cubicBezTo>
                <a:cubicBezTo>
                  <a:pt x="-371900" y="647552"/>
                  <a:pt x="113902" y="101648"/>
                  <a:pt x="1317806" y="9504"/>
                </a:cubicBezTo>
                <a:cubicBezTo>
                  <a:pt x="1785769" y="-76080"/>
                  <a:pt x="2379365" y="61917"/>
                  <a:pt x="2688336" y="207750"/>
                </a:cubicBezTo>
                <a:cubicBezTo>
                  <a:pt x="3494386" y="493966"/>
                  <a:pt x="3223586" y="1246361"/>
                  <a:pt x="1946127" y="1398374"/>
                </a:cubicBezTo>
                <a:cubicBezTo>
                  <a:pt x="1537373" y="1452446"/>
                  <a:pt x="1032176" y="1427309"/>
                  <a:pt x="663304" y="1287517"/>
                </a:cubicBezTo>
                <a:cubicBezTo>
                  <a:pt x="476771" y="1288971"/>
                  <a:pt x="-112107" y="1402021"/>
                  <a:pt x="-211835" y="1476319"/>
                </a:cubicBezTo>
                <a:close/>
              </a:path>
              <a:path w="3149494" h="1418378" stroke="0" extrusionOk="0">
                <a:moveTo>
                  <a:pt x="-211835" y="1476319"/>
                </a:moveTo>
                <a:cubicBezTo>
                  <a:pt x="-114549" y="1349893"/>
                  <a:pt x="146478" y="1160865"/>
                  <a:pt x="248612" y="1091641"/>
                </a:cubicBezTo>
                <a:cubicBezTo>
                  <a:pt x="-292689" y="730014"/>
                  <a:pt x="264362" y="57969"/>
                  <a:pt x="1317806" y="9504"/>
                </a:cubicBezTo>
                <a:cubicBezTo>
                  <a:pt x="1759767" y="-30508"/>
                  <a:pt x="2362077" y="34988"/>
                  <a:pt x="2688336" y="207750"/>
                </a:cubicBezTo>
                <a:cubicBezTo>
                  <a:pt x="3551556" y="580529"/>
                  <a:pt x="3238875" y="1359583"/>
                  <a:pt x="1946127" y="1398374"/>
                </a:cubicBezTo>
                <a:cubicBezTo>
                  <a:pt x="1494390" y="1442210"/>
                  <a:pt x="1031901" y="1359213"/>
                  <a:pt x="663304" y="1287517"/>
                </a:cubicBezTo>
                <a:cubicBezTo>
                  <a:pt x="564206" y="1301187"/>
                  <a:pt x="166412" y="1371027"/>
                  <a:pt x="-211835" y="1476319"/>
                </a:cubicBezTo>
                <a:close/>
              </a:path>
            </a:pathLst>
          </a:custGeom>
          <a:solidFill>
            <a:srgbClr val="FCEEE4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532A9-0F90-2B1B-A252-F39E52B91EBB}"/>
              </a:ext>
            </a:extLst>
          </p:cNvPr>
          <p:cNvSpPr txBox="1"/>
          <p:nvPr/>
        </p:nvSpPr>
        <p:spPr>
          <a:xfrm flipH="1">
            <a:off x="1650144" y="1914132"/>
            <a:ext cx="3219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en-US" sz="200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69.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A4051-6C2E-A498-5948-015CC9C9838E}"/>
              </a:ext>
            </a:extLst>
          </p:cNvPr>
          <p:cNvSpPr/>
          <p:nvPr/>
        </p:nvSpPr>
        <p:spPr>
          <a:xfrm>
            <a:off x="5622560" y="4166558"/>
            <a:ext cx="2410118" cy="2221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DA9D5-ADD1-AFA7-5F65-7D139E5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364" y="2776453"/>
            <a:ext cx="1741686" cy="21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>
            <a:off x="2264231" y="1290879"/>
            <a:ext cx="4615538" cy="1540374"/>
          </a:xfrm>
          <a:custGeom>
            <a:avLst/>
            <a:gdLst>
              <a:gd name="connsiteX0" fmla="*/ -310441 w 4615538"/>
              <a:gd name="connsiteY0" fmla="*/ 1603298 h 1540374"/>
              <a:gd name="connsiteX1" fmla="*/ 364337 w 4615538"/>
              <a:gd name="connsiteY1" fmla="*/ 1185534 h 1540374"/>
              <a:gd name="connsiteX2" fmla="*/ 2097319 w 4615538"/>
              <a:gd name="connsiteY2" fmla="*/ 3209 h 1540374"/>
              <a:gd name="connsiteX3" fmla="*/ 3931656 w 4615538"/>
              <a:gd name="connsiteY3" fmla="*/ 222941 h 1540374"/>
              <a:gd name="connsiteX4" fmla="*/ 2614688 w 4615538"/>
              <a:gd name="connsiteY4" fmla="*/ 1533532 h 1540374"/>
              <a:gd name="connsiteX5" fmla="*/ 972061 w 4615538"/>
              <a:gd name="connsiteY5" fmla="*/ 1398258 h 1540374"/>
              <a:gd name="connsiteX6" fmla="*/ -310441 w 4615538"/>
              <a:gd name="connsiteY6" fmla="*/ 1603298 h 15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5538" h="1540374" fill="none" extrusionOk="0">
                <a:moveTo>
                  <a:pt x="-310441" y="1603298"/>
                </a:moveTo>
                <a:cubicBezTo>
                  <a:pt x="-213203" y="1556847"/>
                  <a:pt x="69094" y="1343687"/>
                  <a:pt x="364337" y="1185534"/>
                </a:cubicBezTo>
                <a:cubicBezTo>
                  <a:pt x="-629282" y="612464"/>
                  <a:pt x="327916" y="60622"/>
                  <a:pt x="2097319" y="3209"/>
                </a:cubicBezTo>
                <a:cubicBezTo>
                  <a:pt x="2734065" y="-78587"/>
                  <a:pt x="3455761" y="65546"/>
                  <a:pt x="3931656" y="222941"/>
                </a:cubicBezTo>
                <a:cubicBezTo>
                  <a:pt x="5262147" y="621236"/>
                  <a:pt x="4623517" y="1420116"/>
                  <a:pt x="2614688" y="1533532"/>
                </a:cubicBezTo>
                <a:cubicBezTo>
                  <a:pt x="2096818" y="1569542"/>
                  <a:pt x="1444192" y="1542181"/>
                  <a:pt x="972061" y="1398258"/>
                </a:cubicBezTo>
                <a:cubicBezTo>
                  <a:pt x="583443" y="1444861"/>
                  <a:pt x="140583" y="1527733"/>
                  <a:pt x="-310441" y="1603298"/>
                </a:cubicBezTo>
                <a:close/>
              </a:path>
              <a:path w="4615538" h="1540374" stroke="0" extrusionOk="0">
                <a:moveTo>
                  <a:pt x="-310441" y="1603298"/>
                </a:moveTo>
                <a:cubicBezTo>
                  <a:pt x="-121530" y="1451026"/>
                  <a:pt x="117692" y="1323360"/>
                  <a:pt x="364337" y="1185534"/>
                </a:cubicBezTo>
                <a:cubicBezTo>
                  <a:pt x="-545824" y="721755"/>
                  <a:pt x="516498" y="-23047"/>
                  <a:pt x="2097319" y="3209"/>
                </a:cubicBezTo>
                <a:cubicBezTo>
                  <a:pt x="2727488" y="-19738"/>
                  <a:pt x="3499397" y="45483"/>
                  <a:pt x="3931656" y="222941"/>
                </a:cubicBezTo>
                <a:cubicBezTo>
                  <a:pt x="5273095" y="607472"/>
                  <a:pt x="4637540" y="1563824"/>
                  <a:pt x="2614688" y="1533532"/>
                </a:cubicBezTo>
                <a:cubicBezTo>
                  <a:pt x="1973808" y="1526723"/>
                  <a:pt x="1443014" y="1429894"/>
                  <a:pt x="972061" y="1398258"/>
                </a:cubicBezTo>
                <a:cubicBezTo>
                  <a:pt x="373334" y="1405365"/>
                  <a:pt x="-37623" y="1524897"/>
                  <a:pt x="-310441" y="1603298"/>
                </a:cubicBezTo>
                <a:close/>
              </a:path>
            </a:pathLst>
          </a:custGeom>
          <a:solidFill>
            <a:srgbClr val="FCEEE4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2972491" y="1553234"/>
            <a:ext cx="3199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bốn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7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70.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88415" y="4325681"/>
            <a:ext cx="692717" cy="621660"/>
            <a:chOff x="8288415" y="4325681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8415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900" y="2825660"/>
            <a:ext cx="1619067" cy="20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DE2BF-BE30-F4DF-4C89-0286D00D18AD}"/>
              </a:ext>
            </a:extLst>
          </p:cNvPr>
          <p:cNvSpPr txBox="1"/>
          <p:nvPr/>
        </p:nvSpPr>
        <p:spPr>
          <a:xfrm>
            <a:off x="858168" y="1524294"/>
            <a:ext cx="6626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70.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     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2972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88415" y="4325681"/>
            <a:ext cx="692717" cy="621660"/>
            <a:chOff x="8288415" y="4325681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8415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072" y="2914659"/>
            <a:ext cx="1604896" cy="20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434340" y="1486889"/>
            <a:ext cx="3262525" cy="1333362"/>
          </a:xfrm>
          <a:custGeom>
            <a:avLst/>
            <a:gdLst>
              <a:gd name="connsiteX0" fmla="*/ -219437 w 3262525"/>
              <a:gd name="connsiteY0" fmla="*/ 1387830 h 1333362"/>
              <a:gd name="connsiteX1" fmla="*/ 257534 w 3262525"/>
              <a:gd name="connsiteY1" fmla="*/ 1026209 h 1333362"/>
              <a:gd name="connsiteX2" fmla="*/ 1410461 w 3262525"/>
              <a:gd name="connsiteY2" fmla="*/ 6135 h 1333362"/>
              <a:gd name="connsiteX3" fmla="*/ 2782701 w 3262525"/>
              <a:gd name="connsiteY3" fmla="*/ 194434 h 1333362"/>
              <a:gd name="connsiteX4" fmla="*/ 1951745 w 3262525"/>
              <a:gd name="connsiteY4" fmla="*/ 1320368 h 1333362"/>
              <a:gd name="connsiteX5" fmla="*/ 687108 w 3262525"/>
              <a:gd name="connsiteY5" fmla="*/ 1210344 h 1333362"/>
              <a:gd name="connsiteX6" fmla="*/ -219437 w 3262525"/>
              <a:gd name="connsiteY6" fmla="*/ 1387830 h 13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2525" h="1333362" fill="none" extrusionOk="0">
                <a:moveTo>
                  <a:pt x="-219437" y="1387830"/>
                </a:moveTo>
                <a:cubicBezTo>
                  <a:pt x="-21831" y="1295069"/>
                  <a:pt x="155213" y="1110317"/>
                  <a:pt x="257534" y="1026209"/>
                </a:cubicBezTo>
                <a:cubicBezTo>
                  <a:pt x="-408350" y="582654"/>
                  <a:pt x="158632" y="79368"/>
                  <a:pt x="1410461" y="6135"/>
                </a:cubicBezTo>
                <a:cubicBezTo>
                  <a:pt x="1870647" y="-86179"/>
                  <a:pt x="2430405" y="50225"/>
                  <a:pt x="2782701" y="194434"/>
                </a:cubicBezTo>
                <a:cubicBezTo>
                  <a:pt x="3628209" y="439831"/>
                  <a:pt x="3368119" y="1180078"/>
                  <a:pt x="1951745" y="1320368"/>
                </a:cubicBezTo>
                <a:cubicBezTo>
                  <a:pt x="1577415" y="1367359"/>
                  <a:pt x="1046735" y="1365434"/>
                  <a:pt x="687108" y="1210344"/>
                </a:cubicBezTo>
                <a:cubicBezTo>
                  <a:pt x="574951" y="1198883"/>
                  <a:pt x="33429" y="1292948"/>
                  <a:pt x="-219437" y="1387830"/>
                </a:cubicBezTo>
                <a:close/>
              </a:path>
              <a:path w="3262525" h="1333362" stroke="0" extrusionOk="0">
                <a:moveTo>
                  <a:pt x="-219437" y="1387830"/>
                </a:moveTo>
                <a:cubicBezTo>
                  <a:pt x="-124617" y="1376280"/>
                  <a:pt x="85994" y="1138810"/>
                  <a:pt x="257534" y="1026209"/>
                </a:cubicBezTo>
                <a:cubicBezTo>
                  <a:pt x="-281749" y="717397"/>
                  <a:pt x="320900" y="21607"/>
                  <a:pt x="1410461" y="6135"/>
                </a:cubicBezTo>
                <a:cubicBezTo>
                  <a:pt x="1901805" y="-22605"/>
                  <a:pt x="2495247" y="23147"/>
                  <a:pt x="2782701" y="194434"/>
                </a:cubicBezTo>
                <a:cubicBezTo>
                  <a:pt x="3664289" y="432441"/>
                  <a:pt x="3305860" y="1286033"/>
                  <a:pt x="1951745" y="1320368"/>
                </a:cubicBezTo>
                <a:cubicBezTo>
                  <a:pt x="1481014" y="1340496"/>
                  <a:pt x="1051939" y="1292620"/>
                  <a:pt x="687108" y="1210344"/>
                </a:cubicBezTo>
                <a:cubicBezTo>
                  <a:pt x="601164" y="1269490"/>
                  <a:pt x="208262" y="1307660"/>
                  <a:pt x="-219437" y="1387830"/>
                </a:cubicBezTo>
                <a:close/>
              </a:path>
            </a:pathLst>
          </a:custGeom>
          <a:solidFill>
            <a:srgbClr val="FCEEE4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684078" y="1670543"/>
            <a:ext cx="2806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cho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trong nhóm.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5EDCE-2E95-DAD0-85BA-E4281B6D9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03" y="1486889"/>
            <a:ext cx="4342655" cy="3160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864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3670169"/>
          </a:xfrm>
          <a:prstGeom prst="rect">
            <a:avLst/>
          </a:prstGeom>
        </p:spPr>
      </p:pic>
      <p:sp>
        <p:nvSpPr>
          <p:cNvPr id="30" name="Google Shape;3879;p40">
            <a:extLst>
              <a:ext uri="{FF2B5EF4-FFF2-40B4-BE49-F238E27FC236}">
                <a16:creationId xmlns:a16="http://schemas.microsoft.com/office/drawing/2014/main" id="{B6884682-FC5B-D830-E16A-9CC1BAE83402}"/>
              </a:ext>
            </a:extLst>
          </p:cNvPr>
          <p:cNvSpPr/>
          <p:nvPr/>
        </p:nvSpPr>
        <p:spPr>
          <a:xfrm rot="4692125">
            <a:off x="7775261" y="3435489"/>
            <a:ext cx="558331" cy="709781"/>
          </a:xfrm>
          <a:custGeom>
            <a:avLst/>
            <a:gdLst/>
            <a:ahLst/>
            <a:cxnLst/>
            <a:rect l="l" t="t" r="r" b="b"/>
            <a:pathLst>
              <a:path w="11059" h="14058" extrusionOk="0">
                <a:moveTo>
                  <a:pt x="8056" y="1"/>
                </a:moveTo>
                <a:cubicBezTo>
                  <a:pt x="8031" y="1"/>
                  <a:pt x="8006" y="3"/>
                  <a:pt x="7981" y="6"/>
                </a:cubicBezTo>
                <a:cubicBezTo>
                  <a:pt x="7561" y="46"/>
                  <a:pt x="7239" y="441"/>
                  <a:pt x="7353" y="763"/>
                </a:cubicBezTo>
                <a:cubicBezTo>
                  <a:pt x="7393" y="896"/>
                  <a:pt x="7511" y="978"/>
                  <a:pt x="7618" y="1069"/>
                </a:cubicBezTo>
                <a:cubicBezTo>
                  <a:pt x="7710" y="1163"/>
                  <a:pt x="7792" y="1264"/>
                  <a:pt x="7865" y="1370"/>
                </a:cubicBezTo>
                <a:cubicBezTo>
                  <a:pt x="7636" y="1231"/>
                  <a:pt x="7430" y="1058"/>
                  <a:pt x="7172" y="954"/>
                </a:cubicBezTo>
                <a:cubicBezTo>
                  <a:pt x="7101" y="926"/>
                  <a:pt x="7024" y="914"/>
                  <a:pt x="6946" y="914"/>
                </a:cubicBezTo>
                <a:cubicBezTo>
                  <a:pt x="6631" y="914"/>
                  <a:pt x="6295" y="1123"/>
                  <a:pt x="6218" y="1403"/>
                </a:cubicBezTo>
                <a:cubicBezTo>
                  <a:pt x="6188" y="1501"/>
                  <a:pt x="6188" y="1594"/>
                  <a:pt x="6219" y="1686"/>
                </a:cubicBezTo>
                <a:cubicBezTo>
                  <a:pt x="6229" y="1737"/>
                  <a:pt x="6257" y="1779"/>
                  <a:pt x="6287" y="1820"/>
                </a:cubicBezTo>
                <a:cubicBezTo>
                  <a:pt x="6307" y="1860"/>
                  <a:pt x="6331" y="1908"/>
                  <a:pt x="6348" y="1947"/>
                </a:cubicBezTo>
                <a:cubicBezTo>
                  <a:pt x="6591" y="2532"/>
                  <a:pt x="6979" y="3045"/>
                  <a:pt x="7374" y="3552"/>
                </a:cubicBezTo>
                <a:cubicBezTo>
                  <a:pt x="7952" y="4243"/>
                  <a:pt x="8558" y="4915"/>
                  <a:pt x="9114" y="5621"/>
                </a:cubicBezTo>
                <a:cubicBezTo>
                  <a:pt x="9264" y="5806"/>
                  <a:pt x="9423" y="5988"/>
                  <a:pt x="9544" y="6191"/>
                </a:cubicBezTo>
                <a:cubicBezTo>
                  <a:pt x="9635" y="6383"/>
                  <a:pt x="9674" y="6486"/>
                  <a:pt x="9686" y="6554"/>
                </a:cubicBezTo>
                <a:cubicBezTo>
                  <a:pt x="9656" y="6553"/>
                  <a:pt x="9625" y="6550"/>
                  <a:pt x="9593" y="6546"/>
                </a:cubicBezTo>
                <a:cubicBezTo>
                  <a:pt x="9357" y="6261"/>
                  <a:pt x="9098" y="5988"/>
                  <a:pt x="8861" y="5716"/>
                </a:cubicBezTo>
                <a:cubicBezTo>
                  <a:pt x="8141" y="4920"/>
                  <a:pt x="7367" y="4160"/>
                  <a:pt x="6374" y="3597"/>
                </a:cubicBezTo>
                <a:cubicBezTo>
                  <a:pt x="5978" y="3374"/>
                  <a:pt x="5608" y="3076"/>
                  <a:pt x="5113" y="3000"/>
                </a:cubicBezTo>
                <a:cubicBezTo>
                  <a:pt x="5073" y="2996"/>
                  <a:pt x="5034" y="2994"/>
                  <a:pt x="4995" y="2994"/>
                </a:cubicBezTo>
                <a:cubicBezTo>
                  <a:pt x="4384" y="2994"/>
                  <a:pt x="3930" y="3511"/>
                  <a:pt x="4003" y="4013"/>
                </a:cubicBezTo>
                <a:cubicBezTo>
                  <a:pt x="4180" y="4925"/>
                  <a:pt x="4983" y="5610"/>
                  <a:pt x="5785" y="6148"/>
                </a:cubicBezTo>
                <a:cubicBezTo>
                  <a:pt x="6329" y="6488"/>
                  <a:pt x="7560" y="7225"/>
                  <a:pt x="8697" y="7523"/>
                </a:cubicBezTo>
                <a:cubicBezTo>
                  <a:pt x="8915" y="7835"/>
                  <a:pt x="9057" y="8117"/>
                  <a:pt x="9075" y="8340"/>
                </a:cubicBezTo>
                <a:cubicBezTo>
                  <a:pt x="9052" y="8341"/>
                  <a:pt x="9029" y="8342"/>
                  <a:pt x="9005" y="8342"/>
                </a:cubicBezTo>
                <a:cubicBezTo>
                  <a:pt x="8721" y="8342"/>
                  <a:pt x="8354" y="8267"/>
                  <a:pt x="7795" y="8108"/>
                </a:cubicBezTo>
                <a:cubicBezTo>
                  <a:pt x="7651" y="8060"/>
                  <a:pt x="7522" y="8014"/>
                  <a:pt x="7404" y="7969"/>
                </a:cubicBezTo>
                <a:cubicBezTo>
                  <a:pt x="6998" y="7567"/>
                  <a:pt x="6585" y="7172"/>
                  <a:pt x="6152" y="6790"/>
                </a:cubicBezTo>
                <a:cubicBezTo>
                  <a:pt x="5627" y="6295"/>
                  <a:pt x="5064" y="5827"/>
                  <a:pt x="4464" y="5394"/>
                </a:cubicBezTo>
                <a:cubicBezTo>
                  <a:pt x="4169" y="5190"/>
                  <a:pt x="3880" y="4957"/>
                  <a:pt x="3484" y="4889"/>
                </a:cubicBezTo>
                <a:cubicBezTo>
                  <a:pt x="3437" y="4881"/>
                  <a:pt x="3391" y="4877"/>
                  <a:pt x="3345" y="4877"/>
                </a:cubicBezTo>
                <a:cubicBezTo>
                  <a:pt x="2860" y="4877"/>
                  <a:pt x="2437" y="5298"/>
                  <a:pt x="2448" y="5708"/>
                </a:cubicBezTo>
                <a:cubicBezTo>
                  <a:pt x="2462" y="6004"/>
                  <a:pt x="2637" y="6251"/>
                  <a:pt x="2813" y="6483"/>
                </a:cubicBezTo>
                <a:cubicBezTo>
                  <a:pt x="3360" y="7294"/>
                  <a:pt x="4360" y="7720"/>
                  <a:pt x="5250" y="8223"/>
                </a:cubicBezTo>
                <a:cubicBezTo>
                  <a:pt x="5652" y="8462"/>
                  <a:pt x="6076" y="8688"/>
                  <a:pt x="6522" y="8879"/>
                </a:cubicBezTo>
                <a:cubicBezTo>
                  <a:pt x="6782" y="9137"/>
                  <a:pt x="7037" y="9395"/>
                  <a:pt x="7286" y="9650"/>
                </a:cubicBezTo>
                <a:cubicBezTo>
                  <a:pt x="6831" y="9420"/>
                  <a:pt x="6358" y="9112"/>
                  <a:pt x="5785" y="8762"/>
                </a:cubicBezTo>
                <a:cubicBezTo>
                  <a:pt x="4844" y="8122"/>
                  <a:pt x="3881" y="7497"/>
                  <a:pt x="2859" y="6946"/>
                </a:cubicBezTo>
                <a:cubicBezTo>
                  <a:pt x="2683" y="6850"/>
                  <a:pt x="2472" y="6802"/>
                  <a:pt x="2262" y="6802"/>
                </a:cubicBezTo>
                <a:cubicBezTo>
                  <a:pt x="1776" y="6802"/>
                  <a:pt x="1299" y="7060"/>
                  <a:pt x="1278" y="7571"/>
                </a:cubicBezTo>
                <a:cubicBezTo>
                  <a:pt x="1429" y="8396"/>
                  <a:pt x="2192" y="8989"/>
                  <a:pt x="2746" y="9612"/>
                </a:cubicBezTo>
                <a:cubicBezTo>
                  <a:pt x="3296" y="10186"/>
                  <a:pt x="3922" y="10810"/>
                  <a:pt x="4499" y="11385"/>
                </a:cubicBezTo>
                <a:cubicBezTo>
                  <a:pt x="3987" y="11147"/>
                  <a:pt x="3475" y="10907"/>
                  <a:pt x="2953" y="10684"/>
                </a:cubicBezTo>
                <a:cubicBezTo>
                  <a:pt x="2539" y="10485"/>
                  <a:pt x="2113" y="10300"/>
                  <a:pt x="1666" y="10148"/>
                </a:cubicBezTo>
                <a:cubicBezTo>
                  <a:pt x="1432" y="10079"/>
                  <a:pt x="1178" y="9973"/>
                  <a:pt x="915" y="9973"/>
                </a:cubicBezTo>
                <a:cubicBezTo>
                  <a:pt x="822" y="9973"/>
                  <a:pt x="729" y="9986"/>
                  <a:pt x="634" y="10018"/>
                </a:cubicBezTo>
                <a:cubicBezTo>
                  <a:pt x="143" y="10174"/>
                  <a:pt x="1" y="10748"/>
                  <a:pt x="371" y="10982"/>
                </a:cubicBezTo>
                <a:cubicBezTo>
                  <a:pt x="690" y="11336"/>
                  <a:pt x="1014" y="11689"/>
                  <a:pt x="1359" y="12026"/>
                </a:cubicBezTo>
                <a:cubicBezTo>
                  <a:pt x="1572" y="12253"/>
                  <a:pt x="1790" y="12480"/>
                  <a:pt x="2005" y="12708"/>
                </a:cubicBezTo>
                <a:cubicBezTo>
                  <a:pt x="1834" y="12684"/>
                  <a:pt x="1665" y="12620"/>
                  <a:pt x="1488" y="12620"/>
                </a:cubicBezTo>
                <a:cubicBezTo>
                  <a:pt x="1431" y="12620"/>
                  <a:pt x="1373" y="12627"/>
                  <a:pt x="1314" y="12644"/>
                </a:cubicBezTo>
                <a:cubicBezTo>
                  <a:pt x="620" y="12770"/>
                  <a:pt x="557" y="13654"/>
                  <a:pt x="1231" y="13714"/>
                </a:cubicBezTo>
                <a:cubicBezTo>
                  <a:pt x="1924" y="13822"/>
                  <a:pt x="2588" y="14037"/>
                  <a:pt x="3309" y="14058"/>
                </a:cubicBezTo>
                <a:cubicBezTo>
                  <a:pt x="3757" y="14033"/>
                  <a:pt x="4145" y="13628"/>
                  <a:pt x="4051" y="13269"/>
                </a:cubicBezTo>
                <a:cubicBezTo>
                  <a:pt x="3967" y="12853"/>
                  <a:pt x="3600" y="12556"/>
                  <a:pt x="3313" y="12247"/>
                </a:cubicBezTo>
                <a:cubicBezTo>
                  <a:pt x="3272" y="12197"/>
                  <a:pt x="3225" y="12150"/>
                  <a:pt x="3183" y="12101"/>
                </a:cubicBezTo>
                <a:lnTo>
                  <a:pt x="3183" y="12101"/>
                </a:lnTo>
                <a:cubicBezTo>
                  <a:pt x="3647" y="12310"/>
                  <a:pt x="4119" y="12507"/>
                  <a:pt x="4574" y="12727"/>
                </a:cubicBezTo>
                <a:cubicBezTo>
                  <a:pt x="5224" y="12984"/>
                  <a:pt x="5821" y="13392"/>
                  <a:pt x="6581" y="13440"/>
                </a:cubicBezTo>
                <a:cubicBezTo>
                  <a:pt x="6590" y="13440"/>
                  <a:pt x="6600" y="13440"/>
                  <a:pt x="6609" y="13440"/>
                </a:cubicBezTo>
                <a:cubicBezTo>
                  <a:pt x="7001" y="13440"/>
                  <a:pt x="7369" y="13112"/>
                  <a:pt x="7367" y="12784"/>
                </a:cubicBezTo>
                <a:cubicBezTo>
                  <a:pt x="7354" y="12506"/>
                  <a:pt x="7162" y="12289"/>
                  <a:pt x="6977" y="12087"/>
                </a:cubicBezTo>
                <a:cubicBezTo>
                  <a:pt x="6446" y="11488"/>
                  <a:pt x="5584" y="10662"/>
                  <a:pt x="5324" y="10415"/>
                </a:cubicBezTo>
                <a:cubicBezTo>
                  <a:pt x="4946" y="10034"/>
                  <a:pt x="4426" y="9519"/>
                  <a:pt x="3937" y="9014"/>
                </a:cubicBezTo>
                <a:lnTo>
                  <a:pt x="3937" y="9014"/>
                </a:lnTo>
                <a:cubicBezTo>
                  <a:pt x="4206" y="9187"/>
                  <a:pt x="4461" y="9354"/>
                  <a:pt x="4655" y="9496"/>
                </a:cubicBezTo>
                <a:cubicBezTo>
                  <a:pt x="5704" y="10150"/>
                  <a:pt x="6747" y="10916"/>
                  <a:pt x="8107" y="11131"/>
                </a:cubicBezTo>
                <a:cubicBezTo>
                  <a:pt x="8192" y="11146"/>
                  <a:pt x="8275" y="11153"/>
                  <a:pt x="8354" y="11153"/>
                </a:cubicBezTo>
                <a:cubicBezTo>
                  <a:pt x="9149" y="11153"/>
                  <a:pt x="9617" y="10458"/>
                  <a:pt x="9203" y="9865"/>
                </a:cubicBezTo>
                <a:cubicBezTo>
                  <a:pt x="9096" y="9714"/>
                  <a:pt x="8980" y="9571"/>
                  <a:pt x="8856" y="9432"/>
                </a:cubicBezTo>
                <a:lnTo>
                  <a:pt x="8856" y="9432"/>
                </a:lnTo>
                <a:cubicBezTo>
                  <a:pt x="8873" y="9432"/>
                  <a:pt x="8890" y="9432"/>
                  <a:pt x="8907" y="9432"/>
                </a:cubicBezTo>
                <a:cubicBezTo>
                  <a:pt x="9105" y="9432"/>
                  <a:pt x="9306" y="9414"/>
                  <a:pt x="9496" y="9339"/>
                </a:cubicBezTo>
                <a:cubicBezTo>
                  <a:pt x="9972" y="9145"/>
                  <a:pt x="10346" y="8721"/>
                  <a:pt x="10379" y="8292"/>
                </a:cubicBezTo>
                <a:cubicBezTo>
                  <a:pt x="10374" y="8024"/>
                  <a:pt x="10317" y="7775"/>
                  <a:pt x="10222" y="7539"/>
                </a:cubicBezTo>
                <a:cubicBezTo>
                  <a:pt x="10559" y="7404"/>
                  <a:pt x="10823" y="7137"/>
                  <a:pt x="10962" y="6683"/>
                </a:cubicBezTo>
                <a:cubicBezTo>
                  <a:pt x="10967" y="6656"/>
                  <a:pt x="10971" y="6629"/>
                  <a:pt x="10975" y="6603"/>
                </a:cubicBezTo>
                <a:cubicBezTo>
                  <a:pt x="11059" y="5684"/>
                  <a:pt x="10255" y="5025"/>
                  <a:pt x="9738" y="4341"/>
                </a:cubicBezTo>
                <a:cubicBezTo>
                  <a:pt x="9358" y="3872"/>
                  <a:pt x="8937" y="3400"/>
                  <a:pt x="8561" y="2943"/>
                </a:cubicBezTo>
                <a:lnTo>
                  <a:pt x="8561" y="2943"/>
                </a:lnTo>
                <a:cubicBezTo>
                  <a:pt x="8673" y="2960"/>
                  <a:pt x="8789" y="2969"/>
                  <a:pt x="8909" y="2969"/>
                </a:cubicBezTo>
                <a:cubicBezTo>
                  <a:pt x="9342" y="2917"/>
                  <a:pt x="9655" y="2558"/>
                  <a:pt x="9640" y="2210"/>
                </a:cubicBezTo>
                <a:cubicBezTo>
                  <a:pt x="9608" y="1653"/>
                  <a:pt x="8821" y="1"/>
                  <a:pt x="8056" y="1"/>
                </a:cubicBezTo>
                <a:close/>
              </a:path>
            </a:pathLst>
          </a:custGeom>
          <a:solidFill>
            <a:srgbClr val="FFFFFF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887" y="3061953"/>
            <a:ext cx="1948964" cy="208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tạo sản phẩm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49611" y="4325681"/>
            <a:ext cx="692717" cy="621660"/>
            <a:chOff x="8249611" y="4325681"/>
            <a:chExt cx="692717" cy="6216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49611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4927602" y="1107934"/>
            <a:ext cx="2990399" cy="1267249"/>
          </a:xfrm>
          <a:custGeom>
            <a:avLst/>
            <a:gdLst>
              <a:gd name="connsiteX0" fmla="*/ -201134 w 2990399"/>
              <a:gd name="connsiteY0" fmla="*/ 1319016 h 1267249"/>
              <a:gd name="connsiteX1" fmla="*/ 236053 w 2990399"/>
              <a:gd name="connsiteY1" fmla="*/ 975326 h 1267249"/>
              <a:gd name="connsiteX2" fmla="*/ 1278145 w 2990399"/>
              <a:gd name="connsiteY2" fmla="*/ 6711 h 1267249"/>
              <a:gd name="connsiteX3" fmla="*/ 2551293 w 2990399"/>
              <a:gd name="connsiteY3" fmla="*/ 185087 h 1267249"/>
              <a:gd name="connsiteX4" fmla="*/ 1809813 w 2990399"/>
              <a:gd name="connsiteY4" fmla="*/ 1253064 h 1267249"/>
              <a:gd name="connsiteX5" fmla="*/ 629798 w 2990399"/>
              <a:gd name="connsiteY5" fmla="*/ 1150332 h 1267249"/>
              <a:gd name="connsiteX6" fmla="*/ -201134 w 2990399"/>
              <a:gd name="connsiteY6" fmla="*/ 1319016 h 12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1267249" fill="none" extrusionOk="0">
                <a:moveTo>
                  <a:pt x="-201134" y="1319016"/>
                </a:moveTo>
                <a:cubicBezTo>
                  <a:pt x="-31788" y="1191717"/>
                  <a:pt x="12799" y="1139166"/>
                  <a:pt x="236053" y="975326"/>
                </a:cubicBezTo>
                <a:cubicBezTo>
                  <a:pt x="-393119" y="525215"/>
                  <a:pt x="107974" y="83354"/>
                  <a:pt x="1278145" y="6711"/>
                </a:cubicBezTo>
                <a:cubicBezTo>
                  <a:pt x="1734095" y="-38469"/>
                  <a:pt x="2243757" y="52246"/>
                  <a:pt x="2551293" y="185087"/>
                </a:cubicBezTo>
                <a:cubicBezTo>
                  <a:pt x="3381542" y="525307"/>
                  <a:pt x="3081802" y="1118104"/>
                  <a:pt x="1809813" y="1253064"/>
                </a:cubicBezTo>
                <a:cubicBezTo>
                  <a:pt x="1419949" y="1293755"/>
                  <a:pt x="964085" y="1307790"/>
                  <a:pt x="629798" y="1150332"/>
                </a:cubicBezTo>
                <a:cubicBezTo>
                  <a:pt x="347542" y="1135054"/>
                  <a:pt x="17682" y="1252265"/>
                  <a:pt x="-201134" y="1319016"/>
                </a:cubicBezTo>
                <a:close/>
              </a:path>
              <a:path w="2990399" h="1267249" stroke="0" extrusionOk="0">
                <a:moveTo>
                  <a:pt x="-201134" y="1319016"/>
                </a:moveTo>
                <a:cubicBezTo>
                  <a:pt x="-93406" y="1222675"/>
                  <a:pt x="159314" y="1085702"/>
                  <a:pt x="236053" y="975326"/>
                </a:cubicBezTo>
                <a:cubicBezTo>
                  <a:pt x="-281191" y="654800"/>
                  <a:pt x="330167" y="3508"/>
                  <a:pt x="1278145" y="6711"/>
                </a:cubicBezTo>
                <a:cubicBezTo>
                  <a:pt x="1693799" y="-24665"/>
                  <a:pt x="2229442" y="39678"/>
                  <a:pt x="2551293" y="185087"/>
                </a:cubicBezTo>
                <a:cubicBezTo>
                  <a:pt x="3351614" y="413029"/>
                  <a:pt x="2994367" y="1171587"/>
                  <a:pt x="1809813" y="1253064"/>
                </a:cubicBezTo>
                <a:cubicBezTo>
                  <a:pt x="1344616" y="1261158"/>
                  <a:pt x="969870" y="1225704"/>
                  <a:pt x="629798" y="1150332"/>
                </a:cubicBezTo>
                <a:cubicBezTo>
                  <a:pt x="274927" y="1279568"/>
                  <a:pt x="-56630" y="1278483"/>
                  <a:pt x="-201134" y="1319016"/>
                </a:cubicBezTo>
                <a:close/>
              </a:path>
            </a:pathLst>
          </a:custGeom>
          <a:solidFill>
            <a:srgbClr val="FCEEE4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123862" y="1379634"/>
            <a:ext cx="2794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bốn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 descr="A cartoon of a robot&#10;&#10;Description automatically generated">
            <a:extLst>
              <a:ext uri="{FF2B5EF4-FFF2-40B4-BE49-F238E27FC236}">
                <a16:creationId xmlns:a16="http://schemas.microsoft.com/office/drawing/2014/main" id="{5D525351-7476-2514-4BDD-82622F1DA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478" y="1982180"/>
            <a:ext cx="4705530" cy="30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4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kiểm tra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29437-7275-DCA1-7155-8DF89FB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20" y="2542801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8249611" y="4325681"/>
            <a:ext cx="692717" cy="621660"/>
            <a:chOff x="8249611" y="4325681"/>
            <a:chExt cx="692717" cy="6216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49611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FD5372-CD15-8C73-4999-D3834D3565FA}"/>
              </a:ext>
            </a:extLst>
          </p:cNvPr>
          <p:cNvSpPr txBox="1"/>
          <p:nvPr/>
        </p:nvSpPr>
        <p:spPr>
          <a:xfrm>
            <a:off x="927351" y="1468668"/>
            <a:ext cx="69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Tự kiểm tra sản phẩm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Điều chỉnh, sửa chữa sản 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406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0C4DD-F683-2FC9-4805-6C3DD9C86032}"/>
              </a:ext>
            </a:extLst>
          </p:cNvPr>
          <p:cNvSpPr txBox="1"/>
          <p:nvPr/>
        </p:nvSpPr>
        <p:spPr>
          <a:xfrm>
            <a:off x="714602" y="1440271"/>
            <a:ext cx="50227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bốn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–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xoay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lựa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phục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B79D64A-350D-B006-F795-AB9AF716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2678" y="1996061"/>
            <a:ext cx="2668462" cy="26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249611" y="4325681"/>
            <a:ext cx="692717" cy="621660"/>
            <a:chOff x="8249611" y="4325681"/>
            <a:chExt cx="692717" cy="6216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49611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99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89722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70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262335" y="4325169"/>
            <a:ext cx="692717" cy="634784"/>
            <a:chOff x="8274795" y="4325169"/>
            <a:chExt cx="692717" cy="63478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9A4788-C76E-4664-BE90-BB5C3FDB82D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4ED7CB-BE58-B20D-BFBB-96D0C8F63C36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38" y="137160"/>
            <a:ext cx="808945" cy="807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0DB18-49EC-3BF9-B48F-2B0B9A6FDE34}"/>
              </a:ext>
            </a:extLst>
          </p:cNvPr>
          <p:cNvSpPr txBox="1"/>
          <p:nvPr/>
        </p:nvSpPr>
        <p:spPr>
          <a:xfrm>
            <a:off x="4372566" y="2028425"/>
            <a:ext cx="41803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mưa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khô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E482705-D0D3-1B37-9795-D908B167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19" y="2137495"/>
            <a:ext cx="1152241" cy="114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136A666-AAD9-4FC0-F446-CA7365D0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0" y="1511954"/>
            <a:ext cx="4428810" cy="2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32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9A90EE-B510-7B57-4834-1CE2C9D6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113AB5-6C94-BF94-34F6-40CA3D5144B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72A243-358B-1E28-CA03-547125E13106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Google Shape;2323;p57">
            <a:extLst>
              <a:ext uri="{FF2B5EF4-FFF2-40B4-BE49-F238E27FC236}">
                <a16:creationId xmlns:a16="http://schemas.microsoft.com/office/drawing/2014/main" id="{1AA603F2-FB2B-EF01-3CBA-4B8CC5D6A481}"/>
              </a:ext>
            </a:extLst>
          </p:cNvPr>
          <p:cNvSpPr/>
          <p:nvPr/>
        </p:nvSpPr>
        <p:spPr>
          <a:xfrm>
            <a:off x="582672" y="1245993"/>
            <a:ext cx="841896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ự trái ngược mùa vào cùng thời điểm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ở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 nơi khác nhau trên Trái Đất </a:t>
            </a:r>
            <a:endParaRPr kumimoji="0" lang="vi-VN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1794B-7EFF-09A0-819B-A842E7C58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297" y="1902327"/>
            <a:ext cx="5747406" cy="29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1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5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706">
        <p159:morph option="byObject"/>
      </p:transition>
    </mc:Choice>
    <mc:Fallback xmlns="">
      <p:transition spd="slow" advTm="127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83892" y="4327674"/>
            <a:ext cx="692717" cy="634784"/>
            <a:chOff x="8283892" y="4327674"/>
            <a:chExt cx="692717" cy="63478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83892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F7BDEC-8FEB-B7E4-07A1-0C3D36F34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114592" y="2015489"/>
            <a:ext cx="2276466" cy="2526883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956EA4C1-43B9-16DC-3DE8-1CB48198D25F}"/>
              </a:ext>
            </a:extLst>
          </p:cNvPr>
          <p:cNvSpPr/>
          <p:nvPr/>
        </p:nvSpPr>
        <p:spPr>
          <a:xfrm>
            <a:off x="3602454" y="1249679"/>
            <a:ext cx="3370313" cy="1531620"/>
          </a:xfrm>
          <a:custGeom>
            <a:avLst/>
            <a:gdLst>
              <a:gd name="connsiteX0" fmla="*/ -192782 w 3370313"/>
              <a:gd name="connsiteY0" fmla="*/ 1948665 h 1531620"/>
              <a:gd name="connsiteX1" fmla="*/ 456527 w 3370313"/>
              <a:gd name="connsiteY1" fmla="*/ 1289945 h 1531620"/>
              <a:gd name="connsiteX2" fmla="*/ 1282176 w 3370313"/>
              <a:gd name="connsiteY2" fmla="*/ 22219 h 1531620"/>
              <a:gd name="connsiteX3" fmla="*/ 2631466 w 3370313"/>
              <a:gd name="connsiteY3" fmla="*/ 132149 h 1531620"/>
              <a:gd name="connsiteX4" fmla="*/ 2270044 w 3370313"/>
              <a:gd name="connsiteY4" fmla="*/ 1484013 h 1531620"/>
              <a:gd name="connsiteX5" fmla="*/ 978044 w 3370313"/>
              <a:gd name="connsiteY5" fmla="*/ 1460938 h 1531620"/>
              <a:gd name="connsiteX6" fmla="*/ -192782 w 3370313"/>
              <a:gd name="connsiteY6" fmla="*/ 1948665 h 15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0313" h="1531620" fill="none" extrusionOk="0">
                <a:moveTo>
                  <a:pt x="-192782" y="1948665"/>
                </a:moveTo>
                <a:cubicBezTo>
                  <a:pt x="110815" y="1721408"/>
                  <a:pt x="145746" y="1548711"/>
                  <a:pt x="456527" y="1289945"/>
                </a:cubicBezTo>
                <a:cubicBezTo>
                  <a:pt x="-497956" y="759073"/>
                  <a:pt x="-109324" y="176659"/>
                  <a:pt x="1282176" y="22219"/>
                </a:cubicBezTo>
                <a:cubicBezTo>
                  <a:pt x="1717610" y="-70878"/>
                  <a:pt x="2293445" y="28412"/>
                  <a:pt x="2631466" y="132149"/>
                </a:cubicBezTo>
                <a:cubicBezTo>
                  <a:pt x="3753542" y="461905"/>
                  <a:pt x="3711635" y="1227494"/>
                  <a:pt x="2270044" y="1484013"/>
                </a:cubicBezTo>
                <a:cubicBezTo>
                  <a:pt x="1894390" y="1562042"/>
                  <a:pt x="1379350" y="1585456"/>
                  <a:pt x="978044" y="1460938"/>
                </a:cubicBezTo>
                <a:cubicBezTo>
                  <a:pt x="464518" y="1562010"/>
                  <a:pt x="-21461" y="1781388"/>
                  <a:pt x="-192782" y="1948665"/>
                </a:cubicBezTo>
                <a:close/>
              </a:path>
              <a:path w="3370313" h="1531620" stroke="0" extrusionOk="0">
                <a:moveTo>
                  <a:pt x="-192782" y="1948665"/>
                </a:moveTo>
                <a:cubicBezTo>
                  <a:pt x="-20914" y="1776973"/>
                  <a:pt x="99261" y="1585114"/>
                  <a:pt x="456527" y="1289945"/>
                </a:cubicBezTo>
                <a:cubicBezTo>
                  <a:pt x="-398764" y="889198"/>
                  <a:pt x="156578" y="92500"/>
                  <a:pt x="1282176" y="22219"/>
                </a:cubicBezTo>
                <a:cubicBezTo>
                  <a:pt x="1693919" y="-32045"/>
                  <a:pt x="2247912" y="6382"/>
                  <a:pt x="2631466" y="132149"/>
                </a:cubicBezTo>
                <a:cubicBezTo>
                  <a:pt x="3757767" y="456527"/>
                  <a:pt x="3597292" y="1306857"/>
                  <a:pt x="2270044" y="1484013"/>
                </a:cubicBezTo>
                <a:cubicBezTo>
                  <a:pt x="1835936" y="1547372"/>
                  <a:pt x="1383413" y="1525640"/>
                  <a:pt x="978044" y="1460938"/>
                </a:cubicBezTo>
                <a:cubicBezTo>
                  <a:pt x="674129" y="1515424"/>
                  <a:pt x="396279" y="1772168"/>
                  <a:pt x="-192782" y="1948665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5720"/>
                      <a:gd name="adj2" fmla="val 7722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0D2CD2-E44A-7DFE-CF8A-8662BF9AB20E}"/>
              </a:ext>
            </a:extLst>
          </p:cNvPr>
          <p:cNvSpPr txBox="1"/>
          <p:nvPr/>
        </p:nvSpPr>
        <p:spPr>
          <a:xfrm>
            <a:off x="3817796" y="1467018"/>
            <a:ext cx="2939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b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  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65</a:t>
            </a:r>
            <a:r>
              <a:rPr lang="vi-VN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9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83892" y="4327674"/>
            <a:ext cx="692717" cy="634784"/>
            <a:chOff x="8283892" y="4327674"/>
            <a:chExt cx="692717" cy="63478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83892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6A4771E-63D5-7F8F-C84B-24379C16F482}"/>
              </a:ext>
            </a:extLst>
          </p:cNvPr>
          <p:cNvSpPr/>
          <p:nvPr/>
        </p:nvSpPr>
        <p:spPr>
          <a:xfrm>
            <a:off x="4127557" y="1081839"/>
            <a:ext cx="4593748" cy="1996642"/>
          </a:xfrm>
          <a:custGeom>
            <a:avLst/>
            <a:gdLst>
              <a:gd name="connsiteX0" fmla="*/ 3919386 w 4593748"/>
              <a:gd name="connsiteY0" fmla="*/ 2452016 h 1996642"/>
              <a:gd name="connsiteX1" fmla="*/ 2886657 w 4593748"/>
              <a:gd name="connsiteY1" fmla="*/ 1963169 h 1996642"/>
              <a:gd name="connsiteX2" fmla="*/ 1197205 w 4593748"/>
              <a:gd name="connsiteY2" fmla="*/ 1874788 h 1996642"/>
              <a:gd name="connsiteX3" fmla="*/ 1363027 w 4593748"/>
              <a:gd name="connsiteY3" fmla="*/ 86236 h 1996642"/>
              <a:gd name="connsiteX4" fmla="*/ 3016605 w 4593748"/>
              <a:gd name="connsiteY4" fmla="*/ 50278 h 1996642"/>
              <a:gd name="connsiteX5" fmla="*/ 3675286 w 4593748"/>
              <a:gd name="connsiteY5" fmla="*/ 1796884 h 1996642"/>
              <a:gd name="connsiteX6" fmla="*/ 3919386 w 4593748"/>
              <a:gd name="connsiteY6" fmla="*/ 2452016 h 199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3748" h="1996642" fill="none" extrusionOk="0">
                <a:moveTo>
                  <a:pt x="3919386" y="2452016"/>
                </a:moveTo>
                <a:cubicBezTo>
                  <a:pt x="3659232" y="2368562"/>
                  <a:pt x="3141604" y="2052650"/>
                  <a:pt x="2886657" y="1963169"/>
                </a:cubicBezTo>
                <a:cubicBezTo>
                  <a:pt x="2304133" y="2008569"/>
                  <a:pt x="1690529" y="1999538"/>
                  <a:pt x="1197205" y="1874788"/>
                </a:cubicBezTo>
                <a:cubicBezTo>
                  <a:pt x="-496112" y="1445486"/>
                  <a:pt x="-186425" y="482396"/>
                  <a:pt x="1363027" y="86236"/>
                </a:cubicBezTo>
                <a:cubicBezTo>
                  <a:pt x="1872806" y="-34702"/>
                  <a:pt x="2579370" y="-54630"/>
                  <a:pt x="3016605" y="50278"/>
                </a:cubicBezTo>
                <a:cubicBezTo>
                  <a:pt x="4819892" y="309768"/>
                  <a:pt x="5136731" y="1477043"/>
                  <a:pt x="3675286" y="1796884"/>
                </a:cubicBezTo>
                <a:cubicBezTo>
                  <a:pt x="3802397" y="2050322"/>
                  <a:pt x="3805402" y="2239436"/>
                  <a:pt x="3919386" y="2452016"/>
                </a:cubicBezTo>
                <a:close/>
              </a:path>
              <a:path w="4593748" h="1996642" stroke="0" extrusionOk="0">
                <a:moveTo>
                  <a:pt x="3919386" y="2452016"/>
                </a:moveTo>
                <a:cubicBezTo>
                  <a:pt x="3477030" y="2265893"/>
                  <a:pt x="3390798" y="2120906"/>
                  <a:pt x="2886657" y="1963169"/>
                </a:cubicBezTo>
                <a:cubicBezTo>
                  <a:pt x="2354714" y="2064573"/>
                  <a:pt x="1723340" y="1991746"/>
                  <a:pt x="1197205" y="1874788"/>
                </a:cubicBezTo>
                <a:cubicBezTo>
                  <a:pt x="-613208" y="1472495"/>
                  <a:pt x="-242901" y="378115"/>
                  <a:pt x="1363027" y="86236"/>
                </a:cubicBezTo>
                <a:cubicBezTo>
                  <a:pt x="1859436" y="-97901"/>
                  <a:pt x="2486179" y="-16439"/>
                  <a:pt x="3016605" y="50278"/>
                </a:cubicBezTo>
                <a:cubicBezTo>
                  <a:pt x="4716185" y="269763"/>
                  <a:pt x="5155642" y="1252412"/>
                  <a:pt x="3675286" y="1796884"/>
                </a:cubicBezTo>
                <a:cubicBezTo>
                  <a:pt x="3793508" y="1999636"/>
                  <a:pt x="3910987" y="2292176"/>
                  <a:pt x="3919386" y="2452016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8A8D7D5B-FAE2-14E6-8889-874179022C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3508" y="1322439"/>
            <a:ext cx="1028798" cy="1028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D09F8C-20B0-ECFC-A9B4-7F43548AEEC5}"/>
              </a:ext>
            </a:extLst>
          </p:cNvPr>
          <p:cNvSpPr txBox="1"/>
          <p:nvPr/>
        </p:nvSpPr>
        <p:spPr>
          <a:xfrm>
            <a:off x="4181136" y="1574516"/>
            <a:ext cx="434564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Để chế tạo chiếc </a:t>
            </a:r>
            <a:r>
              <a:rPr lang="vi-VN" sz="1800" dirty="0">
                <a:solidFill>
                  <a:srgbClr val="EE6E75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đồng hồ bốn mùa</a:t>
            </a:r>
            <a:r>
              <a:rPr lang="vi-VN" sz="18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người ta đã dựa vào đặc điểm nào của</a:t>
            </a:r>
            <a:r>
              <a:rPr lang="en-US" sz="18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các mùa trong năm?</a:t>
            </a:r>
            <a:endParaRPr lang="en-US" sz="18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C8F13AA-803E-CCEF-7156-3D51E7A3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1" y="1928045"/>
            <a:ext cx="2668462" cy="26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8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BD747D-28C5-497C-A63F-5D10CC13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89234" y="4328499"/>
            <a:ext cx="692717" cy="621660"/>
            <a:chOff x="8289234" y="4328499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F7EDCD-4DBA-85C5-995E-73D64E02C77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394236-B97E-52F1-1A10-20E5C0EED1AF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hought Bubble: Cloud 12">
            <a:extLst>
              <a:ext uri="{FF2B5EF4-FFF2-40B4-BE49-F238E27FC236}">
                <a16:creationId xmlns:a16="http://schemas.microsoft.com/office/drawing/2014/main" id="{732D73E9-98FC-2913-C3CD-CEC1AC23AD12}"/>
              </a:ext>
            </a:extLst>
          </p:cNvPr>
          <p:cNvSpPr/>
          <p:nvPr/>
        </p:nvSpPr>
        <p:spPr>
          <a:xfrm>
            <a:off x="1013456" y="973048"/>
            <a:ext cx="4168143" cy="1579652"/>
          </a:xfrm>
          <a:prstGeom prst="wedgeEllipseCallout">
            <a:avLst>
              <a:gd name="adj1" fmla="val 35320"/>
              <a:gd name="adj2" fmla="val 72807"/>
            </a:avLst>
          </a:prstGeom>
          <a:solidFill>
            <a:srgbClr val="FFF4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C85390-708E-15E0-516B-51C7A5C6C39E}"/>
              </a:ext>
            </a:extLst>
          </p:cNvPr>
          <p:cNvSpPr txBox="1"/>
          <p:nvPr/>
        </p:nvSpPr>
        <p:spPr>
          <a:xfrm>
            <a:off x="1628465" y="1162709"/>
            <a:ext cx="2938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b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thử</a:t>
            </a:r>
            <a:r>
              <a:rPr lang="en-US" sz="2400" b="1" dirty="0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thách</a:t>
            </a:r>
            <a:r>
              <a:rPr lang="en-US" sz="2400" b="1" dirty="0">
                <a:solidFill>
                  <a:srgbClr val="EE6E7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b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66</a:t>
            </a:r>
            <a:r>
              <a:rPr lang="vi-VN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7E55D08-904C-E00C-13AE-DC3D3603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78" y="1762874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B226C2-F606-04CD-9AD8-732087986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110" y="2961251"/>
            <a:ext cx="1284215" cy="18024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43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2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351099" y="862292"/>
            <a:ext cx="7925523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năm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và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trang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phục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phù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hợp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với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từng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endParaRPr lang="vi-VN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8" name="Google Shape;1040;p56">
            <a:extLst>
              <a:ext uri="{FF2B5EF4-FFF2-40B4-BE49-F238E27FC236}">
                <a16:creationId xmlns:a16="http://schemas.microsoft.com/office/drawing/2014/main" id="{9DC11307-0CFB-3455-2863-64C823312984}"/>
              </a:ext>
            </a:extLst>
          </p:cNvPr>
          <p:cNvSpPr/>
          <p:nvPr/>
        </p:nvSpPr>
        <p:spPr>
          <a:xfrm rot="10800000" flipH="1">
            <a:off x="536156" y="2089355"/>
            <a:ext cx="2473744" cy="1988995"/>
          </a:xfrm>
          <a:prstGeom prst="snip1Rect">
            <a:avLst>
              <a:gd name="adj" fmla="val 0"/>
            </a:avLst>
          </a:prstGeom>
          <a:solidFill>
            <a:srgbClr val="E4F1D8"/>
          </a:solidFill>
          <a:ln w="2857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AB8D90C-4ACF-ABFD-9DC3-3EAECAFFABA2}"/>
              </a:ext>
            </a:extLst>
          </p:cNvPr>
          <p:cNvSpPr txBox="1"/>
          <p:nvPr/>
        </p:nvSpPr>
        <p:spPr>
          <a:xfrm>
            <a:off x="594440" y="2324776"/>
            <a:ext cx="24154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cảnh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trong năm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142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B9AF5054-C6DA-91EB-9CE3-81746A8D2B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93146" y="1696416"/>
            <a:ext cx="838936" cy="838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11175-7EEF-15D5-C440-62B581BF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530" y="1597665"/>
            <a:ext cx="4528315" cy="2852415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63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8" grpId="0" animBg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AAB8D90C-4ACF-ABFD-9DC3-3EAECAFFABA2}"/>
              </a:ext>
            </a:extLst>
          </p:cNvPr>
          <p:cNvSpPr txBox="1"/>
          <p:nvPr/>
        </p:nvSpPr>
        <p:spPr>
          <a:xfrm>
            <a:off x="491591" y="2541559"/>
            <a:ext cx="1977289" cy="646331"/>
          </a:xfrm>
          <a:prstGeom prst="rect">
            <a:avLst/>
          </a:prstGeom>
          <a:solidFill>
            <a:srgbClr val="E4F1D8"/>
          </a:solidFill>
          <a:ln w="2857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ClrTx/>
              <a:buSzTx/>
              <a:buFontTx/>
              <a:buNone/>
              <a:tabLst/>
              <a:defRPr kumimoji="0" sz="1800" kern="0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Hoàn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D0700-3268-BB81-D2BC-122FE2CF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073" y="3320225"/>
            <a:ext cx="5392888" cy="1510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artoon Pencil Clip Art Image - ClipSafari">
            <a:extLst>
              <a:ext uri="{FF2B5EF4-FFF2-40B4-BE49-F238E27FC236}">
                <a16:creationId xmlns:a16="http://schemas.microsoft.com/office/drawing/2014/main" id="{8840A72A-8238-FA5A-FC51-61E1235E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206" flipH="1">
            <a:off x="275680" y="1471989"/>
            <a:ext cx="898678" cy="8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581A8-DAD4-E6C9-3AB1-2F8A18481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979" y="1383983"/>
            <a:ext cx="5359191" cy="1557337"/>
          </a:xfrm>
          <a:prstGeom prst="rect">
            <a:avLst/>
          </a:prstGeom>
        </p:spPr>
      </p:pic>
      <p:sp>
        <p:nvSpPr>
          <p:cNvPr id="137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351099" y="862292"/>
            <a:ext cx="7925523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năm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và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trang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phục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phù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hợp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với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từng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endParaRPr lang="vi-VN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3336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30717E-99F2-C14A-34EA-778AFF89505D}"/>
              </a:ext>
            </a:extLst>
          </p:cNvPr>
          <p:cNvSpPr/>
          <p:nvPr/>
        </p:nvSpPr>
        <p:spPr>
          <a:xfrm>
            <a:off x="1354585" y="2102908"/>
            <a:ext cx="5784491" cy="1997155"/>
          </a:xfrm>
          <a:custGeom>
            <a:avLst/>
            <a:gdLst>
              <a:gd name="connsiteX0" fmla="*/ 0 w 5784491"/>
              <a:gd name="connsiteY0" fmla="*/ 332866 h 1997155"/>
              <a:gd name="connsiteX1" fmla="*/ 332866 w 5784491"/>
              <a:gd name="connsiteY1" fmla="*/ 0 h 1997155"/>
              <a:gd name="connsiteX2" fmla="*/ 5451625 w 5784491"/>
              <a:gd name="connsiteY2" fmla="*/ 0 h 1997155"/>
              <a:gd name="connsiteX3" fmla="*/ 5784491 w 5784491"/>
              <a:gd name="connsiteY3" fmla="*/ 332866 h 1997155"/>
              <a:gd name="connsiteX4" fmla="*/ 5784491 w 5784491"/>
              <a:gd name="connsiteY4" fmla="*/ 1664289 h 1997155"/>
              <a:gd name="connsiteX5" fmla="*/ 5451625 w 5784491"/>
              <a:gd name="connsiteY5" fmla="*/ 1997155 h 1997155"/>
              <a:gd name="connsiteX6" fmla="*/ 332866 w 5784491"/>
              <a:gd name="connsiteY6" fmla="*/ 1997155 h 1997155"/>
              <a:gd name="connsiteX7" fmla="*/ 0 w 5784491"/>
              <a:gd name="connsiteY7" fmla="*/ 1664289 h 1997155"/>
              <a:gd name="connsiteX8" fmla="*/ 0 w 5784491"/>
              <a:gd name="connsiteY8" fmla="*/ 332866 h 199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4491" h="1997155" fill="none" extrusionOk="0">
                <a:moveTo>
                  <a:pt x="0" y="332866"/>
                </a:moveTo>
                <a:cubicBezTo>
                  <a:pt x="-15578" y="134802"/>
                  <a:pt x="151430" y="-1361"/>
                  <a:pt x="332866" y="0"/>
                </a:cubicBezTo>
                <a:cubicBezTo>
                  <a:pt x="882140" y="87550"/>
                  <a:pt x="3856319" y="-55802"/>
                  <a:pt x="5451625" y="0"/>
                </a:cubicBezTo>
                <a:cubicBezTo>
                  <a:pt x="5637855" y="-1698"/>
                  <a:pt x="5756933" y="142935"/>
                  <a:pt x="5784491" y="332866"/>
                </a:cubicBezTo>
                <a:cubicBezTo>
                  <a:pt x="5737565" y="907041"/>
                  <a:pt x="5795864" y="1370651"/>
                  <a:pt x="5784491" y="1664289"/>
                </a:cubicBezTo>
                <a:cubicBezTo>
                  <a:pt x="5793336" y="1852032"/>
                  <a:pt x="5625910" y="2004635"/>
                  <a:pt x="5451625" y="1997155"/>
                </a:cubicBezTo>
                <a:cubicBezTo>
                  <a:pt x="3552991" y="1863048"/>
                  <a:pt x="1143007" y="1993593"/>
                  <a:pt x="332866" y="1997155"/>
                </a:cubicBezTo>
                <a:cubicBezTo>
                  <a:pt x="151017" y="2008598"/>
                  <a:pt x="13193" y="1853895"/>
                  <a:pt x="0" y="1664289"/>
                </a:cubicBezTo>
                <a:cubicBezTo>
                  <a:pt x="-57461" y="1397567"/>
                  <a:pt x="-101556" y="697140"/>
                  <a:pt x="0" y="332866"/>
                </a:cubicBezTo>
                <a:close/>
              </a:path>
              <a:path w="5784491" h="1997155" stroke="0" extrusionOk="0">
                <a:moveTo>
                  <a:pt x="0" y="332866"/>
                </a:moveTo>
                <a:cubicBezTo>
                  <a:pt x="-305" y="145607"/>
                  <a:pt x="121422" y="-15604"/>
                  <a:pt x="332866" y="0"/>
                </a:cubicBezTo>
                <a:cubicBezTo>
                  <a:pt x="2770954" y="-73530"/>
                  <a:pt x="4447112" y="-159808"/>
                  <a:pt x="5451625" y="0"/>
                </a:cubicBezTo>
                <a:cubicBezTo>
                  <a:pt x="5614835" y="-749"/>
                  <a:pt x="5808705" y="126472"/>
                  <a:pt x="5784491" y="332866"/>
                </a:cubicBezTo>
                <a:cubicBezTo>
                  <a:pt x="5887184" y="770842"/>
                  <a:pt x="5861761" y="1300758"/>
                  <a:pt x="5784491" y="1664289"/>
                </a:cubicBezTo>
                <a:cubicBezTo>
                  <a:pt x="5753688" y="1866509"/>
                  <a:pt x="5607444" y="2009712"/>
                  <a:pt x="5451625" y="1997155"/>
                </a:cubicBezTo>
                <a:cubicBezTo>
                  <a:pt x="4115396" y="2096938"/>
                  <a:pt x="1830005" y="1834831"/>
                  <a:pt x="332866" y="1997155"/>
                </a:cubicBezTo>
                <a:cubicBezTo>
                  <a:pt x="150458" y="2009761"/>
                  <a:pt x="14948" y="1835310"/>
                  <a:pt x="0" y="1664289"/>
                </a:cubicBezTo>
                <a:cubicBezTo>
                  <a:pt x="-40091" y="1407940"/>
                  <a:pt x="-18126" y="825590"/>
                  <a:pt x="0" y="332866"/>
                </a:cubicBezTo>
                <a:close/>
              </a:path>
            </a:pathLst>
          </a:custGeom>
          <a:solidFill>
            <a:srgbClr val="FCEEE4"/>
          </a:solidFill>
          <a:ln w="2540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14546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467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2ACE6-9BA4-9BCE-CFB7-725E01DBAE73}"/>
              </a:ext>
            </a:extLst>
          </p:cNvPr>
          <p:cNvSpPr txBox="1"/>
          <p:nvPr/>
        </p:nvSpPr>
        <p:spPr>
          <a:xfrm>
            <a:off x="1683759" y="2457258"/>
            <a:ext cx="5371078" cy="117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Mỗi mùa có đặc điểm khác nhau. Cần lựa chọn trang phục phù hợp theo mùa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để cơ thể khoẻ mạnh.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6AFD77-6336-0A36-D059-12E542963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6783706" y="2325393"/>
            <a:ext cx="2131219" cy="23656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638409E-503E-8BFE-2944-C47ED5F1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5" y="1163172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647EA1-F89D-2A43-A469-CE84B554FAFE}"/>
              </a:ext>
            </a:extLst>
          </p:cNvPr>
          <p:cNvSpPr/>
          <p:nvPr/>
        </p:nvSpPr>
        <p:spPr>
          <a:xfrm>
            <a:off x="8356261" y="4388677"/>
            <a:ext cx="558664" cy="558664"/>
          </a:xfrm>
          <a:prstGeom prst="ellipse">
            <a:avLst/>
          </a:prstGeom>
          <a:solidFill>
            <a:srgbClr val="F198C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DF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E33E7-3F1F-B674-DBE6-40B44FE9659F}"/>
              </a:ext>
            </a:extLst>
          </p:cNvPr>
          <p:cNvSpPr txBox="1"/>
          <p:nvPr/>
        </p:nvSpPr>
        <p:spPr>
          <a:xfrm>
            <a:off x="8287702" y="4350424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FFFF"/>
              </a:solidFill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518739" y="874946"/>
            <a:ext cx="7925523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năm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và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trang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phục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phù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hợp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với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từng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mùa</a:t>
            </a:r>
            <a:endParaRPr lang="vi-VN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1941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351099" y="862292"/>
            <a:ext cx="7925523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Tx/>
              <a:defRPr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Tìm hiểu sự khác nhau giữa mùa mưa và mùa khô</a:t>
            </a:r>
            <a:endParaRPr lang="vi-VN" sz="2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sp>
        <p:nvSpPr>
          <p:cNvPr id="4" name="Google Shape;2323;p57">
            <a:extLst>
              <a:ext uri="{FF2B5EF4-FFF2-40B4-BE49-F238E27FC236}">
                <a16:creationId xmlns:a16="http://schemas.microsoft.com/office/drawing/2014/main" id="{2A8E1FF0-4AEE-479D-488E-D5CAE67E9226}"/>
              </a:ext>
            </a:extLst>
          </p:cNvPr>
          <p:cNvSpPr/>
          <p:nvPr/>
        </p:nvSpPr>
        <p:spPr>
          <a:xfrm>
            <a:off x="810096" y="1065147"/>
            <a:ext cx="7523808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rriweather Sans" pitchFamily="2" charset="0"/>
              <a:ea typeface="Poppins"/>
              <a:cs typeface="Poppins"/>
              <a:sym typeface="Poppi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31C09-C319-206C-EAEC-D71552B0D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197" y="1626394"/>
            <a:ext cx="6369607" cy="30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0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</TotalTime>
  <Words>585</Words>
  <Application>Microsoft Office PowerPoint</Application>
  <PresentationFormat>On-screen Show (16:9)</PresentationFormat>
  <Paragraphs>77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Verdana</vt:lpstr>
      <vt:lpstr>Calibri Light</vt:lpstr>
      <vt:lpstr>Arial</vt:lpstr>
      <vt:lpstr>Rockwell Extra Bold</vt:lpstr>
      <vt:lpstr>Calibri</vt:lpstr>
      <vt:lpstr>Merriweather Sans</vt:lpstr>
      <vt:lpstr>Bahnschrift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NHAMNT</cp:lastModifiedBy>
  <cp:revision>58</cp:revision>
  <dcterms:modified xsi:type="dcterms:W3CDTF">2023-09-10T02:36:42Z</dcterms:modified>
</cp:coreProperties>
</file>