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  <p:sldMasterId id="2147483668" r:id="rId4"/>
  </p:sldMasterIdLst>
  <p:notesMasterIdLst>
    <p:notesMasterId r:id="rId7"/>
  </p:notesMasterIdLst>
  <p:handoutMasterIdLst>
    <p:handoutMasterId r:id="rId33"/>
  </p:handoutMasterIdLst>
  <p:sldIdLst>
    <p:sldId id="11700" r:id="rId5"/>
    <p:sldId id="335" r:id="rId6"/>
    <p:sldId id="257" r:id="rId8"/>
    <p:sldId id="256" r:id="rId9"/>
    <p:sldId id="258" r:id="rId10"/>
    <p:sldId id="267" r:id="rId11"/>
    <p:sldId id="268" r:id="rId12"/>
    <p:sldId id="269" r:id="rId13"/>
    <p:sldId id="270" r:id="rId14"/>
    <p:sldId id="338" r:id="rId15"/>
    <p:sldId id="11687" r:id="rId16"/>
    <p:sldId id="11699" r:id="rId17"/>
    <p:sldId id="11689" r:id="rId18"/>
    <p:sldId id="11690" r:id="rId19"/>
    <p:sldId id="11698" r:id="rId20"/>
    <p:sldId id="11702" r:id="rId21"/>
    <p:sldId id="11693" r:id="rId22"/>
    <p:sldId id="11694" r:id="rId23"/>
    <p:sldId id="11695" r:id="rId24"/>
    <p:sldId id="11696" r:id="rId25"/>
    <p:sldId id="264" r:id="rId26"/>
    <p:sldId id="11697" r:id="rId27"/>
    <p:sldId id="259" r:id="rId28"/>
    <p:sldId id="260" r:id="rId29"/>
    <p:sldId id="263" r:id="rId30"/>
    <p:sldId id="334" r:id="rId31"/>
    <p:sldId id="117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B036E-FEC3-45E4-A439-BBEA4EB2B61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D7D38-487B-463B-BEC2-E747164FE1E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848F21-A729-4AEF-9B09-BA25062DFC8B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41C6C-ED77-4877-927B-0AE0C3885BE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gấu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tiền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cục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41C6C-ED77-4877-927B-0AE0C3885BE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peelOff"/>
      </p:transition>
    </mc:Choice>
    <mc:Fallback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chemeClr val="tx1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chemeClr val="tx1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chemeClr val="tx1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tx1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tx1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tx1"/>
              </a:solidFill>
              <a:latin typeface="SVN-Ready" panose="0204060305050602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01800" y="-2143760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600" y="1686560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5B8E2-F121-4527-8596-D6B86922BCC3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FE96F-7166-4F3B-9A6A-C4E046180A9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1880" y="153670"/>
            <a:ext cx="1268730" cy="126873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291" y="8976828"/>
            <a:ext cx="1268730" cy="12687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4.xml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4.xml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.xml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9" Type="http://schemas.microsoft.com/office/2007/relationships/media" Target="../media/media2.mp3"/><Relationship Id="rId8" Type="http://schemas.openxmlformats.org/officeDocument/2006/relationships/audio" Target="../media/media2.mp3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2" Type="http://schemas.openxmlformats.org/officeDocument/2006/relationships/slideLayout" Target="../slideLayouts/slideLayout19.xml"/><Relationship Id="rId11" Type="http://schemas.openxmlformats.org/officeDocument/2006/relationships/audio" Target="../media/audio3.wav"/><Relationship Id="rId10" Type="http://schemas.openxmlformats.org/officeDocument/2006/relationships/image" Target="../media/image46.png"/><Relationship Id="rId1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image" Target="../media/image50.png"/><Relationship Id="rId7" Type="http://schemas.openxmlformats.org/officeDocument/2006/relationships/slide" Target="slide25.xml"/><Relationship Id="rId6" Type="http://schemas.openxmlformats.org/officeDocument/2006/relationships/image" Target="../media/image49.png"/><Relationship Id="rId5" Type="http://schemas.openxmlformats.org/officeDocument/2006/relationships/slide" Target="slide24.xml"/><Relationship Id="rId4" Type="http://schemas.openxmlformats.org/officeDocument/2006/relationships/image" Target="../media/image48.png"/><Relationship Id="rId3" Type="http://schemas.openxmlformats.org/officeDocument/2006/relationships/slide" Target="slide23.xml"/><Relationship Id="rId2" Type="http://schemas.openxmlformats.org/officeDocument/2006/relationships/image" Target="../media/image47.png"/><Relationship Id="rId13" Type="http://schemas.openxmlformats.org/officeDocument/2006/relationships/notesSlide" Target="../notesSlides/notesSlide11.xml"/><Relationship Id="rId12" Type="http://schemas.openxmlformats.org/officeDocument/2006/relationships/slideLayout" Target="../slideLayouts/slideLayout25.xml"/><Relationship Id="rId11" Type="http://schemas.openxmlformats.org/officeDocument/2006/relationships/audio" Target="../media/audio4.wav"/><Relationship Id="rId10" Type="http://schemas.openxmlformats.org/officeDocument/2006/relationships/image" Target="../media/image52.png"/><Relationship Id="rId1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3.wav"/><Relationship Id="rId7" Type="http://schemas.openxmlformats.org/officeDocument/2006/relationships/image" Target="../media/image57.png"/><Relationship Id="rId6" Type="http://schemas.openxmlformats.org/officeDocument/2006/relationships/slide" Target="slide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20.xml"/><Relationship Id="rId10" Type="http://schemas.openxmlformats.org/officeDocument/2006/relationships/audio" Target="../media/audio6.wav"/><Relationship Id="rId1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3.wav"/><Relationship Id="rId7" Type="http://schemas.openxmlformats.org/officeDocument/2006/relationships/image" Target="../media/image57.png"/><Relationship Id="rId6" Type="http://schemas.openxmlformats.org/officeDocument/2006/relationships/slide" Target="slide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1" Type="http://schemas.openxmlformats.org/officeDocument/2006/relationships/slideLayout" Target="../slideLayouts/slideLayout20.xml"/><Relationship Id="rId10" Type="http://schemas.openxmlformats.org/officeDocument/2006/relationships/audio" Target="../media/audio6.wav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audio" Target="../media/audio3.wav"/><Relationship Id="rId7" Type="http://schemas.openxmlformats.org/officeDocument/2006/relationships/image" Target="../media/image57.png"/><Relationship Id="rId6" Type="http://schemas.openxmlformats.org/officeDocument/2006/relationships/slide" Target="slide2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1" Type="http://schemas.openxmlformats.org/officeDocument/2006/relationships/slideLayout" Target="../slideLayouts/slideLayout20.xml"/><Relationship Id="rId10" Type="http://schemas.openxmlformats.org/officeDocument/2006/relationships/audio" Target="../media/audio6.wav"/><Relationship Id="rId1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audio" Target="../media/audio7.wav"/><Relationship Id="rId6" Type="http://schemas.openxmlformats.org/officeDocument/2006/relationships/image" Target="../media/image59.png"/><Relationship Id="rId5" Type="http://schemas.openxmlformats.org/officeDocument/2006/relationships/image" Target="../media/image44.png"/><Relationship Id="rId4" Type="http://schemas.openxmlformats.org/officeDocument/2006/relationships/image" Target="../media/image58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62.png"/><Relationship Id="rId7" Type="http://schemas.openxmlformats.org/officeDocument/2006/relationships/tags" Target="../tags/tag2.xml"/><Relationship Id="rId6" Type="http://schemas.openxmlformats.org/officeDocument/2006/relationships/image" Target="../media/image61.png"/><Relationship Id="rId5" Type="http://schemas.openxmlformats.org/officeDocument/2006/relationships/tags" Target="../tags/tag1.xml"/><Relationship Id="rId4" Type="http://schemas.openxmlformats.org/officeDocument/2006/relationships/image" Target="../media/image60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8.GIF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microsoft.com/office/2007/relationships/media" Target="../media/audio2.wav"/><Relationship Id="rId7" Type="http://schemas.openxmlformats.org/officeDocument/2006/relationships/audio" Target="../media/audio2.wav"/><Relationship Id="rId6" Type="http://schemas.openxmlformats.org/officeDocument/2006/relationships/image" Target="../media/image19.png"/><Relationship Id="rId5" Type="http://schemas.microsoft.com/office/2007/relationships/media" Target="../media/audio1.wav"/><Relationship Id="rId4" Type="http://schemas.openxmlformats.org/officeDocument/2006/relationships/audio" Target="NULL" TargetMode="External"/><Relationship Id="rId3" Type="http://schemas.openxmlformats.org/officeDocument/2006/relationships/image" Target="../media/image24.png"/><Relationship Id="rId20" Type="http://schemas.openxmlformats.org/officeDocument/2006/relationships/notesSlide" Target="../notesSlides/notesSlide2.xml"/><Relationship Id="rId2" Type="http://schemas.openxmlformats.org/officeDocument/2006/relationships/image" Target="../media/image23.png"/><Relationship Id="rId19" Type="http://schemas.openxmlformats.org/officeDocument/2006/relationships/slideLayout" Target="../slideLayouts/slideLayout6.xml"/><Relationship Id="rId18" Type="http://schemas.openxmlformats.org/officeDocument/2006/relationships/image" Target="../media/image27.png"/><Relationship Id="rId17" Type="http://schemas.openxmlformats.org/officeDocument/2006/relationships/slide" Target="slide8.xml"/><Relationship Id="rId16" Type="http://schemas.openxmlformats.org/officeDocument/2006/relationships/image" Target="../media/image18.GIF"/><Relationship Id="rId15" Type="http://schemas.openxmlformats.org/officeDocument/2006/relationships/slide" Target="slide10.xml"/><Relationship Id="rId14" Type="http://schemas.openxmlformats.org/officeDocument/2006/relationships/slide" Target="slide9.xml"/><Relationship Id="rId13" Type="http://schemas.openxmlformats.org/officeDocument/2006/relationships/image" Target="../media/image26.png"/><Relationship Id="rId12" Type="http://schemas.openxmlformats.org/officeDocument/2006/relationships/slide" Target="slide7.xml"/><Relationship Id="rId11" Type="http://schemas.openxmlformats.org/officeDocument/2006/relationships/image" Target="../media/image25.png"/><Relationship Id="rId10" Type="http://schemas.openxmlformats.org/officeDocument/2006/relationships/slide" Target="slide6.xml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29.wdp"/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7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4324350" y="1943100"/>
            <a:ext cx="382905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500" kern="10" dirty="0" err="1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500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500" kern="1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500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kern="1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500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WordArt 8"/>
          <p:cNvSpPr>
            <a:spLocks noChangeArrowheads="1" noChangeShapeType="1" noTextEdit="1"/>
          </p:cNvSpPr>
          <p:nvPr/>
        </p:nvSpPr>
        <p:spPr bwMode="auto">
          <a:xfrm>
            <a:off x="1981200" y="1371600"/>
            <a:ext cx="800100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7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700" i="1" kern="10" dirty="0">
              <a:ln w="9525">
                <a:solidFill>
                  <a:srgbClr val="000000"/>
                </a:solidFill>
                <a:rou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5181600" y="2743201"/>
            <a:ext cx="234315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50" b="1" dirty="0" err="1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US" sz="4050" b="1" dirty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50" b="1" dirty="0" smtClean="0">
                <a:solidFill>
                  <a:srgbClr val="66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4D</a:t>
            </a:r>
            <a:endParaRPr lang="en-US" sz="4050" b="1" dirty="0">
              <a:solidFill>
                <a:srgbClr val="6600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3258" name="WordArt 10"/>
          <p:cNvSpPr>
            <a:spLocks noChangeArrowheads="1" noChangeShapeType="1" noTextEdit="1"/>
          </p:cNvSpPr>
          <p:nvPr/>
        </p:nvSpPr>
        <p:spPr bwMode="auto">
          <a:xfrm rot="309560">
            <a:off x="3458767" y="3200401"/>
            <a:ext cx="5313759" cy="159901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Kính</a:t>
            </a:r>
            <a:r>
              <a:rPr lang="en-US" sz="2700" b="1" kern="10" dirty="0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chúc</a:t>
            </a:r>
            <a:r>
              <a:rPr lang="en-US" sz="2700" b="1" kern="10" dirty="0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quý</a:t>
            </a:r>
            <a:r>
              <a:rPr lang="en-US" sz="2700" b="1" kern="10" dirty="0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thầy</a:t>
            </a:r>
            <a:r>
              <a:rPr lang="en-US" sz="2700" b="1" kern="10" dirty="0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cô</a:t>
            </a:r>
            <a:r>
              <a:rPr lang="en-US" sz="2700" b="1" kern="10" dirty="0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mạnh</a:t>
            </a:r>
            <a:r>
              <a:rPr lang="en-US" sz="2700" b="1" kern="10" dirty="0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 err="1">
                <a:ln w="9525">
                  <a:solidFill>
                    <a:srgbClr val="CC99FF"/>
                  </a:solidFill>
                  <a:round/>
                </a:ln>
                <a:solidFill>
                  <a:schemeClr val="tx2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khỏe</a:t>
            </a:r>
            <a:r>
              <a:rPr lang="en-US" sz="2700" kern="10" dirty="0">
                <a:ln w="9525">
                  <a:solidFill>
                    <a:srgbClr val="CC99FF"/>
                  </a:solidFill>
                  <a:rou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09044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.</a:t>
            </a:r>
            <a:endParaRPr lang="en-US" sz="2700" kern="10" dirty="0">
              <a:ln w="9525">
                <a:solidFill>
                  <a:srgbClr val="CC99FF"/>
                </a:solidFill>
                <a:rou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09044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2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3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  <a:endParaRPr kumimoji="0" lang="en-US" altLang="zh-CN" sz="9600" b="1" i="0" u="none" strike="noStrike" kern="1200" cap="none" spc="-300" normalizeH="0" baseline="0" noProof="1">
                  <a:ln>
                    <a:noFill/>
                  </a:ln>
                  <a:gradFill>
                    <a:gsLst>
                      <a:gs pos="34000">
                        <a:srgbClr val="EB8242"/>
                      </a:gs>
                      <a:gs pos="55000">
                        <a:srgbClr val="DA2D2D"/>
                      </a:gs>
                      <a:gs pos="9000">
                        <a:srgbClr val="F6DA63"/>
                      </a:gs>
                      <a:gs pos="87000">
                        <a:srgbClr val="9D0B0B"/>
                      </a:gs>
                    </a:gsLst>
                    <a:lin ang="5400000" scaled="1"/>
                  </a:gradFill>
                  <a:effectLst>
                    <a:outerShdw blurRad="50800" dist="76200" dir="2700000" algn="tl">
                      <a:prstClr val="black"/>
                    </a:outerShdw>
                  </a:effectLst>
                  <a:uLnTx/>
                  <a:uFillTx/>
                  <a:latin typeface="Calibri" panose="020F0502020204030204" pitchFamily="34" charset="0"/>
                  <a:ea typeface="字魂179号-正酷波波体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55" y="468888"/>
            <a:ext cx="4143975" cy="19787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381" y="427758"/>
            <a:ext cx="2684307" cy="19790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126" y="2560636"/>
            <a:ext cx="1984461" cy="13555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639" y="2412567"/>
            <a:ext cx="2068119" cy="13928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2656" y="4060652"/>
            <a:ext cx="5985400" cy="224795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9105" y="4351337"/>
            <a:ext cx="2032756" cy="151375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699490" y="1154547"/>
            <a:ext cx="341745" cy="11268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506691" y="886690"/>
            <a:ext cx="193964" cy="230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371272" y="4673599"/>
            <a:ext cx="240145" cy="12376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24479" y="1789884"/>
            <a:ext cx="4000285" cy="2784952"/>
            <a:chOff x="4669971" y="1083367"/>
            <a:chExt cx="5774633" cy="5774633"/>
          </a:xfrm>
        </p:grpSpPr>
        <p:pic>
          <p:nvPicPr>
            <p:cNvPr id="11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971" y="1083367"/>
              <a:ext cx="5774633" cy="577463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5344765" y="2618353"/>
              <a:ext cx="42291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 dirty="0" err="1">
                  <a:latin typeface="Cambria" panose="02040503050406030204" pitchFamily="18" charset="0"/>
                </a:rPr>
                <a:t>Dấu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gạch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ngang</a:t>
              </a:r>
              <a:endParaRPr lang="en-US" sz="4800" b="1" dirty="0">
                <a:latin typeface="Cambria" panose="02040503050406030204" pitchFamily="18" charset="0"/>
              </a:endParaRPr>
            </a:p>
          </p:txBody>
        </p:sp>
      </p:grpSp>
      <p:cxnSp>
        <p:nvCxnSpPr>
          <p:cNvPr id="16" name="Google Shape;828;p6"/>
          <p:cNvCxnSpPr/>
          <p:nvPr/>
        </p:nvCxnSpPr>
        <p:spPr>
          <a:xfrm rot="10800000" flipH="1">
            <a:off x="4736923" y="1610939"/>
            <a:ext cx="1117600" cy="1339855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7" name="Google Shape;829;p6"/>
          <p:cNvCxnSpPr/>
          <p:nvPr/>
        </p:nvCxnSpPr>
        <p:spPr>
          <a:xfrm rot="10800000" flipH="1">
            <a:off x="4736923" y="3174715"/>
            <a:ext cx="1117600" cy="1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18" name="Google Shape;831;p6"/>
          <p:cNvGrpSpPr/>
          <p:nvPr/>
        </p:nvGrpSpPr>
        <p:grpSpPr>
          <a:xfrm>
            <a:off x="5854523" y="619524"/>
            <a:ext cx="5098902" cy="1311514"/>
            <a:chOff x="6019800" y="2256123"/>
            <a:chExt cx="2819400" cy="1066800"/>
          </a:xfrm>
        </p:grpSpPr>
        <p:sp>
          <p:nvSpPr>
            <p:cNvPr id="19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0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grpSp>
        <p:nvGrpSpPr>
          <p:cNvPr id="26" name="Google Shape;831;p6"/>
          <p:cNvGrpSpPr/>
          <p:nvPr/>
        </p:nvGrpSpPr>
        <p:grpSpPr>
          <a:xfrm>
            <a:off x="5966283" y="2631204"/>
            <a:ext cx="5098902" cy="1311514"/>
            <a:chOff x="6019800" y="2256123"/>
            <a:chExt cx="2819400" cy="1066800"/>
          </a:xfrm>
        </p:grpSpPr>
        <p:sp>
          <p:nvSpPr>
            <p:cNvPr id="27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8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ối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36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cxnSp>
        <p:nvCxnSpPr>
          <p:cNvPr id="31" name="Google Shape;829;p6"/>
          <p:cNvCxnSpPr/>
          <p:nvPr/>
        </p:nvCxnSpPr>
        <p:spPr>
          <a:xfrm>
            <a:off x="4673600" y="3677920"/>
            <a:ext cx="1292683" cy="1183356"/>
          </a:xfrm>
          <a:prstGeom prst="straightConnector1">
            <a:avLst/>
          </a:prstGeom>
          <a:noFill/>
          <a:ln w="76200" cap="flat" cmpd="sng">
            <a:solidFill>
              <a:srgbClr val="205867"/>
            </a:solidFill>
            <a:prstDash val="solid"/>
            <a:round/>
            <a:headEnd type="none" w="sm" len="sm"/>
            <a:tailEnd type="stealth" w="med" len="med"/>
          </a:ln>
        </p:spPr>
      </p:cxnSp>
      <p:grpSp>
        <p:nvGrpSpPr>
          <p:cNvPr id="32" name="Google Shape;831;p6"/>
          <p:cNvGrpSpPr/>
          <p:nvPr/>
        </p:nvGrpSpPr>
        <p:grpSpPr>
          <a:xfrm>
            <a:off x="6078043" y="4317764"/>
            <a:ext cx="5098902" cy="1311514"/>
            <a:chOff x="6019800" y="2256123"/>
            <a:chExt cx="2819400" cy="1066800"/>
          </a:xfrm>
        </p:grpSpPr>
        <p:sp>
          <p:nvSpPr>
            <p:cNvPr id="33" name="Google Shape;832;p6"/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34" name="Google Shape;833;p6"/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00">
                <a:buClr>
                  <a:srgbClr val="000000"/>
                </a:buClr>
              </a:pP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Đánh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dấu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lời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nói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trực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tiếp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của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nhân</a:t>
              </a:r>
              <a:r>
                <a:rPr lang="en-US" sz="3600" b="1" i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 </a:t>
              </a:r>
              <a:r>
                <a:rPr lang="en-US" sz="3600" b="1" i="1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obster"/>
                  <a:sym typeface="Lobster"/>
                </a:rPr>
                <a:t>vật</a:t>
              </a:r>
              <a:endParaRPr sz="6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4473" y="563419"/>
            <a:ext cx="103170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Để trồng cây trong chậu, em hãy làm theo các bước sau:</a:t>
            </a:r>
            <a:endParaRPr lang="vi-VN" sz="2800" b="0" i="0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Chuẩn bị đất, cho một phần đất vào chậu.</a:t>
            </a:r>
            <a:endParaRPr lang="vi-VN" sz="2800" b="0" i="0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Dùng xẻng nhỏ xới đất cho đất tơi xốp.</a:t>
            </a:r>
            <a:endParaRPr lang="vi-VN" sz="2800" b="0" i="0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cây vào chậu, cho nốt phần đất còn lại, dùng tay ấn nhẹ đất cho chắc gốc cây.</a:t>
            </a:r>
            <a:endParaRPr lang="vi-VN" sz="2800" b="0" i="0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800" b="0" i="0" dirty="0">
                <a:solidFill>
                  <a:srgbClr val="00B05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Tưới một chút nước vào gốc cây cho đất ẩm và gốc cây chắc hơn.</a:t>
            </a:r>
            <a:endParaRPr lang="vi-VN" sz="2800" b="0" i="0" dirty="0">
              <a:solidFill>
                <a:srgbClr val="00B05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组合 26"/>
          <p:cNvGrpSpPr/>
          <p:nvPr/>
        </p:nvGrpSpPr>
        <p:grpSpPr>
          <a:xfrm>
            <a:off x="748146" y="3423144"/>
            <a:ext cx="11443854" cy="2286429"/>
            <a:chOff x="613391" y="3437823"/>
            <a:chExt cx="5869296" cy="1902470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1371600" y="3847961"/>
              <a:ext cx="4070259" cy="751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nl-NL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ấu gạch ngang </a:t>
              </a:r>
              <a:r>
                <a:rPr lang="nl-NL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 để đánh dấu các ý trong một đoạn liệt kê 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006763" y="1126837"/>
            <a:ext cx="489527" cy="21058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2873" y="969819"/>
            <a:ext cx="1031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Chương trình học bổng “Vì mái trường xanh” đã đến với các em học sinh khắp ba miền Bắc – Trung – Nam.</a:t>
            </a:r>
            <a:endParaRPr lang="vi-VN" sz="32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组合 26"/>
          <p:cNvGrpSpPr/>
          <p:nvPr/>
        </p:nvGrpSpPr>
        <p:grpSpPr>
          <a:xfrm>
            <a:off x="628073" y="2479534"/>
            <a:ext cx="11443854" cy="2286429"/>
            <a:chOff x="613391" y="3437823"/>
            <a:chExt cx="5869296" cy="1902470"/>
          </a:xfrm>
        </p:grpSpPr>
        <p:pic>
          <p:nvPicPr>
            <p:cNvPr id="6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7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918036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31200" y="1634836"/>
            <a:ext cx="323273" cy="3140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卡通简体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-1954305"/>
            <a:ext cx="12191999" cy="8812305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endParaRPr lang="en-US" sz="3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a. Nhạc sĩ Hoàng Vân đã phổ nhạc cho bài thơ Hà Nội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Huế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Sài Gòn của nhà thơ Lê 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3200" y="2576236"/>
            <a:ext cx="600856" cy="563204"/>
            <a:chOff x="-528109" y="4223226"/>
            <a:chExt cx="592090" cy="561482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926080" y="251527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7" name="组合 26"/>
          <p:cNvGrpSpPr/>
          <p:nvPr/>
        </p:nvGrpSpPr>
        <p:grpSpPr>
          <a:xfrm>
            <a:off x="475673" y="3373614"/>
            <a:ext cx="11443854" cy="2286429"/>
            <a:chOff x="613391" y="3437823"/>
            <a:chExt cx="5869296" cy="1902470"/>
          </a:xfrm>
        </p:grpSpPr>
        <p:pic>
          <p:nvPicPr>
            <p:cNvPr id="3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33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ấu gạch ngang dùng để nối các từ ngữ trong một liên danh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252095"/>
            <a:ext cx="15784195" cy="9225280"/>
            <a:chOff x="-1798955" y="-252095"/>
            <a:chExt cx="15784195" cy="9225280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2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矩形: 圆角 5"/>
          <p:cNvSpPr/>
          <p:nvPr/>
        </p:nvSpPr>
        <p:spPr>
          <a:xfrm>
            <a:off x="476864" y="346587"/>
            <a:ext cx="11238271" cy="6164826"/>
          </a:xfrm>
          <a:prstGeom prst="roundRect">
            <a:avLst>
              <a:gd name="adj" fmla="val 10615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16155" y="457865"/>
            <a:ext cx="988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703" y="1818705"/>
            <a:ext cx="1083362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b. Để làm một con diều giấy chúng ta phải thực hiện ba bước: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Làm khung diều.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Đo và cắt áo diều.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pPr lvl="0" algn="just"/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</a:t>
            </a:r>
            <a:r>
              <a:rPr lang="vi-VN" sz="4000" dirty="0">
                <a:solidFill>
                  <a:prstClr val="black"/>
                </a:solidFill>
                <a:latin typeface="Cambria" panose="02040503050406030204" pitchFamily="18" charset="0"/>
              </a:rPr>
              <a:t> Ráp các bộ phận của diều.</a:t>
            </a:r>
            <a:endParaRPr lang="vi-VN" sz="40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9440" y="3195996"/>
            <a:ext cx="600856" cy="563204"/>
            <a:chOff x="-528109" y="4223226"/>
            <a:chExt cx="592090" cy="561482"/>
          </a:xfrm>
        </p:grpSpPr>
        <p:sp>
          <p:nvSpPr>
            <p:cNvPr id="15" name="Rectangle: Rounded Corners 14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79120" y="3805596"/>
            <a:ext cx="600856" cy="563204"/>
            <a:chOff x="-528109" y="4223226"/>
            <a:chExt cx="592090" cy="561482"/>
          </a:xfrm>
        </p:grpSpPr>
        <p:sp>
          <p:nvSpPr>
            <p:cNvPr id="8" name="Rectangle: Rounded Corners 7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09600" y="4425356"/>
            <a:ext cx="600856" cy="563204"/>
            <a:chOff x="-528109" y="4223226"/>
            <a:chExt cx="592090" cy="561482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-528109" y="4291264"/>
              <a:ext cx="592090" cy="42540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26126" y="4223226"/>
              <a:ext cx="590107" cy="561482"/>
            </a:xfrm>
            <a:prstGeom prst="rect">
              <a:avLst/>
            </a:prstGeom>
          </p:spPr>
        </p:pic>
      </p:grpSp>
      <p:grpSp>
        <p:nvGrpSpPr>
          <p:cNvPr id="21" name="组合 26"/>
          <p:cNvGrpSpPr/>
          <p:nvPr/>
        </p:nvGrpSpPr>
        <p:grpSpPr>
          <a:xfrm>
            <a:off x="821113" y="4785854"/>
            <a:ext cx="11443854" cy="2286429"/>
            <a:chOff x="613391" y="3437823"/>
            <a:chExt cx="5869296" cy="1902470"/>
          </a:xfrm>
        </p:grpSpPr>
        <p:pic>
          <p:nvPicPr>
            <p:cNvPr id="22" name="图片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>
              <a:fillRect/>
            </a:stretch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24" name="文本框 13"/>
            <p:cNvSpPr txBox="1"/>
            <p:nvPr/>
          </p:nvSpPr>
          <p:spPr>
            <a:xfrm>
              <a:off x="1371600" y="3847961"/>
              <a:ext cx="4070259" cy="943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 gạch ngang dùng để đánh dấu các ý trong một đoạn liệt kê.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2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3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33413" y="-799263"/>
            <a:ext cx="10390845" cy="10562843"/>
            <a:chOff x="1319" y="-385"/>
            <a:chExt cx="15090" cy="1588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372" y="5535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 DỤNG</a:t>
                </a:r>
                <a:endParaRPr kumimoji="0" lang="en-US" altLang="zh-CN" sz="9600" b="1" i="0" u="none" strike="noStrike" kern="1200" cap="none" spc="-300" normalizeH="0" baseline="0" noProof="1">
                  <a:ln>
                    <a:noFill/>
                  </a:ln>
                  <a:gradFill>
                    <a:gsLst>
                      <a:gs pos="34000">
                        <a:srgbClr val="EB8242"/>
                      </a:gs>
                      <a:gs pos="55000">
                        <a:srgbClr val="DA2D2D"/>
                      </a:gs>
                      <a:gs pos="9000">
                        <a:srgbClr val="F6DA63"/>
                      </a:gs>
                      <a:gs pos="87000">
                        <a:srgbClr val="9D0B0B"/>
                      </a:gs>
                    </a:gsLst>
                    <a:lin ang="5400000" scaled="1"/>
                  </a:gradFill>
                  <a:effectLst>
                    <a:outerShdw blurRad="50800" dist="76200" dir="2700000" algn="tl">
                      <a:prstClr val="black"/>
                    </a:outerShdw>
                  </a:effectLst>
                  <a:uLnTx/>
                  <a:uFillTx/>
                  <a:latin typeface="Calibri" panose="020F0502020204030204" pitchFamily="34" charset="0"/>
                  <a:ea typeface="字魂179号-正酷波波体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19" y="-385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2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3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77746" y="489189"/>
            <a:ext cx="10928635" cy="7917642"/>
            <a:chOff x="538" y="3592"/>
            <a:chExt cx="15871" cy="11904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4664" y="5320"/>
                <a:ext cx="3518" cy="2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KHỞI ĐỘNG</a:t>
                </a:r>
                <a:endParaRPr kumimoji="0" lang="en-US" altLang="zh-CN" sz="9600" b="1" i="0" u="none" strike="noStrike" kern="1200" cap="none" spc="-300" normalizeH="0" baseline="0" noProof="1">
                  <a:ln>
                    <a:noFill/>
                  </a:ln>
                  <a:gradFill>
                    <a:gsLst>
                      <a:gs pos="34000">
                        <a:srgbClr val="EB8242"/>
                      </a:gs>
                      <a:gs pos="55000">
                        <a:srgbClr val="DA2D2D"/>
                      </a:gs>
                      <a:gs pos="9000">
                        <a:srgbClr val="F6DA63"/>
                      </a:gs>
                      <a:gs pos="87000">
                        <a:srgbClr val="9D0B0B"/>
                      </a:gs>
                    </a:gsLst>
                    <a:lin ang="5400000" scaled="1"/>
                  </a:gradFill>
                  <a:effectLst>
                    <a:outerShdw blurRad="50800" dist="76200" dir="2700000" algn="tl">
                      <a:prstClr val="black"/>
                    </a:outerShdw>
                  </a:effectLst>
                  <a:uLnTx/>
                  <a:uFillTx/>
                  <a:latin typeface="Calibri" panose="020F0502020204030204" pitchFamily="34" charset="0"/>
                  <a:ea typeface="字魂179号-正酷波波体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38" y="3996"/>
              <a:ext cx="8202" cy="7132"/>
            </a:xfrm>
            <a:prstGeom prst="rect">
              <a:avLst/>
            </a:prstGeom>
          </p:spPr>
        </p:pic>
      </p:grpSp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6635742" y="170126"/>
            <a:ext cx="3445911" cy="22027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>
            <a:fillRect/>
          </a:stretch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55389" y="1370769"/>
              <a:ext cx="6259210" cy="158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lang="en-US" sz="36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2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D.4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1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 3 </a:t>
              </a:r>
              <a:r>
                <a:rPr lang="en-US" sz="3200" b="1" dirty="0" err="1" smtClean="0">
                  <a:solidFill>
                    <a:prstClr val="white"/>
                  </a:solidFill>
                  <a:latin typeface="Cambria" panose="02040503050406030204" pitchFamily="18" charset="0"/>
                </a:rPr>
                <a:t>công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dụng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1219" y="3451366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966394" y="1113778"/>
              <a:ext cx="6388425" cy="24622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2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Ở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môn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Âm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nhạc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Mĩ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thuật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R="0" lvl="0">
                <a:spcBef>
                  <a:spcPts val="0"/>
                </a:spcBef>
                <a:spcAft>
                  <a:spcPts val="0"/>
                </a:spcAft>
                <a:tabLst>
                  <a:tab pos="457200" algn="l"/>
                </a:tabLst>
              </a:pPr>
              <a:r>
                <a:rPr lang="en-US" sz="20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–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Bơi</a:t>
              </a:r>
              <a:r>
                <a:rPr lang="en-US" sz="2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lội</a:t>
              </a:r>
              <a:endParaRPr lang="en-US" sz="2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648402" y="4162819"/>
              <a:ext cx="35966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50100" y="5499146"/>
              <a:ext cx="35356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00201" y="5511486"/>
              <a:ext cx="34874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383808" y="3650832"/>
            <a:ext cx="5107737" cy="1323887"/>
            <a:chOff x="1164030" y="3929770"/>
            <a:chExt cx="4706520" cy="13238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159189" y="4053328"/>
              <a:ext cx="324862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>
            <a:fillRect/>
          </a:stretch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029671" y="1352705"/>
              <a:ext cx="6259211" cy="153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Chuyến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Hà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khởi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30 </a:t>
              </a:r>
              <a:r>
                <a:rPr lang="en-US" sz="24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r>
                <a:rPr lang="en-US" sz="24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2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endParaRPr lang="en-US" sz="2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632007" y="4186009"/>
              <a:ext cx="26267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29780" y="5516135"/>
              <a:ext cx="34848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91149" y="5579939"/>
              <a:ext cx="322105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66029" y="4105061"/>
              <a:ext cx="39425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2400" b="1" dirty="0" err="1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Nối</a:t>
              </a:r>
              <a:r>
                <a:rPr lang="en-US" sz="2400" b="1" dirty="0" smtClean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2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endParaRPr lang="en-US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00" y="1669921"/>
            <a:ext cx="1825570" cy="2033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7205712" y="2297364"/>
            <a:ext cx="2109779" cy="108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4353808" y="1741470"/>
            <a:ext cx="938436" cy="19024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3541" y="3443429"/>
            <a:ext cx="14782323" cy="2597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798955" y="-1424940"/>
            <a:ext cx="15784195" cy="10398125"/>
            <a:chOff x="-1798955" y="-1424940"/>
            <a:chExt cx="15784195" cy="10398125"/>
          </a:xfrm>
        </p:grpSpPr>
        <p:pic>
          <p:nvPicPr>
            <p:cNvPr id="10" name="Google Shape;7152;p41"/>
            <p:cNvPicPr preferRelativeResize="0"/>
            <p:nvPr/>
          </p:nvPicPr>
          <p:blipFill>
            <a:blip r:embed="rId1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1798955" y="2905125"/>
              <a:ext cx="8966200" cy="47428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7248;p43"/>
            <p:cNvPicPr preferRelativeResize="0"/>
            <p:nvPr/>
          </p:nvPicPr>
          <p:blipFill>
            <a:blip r:embed="rId2">
              <a:alphaModFix amt="62000"/>
            </a:blip>
            <a:stretch>
              <a:fillRect/>
            </a:stretch>
          </p:blipFill>
          <p:spPr>
            <a:xfrm rot="20188073">
              <a:off x="-102235" y="-1424940"/>
              <a:ext cx="7092950" cy="6250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7152;p41"/>
            <p:cNvPicPr preferRelativeResize="0"/>
            <p:nvPr/>
          </p:nvPicPr>
          <p:blipFill>
            <a:blip r:embed="rId1">
              <a:alphaModFix amt="35000"/>
            </a:blip>
            <a:stretch>
              <a:fillRect/>
            </a:stretch>
          </p:blipFill>
          <p:spPr>
            <a:xfrm>
              <a:off x="4937760" y="-252095"/>
              <a:ext cx="7908290" cy="41833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712;p77"/>
            <p:cNvPicPr preferRelativeResize="0"/>
            <p:nvPr/>
          </p:nvPicPr>
          <p:blipFill>
            <a:blip r:embed="rId3">
              <a:alphaModFix amt="58999"/>
            </a:blip>
            <a:stretch>
              <a:fillRect/>
            </a:stretch>
          </p:blipFill>
          <p:spPr>
            <a:xfrm>
              <a:off x="5745480" y="2905125"/>
              <a:ext cx="8239760" cy="60680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1" descr="D:\PPT\包图网\素材\微信截图_20211013135959.png微信截图_20211013135959"/>
          <p:cNvPicPr>
            <a:picLocks noChangeAspect="1"/>
          </p:cNvPicPr>
          <p:nvPr/>
        </p:nvPicPr>
        <p:blipFill>
          <a:blip r:embed="rId4"/>
          <a:srcRect r="43607"/>
          <a:stretch>
            <a:fillRect/>
          </a:stretch>
        </p:blipFill>
        <p:spPr>
          <a:xfrm>
            <a:off x="9112893" y="3027044"/>
            <a:ext cx="3070860" cy="3830955"/>
          </a:xfrm>
          <a:prstGeom prst="rect">
            <a:avLst/>
          </a:prstGeom>
        </p:spPr>
      </p:pic>
      <p:pic>
        <p:nvPicPr>
          <p:cNvPr id="19" name="图片 62" descr="D:\PPT\包图网\素材\微信截图_20211013135959.png微信截图_20211013135959"/>
          <p:cNvPicPr>
            <a:picLocks noChangeAspect="1"/>
          </p:cNvPicPr>
          <p:nvPr/>
        </p:nvPicPr>
        <p:blipFill>
          <a:blip r:embed="rId4"/>
          <a:srcRect r="43607"/>
          <a:stretch>
            <a:fillRect/>
          </a:stretch>
        </p:blipFill>
        <p:spPr>
          <a:xfrm flipH="1">
            <a:off x="0" y="3027045"/>
            <a:ext cx="3070860" cy="3830955"/>
          </a:xfrm>
          <a:prstGeom prst="rect">
            <a:avLst/>
          </a:prstGeom>
        </p:spPr>
      </p:pic>
      <p:sp>
        <p:nvSpPr>
          <p:cNvPr id="3" name="矩形: 圆角 5"/>
          <p:cNvSpPr/>
          <p:nvPr/>
        </p:nvSpPr>
        <p:spPr>
          <a:xfrm>
            <a:off x="444215" y="309716"/>
            <a:ext cx="11238271" cy="6164826"/>
          </a:xfrm>
          <a:prstGeom prst="roundRect">
            <a:avLst>
              <a:gd name="adj" fmla="val 18690"/>
            </a:avLst>
          </a:prstGeom>
          <a:solidFill>
            <a:schemeClr val="bg1"/>
          </a:solidFill>
          <a:ln>
            <a:solidFill>
              <a:srgbClr val="21E5FF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23" name="组合 29"/>
          <p:cNvGrpSpPr/>
          <p:nvPr/>
        </p:nvGrpSpPr>
        <p:grpSpPr>
          <a:xfrm>
            <a:off x="17145" y="407690"/>
            <a:ext cx="11456670" cy="1516380"/>
            <a:chOff x="223" y="797"/>
            <a:chExt cx="18042" cy="2388"/>
          </a:xfrm>
        </p:grpSpPr>
        <p:grpSp>
          <p:nvGrpSpPr>
            <p:cNvPr id="25" name="组合 14"/>
            <p:cNvGrpSpPr/>
            <p:nvPr/>
          </p:nvGrpSpPr>
          <p:grpSpPr>
            <a:xfrm>
              <a:off x="223" y="797"/>
              <a:ext cx="18042" cy="2388"/>
              <a:chOff x="950" y="566"/>
              <a:chExt cx="12143" cy="1607"/>
            </a:xfrm>
          </p:grpSpPr>
          <p:sp>
            <p:nvSpPr>
              <p:cNvPr id="36" name="Google Shape;7252;p43"/>
              <p:cNvSpPr txBox="1"/>
              <p:nvPr/>
            </p:nvSpPr>
            <p:spPr>
              <a:xfrm>
                <a:off x="950" y="566"/>
                <a:ext cx="12143" cy="9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500" b="1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accent3"/>
                  </a:buClr>
                  <a:buSzPts val="2000"/>
                  <a:buFont typeface="Caveat Brush"/>
                  <a:buNone/>
                  <a:defRPr sz="2000" b="0" i="0" u="none" strike="noStrike" cap="none">
                    <a:solidFill>
                      <a:schemeClr val="accent3"/>
                    </a:solidFill>
                    <a:latin typeface="Caveat Brush"/>
                    <a:ea typeface="Caveat Brush"/>
                    <a:cs typeface="Caveat Brush"/>
                    <a:sym typeface="Caveat Brush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A5A5A5"/>
                  </a:buClr>
                  <a:buSzPts val="2000"/>
                  <a:buFont typeface="Caveat Brush"/>
                  <a:buNone/>
                  <a:defRPr/>
                </a:pPr>
                <a:r>
                  <a:rPr kumimoji="0" lang="en-US" altLang="zh-CN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42210F"/>
                    </a:solidFill>
                    <a:effectLst>
                      <a:outerShdw dist="63500" dir="2700000" algn="tl">
                        <a:srgbClr val="F5AC47">
                          <a:alpha val="100000"/>
                        </a:srgbClr>
                      </a:outerShdw>
                    </a:effectLst>
                    <a:uLnTx/>
                    <a:uFillTx/>
                    <a:latin typeface="UTM Guanine" panose="02040603050506020204" pitchFamily="18" charset="0"/>
                    <a:ea typeface="字魂179号-正酷波波体" charset="-122"/>
                    <a:cs typeface="Open Sans Light" pitchFamily="34" charset="0"/>
                    <a:sym typeface="+mn-lt"/>
                  </a:rPr>
                  <a:t>Dặn dò</a:t>
                </a:r>
                <a:endParaRPr kumimoji="0" lang="en-US" altLang="zh-CN" sz="7200" b="1" i="0" u="none" strike="noStrike" kern="1200" cap="none" spc="0" normalizeH="0" baseline="0" noProof="0">
                  <a:ln>
                    <a:noFill/>
                  </a:ln>
                  <a:solidFill>
                    <a:srgbClr val="42210F"/>
                  </a:solidFill>
                  <a:effectLst>
                    <a:outerShdw dist="63500" dir="2700000" algn="tl">
                      <a:srgbClr val="F5AC47">
                        <a:alpha val="100000"/>
                      </a:srgbClr>
                    </a:outerShdw>
                  </a:effectLst>
                  <a:uLnTx/>
                  <a:uFillTx/>
                  <a:latin typeface="UTM Guanine" panose="02040603050506020204" pitchFamily="18" charset="0"/>
                  <a:ea typeface="字魂179号-正酷波波体" charset="-122"/>
                  <a:cs typeface="Open Sans Light" pitchFamily="34" charset="0"/>
                  <a:sym typeface="+mn-lt"/>
                </a:endParaRPr>
              </a:p>
            </p:txBody>
          </p:sp>
          <p:grpSp>
            <p:nvGrpSpPr>
              <p:cNvPr id="37" name="Google Shape;7256;p43"/>
              <p:cNvGrpSpPr/>
              <p:nvPr/>
            </p:nvGrpSpPr>
            <p:grpSpPr>
              <a:xfrm>
                <a:off x="4675" y="1898"/>
                <a:ext cx="5049" cy="275"/>
                <a:chOff x="3962000" y="4060525"/>
                <a:chExt cx="2324125" cy="174750"/>
              </a:xfrm>
            </p:grpSpPr>
            <p:sp>
              <p:nvSpPr>
                <p:cNvPr id="38" name="Google Shape;7257;p43"/>
                <p:cNvSpPr/>
                <p:nvPr/>
              </p:nvSpPr>
              <p:spPr>
                <a:xfrm>
                  <a:off x="3962000" y="4060525"/>
                  <a:ext cx="1117875" cy="1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15" h="6759" extrusionOk="0">
                      <a:moveTo>
                        <a:pt x="9249" y="189"/>
                      </a:moveTo>
                      <a:lnTo>
                        <a:pt x="9605" y="168"/>
                      </a:lnTo>
                      <a:cubicBezTo>
                        <a:pt x="9730" y="377"/>
                        <a:pt x="10023" y="377"/>
                        <a:pt x="10128" y="168"/>
                      </a:cubicBezTo>
                      <a:lnTo>
                        <a:pt x="11048" y="168"/>
                      </a:lnTo>
                      <a:cubicBezTo>
                        <a:pt x="11174" y="377"/>
                        <a:pt x="11404" y="356"/>
                        <a:pt x="11572" y="440"/>
                      </a:cubicBezTo>
                      <a:cubicBezTo>
                        <a:pt x="11969" y="607"/>
                        <a:pt x="12199" y="440"/>
                        <a:pt x="12262" y="42"/>
                      </a:cubicBezTo>
                      <a:lnTo>
                        <a:pt x="12618" y="42"/>
                      </a:lnTo>
                      <a:cubicBezTo>
                        <a:pt x="13078" y="838"/>
                        <a:pt x="13517" y="838"/>
                        <a:pt x="14041" y="42"/>
                      </a:cubicBezTo>
                      <a:cubicBezTo>
                        <a:pt x="14229" y="1"/>
                        <a:pt x="14396" y="1"/>
                        <a:pt x="14564" y="63"/>
                      </a:cubicBezTo>
                      <a:cubicBezTo>
                        <a:pt x="14606" y="210"/>
                        <a:pt x="14731" y="314"/>
                        <a:pt x="14878" y="335"/>
                      </a:cubicBezTo>
                      <a:cubicBezTo>
                        <a:pt x="15422" y="461"/>
                        <a:pt x="16007" y="398"/>
                        <a:pt x="16510" y="168"/>
                      </a:cubicBezTo>
                      <a:cubicBezTo>
                        <a:pt x="16865" y="147"/>
                        <a:pt x="17221" y="168"/>
                        <a:pt x="17577" y="231"/>
                      </a:cubicBezTo>
                      <a:cubicBezTo>
                        <a:pt x="17807" y="607"/>
                        <a:pt x="18372" y="628"/>
                        <a:pt x="18455" y="1193"/>
                      </a:cubicBezTo>
                      <a:cubicBezTo>
                        <a:pt x="18623" y="900"/>
                        <a:pt x="18790" y="628"/>
                        <a:pt x="18979" y="356"/>
                      </a:cubicBezTo>
                      <a:cubicBezTo>
                        <a:pt x="19292" y="294"/>
                        <a:pt x="19606" y="314"/>
                        <a:pt x="19920" y="419"/>
                      </a:cubicBezTo>
                      <a:cubicBezTo>
                        <a:pt x="20108" y="566"/>
                        <a:pt x="20339" y="712"/>
                        <a:pt x="20569" y="817"/>
                      </a:cubicBezTo>
                      <a:cubicBezTo>
                        <a:pt x="20924" y="900"/>
                        <a:pt x="21301" y="963"/>
                        <a:pt x="21301" y="398"/>
                      </a:cubicBezTo>
                      <a:cubicBezTo>
                        <a:pt x="21887" y="294"/>
                        <a:pt x="22494" y="294"/>
                        <a:pt x="23059" y="398"/>
                      </a:cubicBezTo>
                      <a:cubicBezTo>
                        <a:pt x="23059" y="858"/>
                        <a:pt x="23414" y="1130"/>
                        <a:pt x="23561" y="1507"/>
                      </a:cubicBezTo>
                      <a:cubicBezTo>
                        <a:pt x="23833" y="1361"/>
                        <a:pt x="23833" y="1130"/>
                        <a:pt x="23896" y="963"/>
                      </a:cubicBezTo>
                      <a:cubicBezTo>
                        <a:pt x="23937" y="754"/>
                        <a:pt x="23958" y="566"/>
                        <a:pt x="23958" y="356"/>
                      </a:cubicBezTo>
                      <a:cubicBezTo>
                        <a:pt x="24314" y="294"/>
                        <a:pt x="24670" y="314"/>
                        <a:pt x="25005" y="398"/>
                      </a:cubicBezTo>
                      <a:cubicBezTo>
                        <a:pt x="25025" y="545"/>
                        <a:pt x="25005" y="796"/>
                        <a:pt x="25214" y="796"/>
                      </a:cubicBezTo>
                      <a:cubicBezTo>
                        <a:pt x="25549" y="796"/>
                        <a:pt x="25946" y="796"/>
                        <a:pt x="26072" y="335"/>
                      </a:cubicBezTo>
                      <a:lnTo>
                        <a:pt x="28206" y="356"/>
                      </a:lnTo>
                      <a:cubicBezTo>
                        <a:pt x="28248" y="628"/>
                        <a:pt x="28436" y="670"/>
                        <a:pt x="28666" y="670"/>
                      </a:cubicBezTo>
                      <a:cubicBezTo>
                        <a:pt x="29336" y="712"/>
                        <a:pt x="30005" y="607"/>
                        <a:pt x="30696" y="733"/>
                      </a:cubicBezTo>
                      <a:cubicBezTo>
                        <a:pt x="30947" y="796"/>
                        <a:pt x="31031" y="566"/>
                        <a:pt x="31051" y="335"/>
                      </a:cubicBezTo>
                      <a:cubicBezTo>
                        <a:pt x="31282" y="294"/>
                        <a:pt x="31533" y="314"/>
                        <a:pt x="31742" y="419"/>
                      </a:cubicBezTo>
                      <a:cubicBezTo>
                        <a:pt x="31805" y="586"/>
                        <a:pt x="31972" y="691"/>
                        <a:pt x="32139" y="670"/>
                      </a:cubicBezTo>
                      <a:lnTo>
                        <a:pt x="32997" y="670"/>
                      </a:lnTo>
                      <a:cubicBezTo>
                        <a:pt x="32997" y="900"/>
                        <a:pt x="32997" y="1151"/>
                        <a:pt x="33311" y="1193"/>
                      </a:cubicBezTo>
                      <a:cubicBezTo>
                        <a:pt x="33520" y="1235"/>
                        <a:pt x="33709" y="1130"/>
                        <a:pt x="33813" y="942"/>
                      </a:cubicBezTo>
                      <a:cubicBezTo>
                        <a:pt x="33855" y="817"/>
                        <a:pt x="33876" y="670"/>
                        <a:pt x="33876" y="545"/>
                      </a:cubicBezTo>
                      <a:cubicBezTo>
                        <a:pt x="34169" y="503"/>
                        <a:pt x="34483" y="524"/>
                        <a:pt x="34755" y="607"/>
                      </a:cubicBezTo>
                      <a:cubicBezTo>
                        <a:pt x="34755" y="712"/>
                        <a:pt x="34839" y="817"/>
                        <a:pt x="34943" y="858"/>
                      </a:cubicBezTo>
                      <a:cubicBezTo>
                        <a:pt x="34880" y="1193"/>
                        <a:pt x="35173" y="1507"/>
                        <a:pt x="35006" y="1863"/>
                      </a:cubicBezTo>
                      <a:cubicBezTo>
                        <a:pt x="34943" y="2009"/>
                        <a:pt x="35069" y="2156"/>
                        <a:pt x="35215" y="2198"/>
                      </a:cubicBezTo>
                      <a:cubicBezTo>
                        <a:pt x="35383" y="2239"/>
                        <a:pt x="35571" y="2198"/>
                        <a:pt x="35676" y="2051"/>
                      </a:cubicBezTo>
                      <a:cubicBezTo>
                        <a:pt x="35822" y="1947"/>
                        <a:pt x="35759" y="1821"/>
                        <a:pt x="35676" y="1674"/>
                      </a:cubicBezTo>
                      <a:cubicBezTo>
                        <a:pt x="35424" y="1256"/>
                        <a:pt x="35550" y="984"/>
                        <a:pt x="36010" y="858"/>
                      </a:cubicBezTo>
                      <a:cubicBezTo>
                        <a:pt x="36261" y="879"/>
                        <a:pt x="36533" y="775"/>
                        <a:pt x="36722" y="1026"/>
                      </a:cubicBezTo>
                      <a:cubicBezTo>
                        <a:pt x="36408" y="1172"/>
                        <a:pt x="36345" y="1444"/>
                        <a:pt x="36366" y="1737"/>
                      </a:cubicBezTo>
                      <a:lnTo>
                        <a:pt x="36303" y="1779"/>
                      </a:lnTo>
                      <a:lnTo>
                        <a:pt x="36324" y="1821"/>
                      </a:lnTo>
                      <a:lnTo>
                        <a:pt x="36366" y="1737"/>
                      </a:lnTo>
                      <a:cubicBezTo>
                        <a:pt x="36638" y="1695"/>
                        <a:pt x="36889" y="2051"/>
                        <a:pt x="37182" y="1800"/>
                      </a:cubicBezTo>
                      <a:cubicBezTo>
                        <a:pt x="37119" y="1528"/>
                        <a:pt x="36826" y="1340"/>
                        <a:pt x="36910" y="1026"/>
                      </a:cubicBezTo>
                      <a:cubicBezTo>
                        <a:pt x="37224" y="1005"/>
                        <a:pt x="37517" y="879"/>
                        <a:pt x="37789" y="691"/>
                      </a:cubicBezTo>
                      <a:lnTo>
                        <a:pt x="38145" y="691"/>
                      </a:lnTo>
                      <a:lnTo>
                        <a:pt x="38312" y="858"/>
                      </a:lnTo>
                      <a:cubicBezTo>
                        <a:pt x="38626" y="1172"/>
                        <a:pt x="38689" y="1633"/>
                        <a:pt x="38919" y="2030"/>
                      </a:cubicBezTo>
                      <a:cubicBezTo>
                        <a:pt x="38856" y="1444"/>
                        <a:pt x="39421" y="1277"/>
                        <a:pt x="39567" y="858"/>
                      </a:cubicBezTo>
                      <a:lnTo>
                        <a:pt x="39923" y="858"/>
                      </a:lnTo>
                      <a:cubicBezTo>
                        <a:pt x="39965" y="1382"/>
                        <a:pt x="40676" y="1298"/>
                        <a:pt x="40739" y="1821"/>
                      </a:cubicBezTo>
                      <a:cubicBezTo>
                        <a:pt x="40781" y="1821"/>
                        <a:pt x="40844" y="1821"/>
                        <a:pt x="40886" y="1821"/>
                      </a:cubicBezTo>
                      <a:cubicBezTo>
                        <a:pt x="41534" y="1800"/>
                        <a:pt x="42141" y="1528"/>
                        <a:pt x="42580" y="1026"/>
                      </a:cubicBezTo>
                      <a:lnTo>
                        <a:pt x="42580" y="1026"/>
                      </a:lnTo>
                      <a:cubicBezTo>
                        <a:pt x="42873" y="1068"/>
                        <a:pt x="43145" y="1110"/>
                        <a:pt x="43438" y="1151"/>
                      </a:cubicBezTo>
                      <a:cubicBezTo>
                        <a:pt x="43522" y="1151"/>
                        <a:pt x="43606" y="1172"/>
                        <a:pt x="43606" y="1277"/>
                      </a:cubicBezTo>
                      <a:cubicBezTo>
                        <a:pt x="43606" y="1361"/>
                        <a:pt x="43564" y="1444"/>
                        <a:pt x="43501" y="1486"/>
                      </a:cubicBezTo>
                      <a:cubicBezTo>
                        <a:pt x="43417" y="1549"/>
                        <a:pt x="43292" y="1591"/>
                        <a:pt x="43187" y="1612"/>
                      </a:cubicBezTo>
                      <a:cubicBezTo>
                        <a:pt x="42706" y="1716"/>
                        <a:pt x="42476" y="1947"/>
                        <a:pt x="42706" y="2470"/>
                      </a:cubicBezTo>
                      <a:cubicBezTo>
                        <a:pt x="42748" y="2574"/>
                        <a:pt x="42580" y="2721"/>
                        <a:pt x="42727" y="2888"/>
                      </a:cubicBezTo>
                      <a:cubicBezTo>
                        <a:pt x="42978" y="2867"/>
                        <a:pt x="43145" y="2532"/>
                        <a:pt x="43459" y="2637"/>
                      </a:cubicBezTo>
                      <a:cubicBezTo>
                        <a:pt x="43501" y="3014"/>
                        <a:pt x="43836" y="3035"/>
                        <a:pt x="44087" y="3181"/>
                      </a:cubicBezTo>
                      <a:cubicBezTo>
                        <a:pt x="44317" y="3327"/>
                        <a:pt x="44715" y="3474"/>
                        <a:pt x="44610" y="3976"/>
                      </a:cubicBezTo>
                      <a:cubicBezTo>
                        <a:pt x="44422" y="4687"/>
                        <a:pt x="44338" y="4813"/>
                        <a:pt x="43606" y="4750"/>
                      </a:cubicBezTo>
                      <a:cubicBezTo>
                        <a:pt x="43229" y="4708"/>
                        <a:pt x="42852" y="4646"/>
                        <a:pt x="42497" y="4520"/>
                      </a:cubicBezTo>
                      <a:cubicBezTo>
                        <a:pt x="41848" y="4311"/>
                        <a:pt x="41158" y="4436"/>
                        <a:pt x="40614" y="4813"/>
                      </a:cubicBezTo>
                      <a:cubicBezTo>
                        <a:pt x="40132" y="5232"/>
                        <a:pt x="40090" y="5232"/>
                        <a:pt x="39693" y="4667"/>
                      </a:cubicBezTo>
                      <a:cubicBezTo>
                        <a:pt x="39609" y="4520"/>
                        <a:pt x="39526" y="4248"/>
                        <a:pt x="39358" y="4311"/>
                      </a:cubicBezTo>
                      <a:cubicBezTo>
                        <a:pt x="38730" y="4604"/>
                        <a:pt x="38437" y="4206"/>
                        <a:pt x="38186" y="3683"/>
                      </a:cubicBezTo>
                      <a:cubicBezTo>
                        <a:pt x="37747" y="4018"/>
                        <a:pt x="37391" y="4415"/>
                        <a:pt x="36826" y="4102"/>
                      </a:cubicBezTo>
                      <a:cubicBezTo>
                        <a:pt x="36826" y="4708"/>
                        <a:pt x="36826" y="4708"/>
                        <a:pt x="36387" y="5294"/>
                      </a:cubicBezTo>
                      <a:cubicBezTo>
                        <a:pt x="36324" y="5378"/>
                        <a:pt x="36261" y="5483"/>
                        <a:pt x="36199" y="5587"/>
                      </a:cubicBezTo>
                      <a:cubicBezTo>
                        <a:pt x="35843" y="6048"/>
                        <a:pt x="35822" y="6027"/>
                        <a:pt x="35383" y="5692"/>
                      </a:cubicBezTo>
                      <a:cubicBezTo>
                        <a:pt x="35215" y="5566"/>
                        <a:pt x="35173" y="5399"/>
                        <a:pt x="35069" y="5273"/>
                      </a:cubicBezTo>
                      <a:cubicBezTo>
                        <a:pt x="34818" y="5001"/>
                        <a:pt x="34336" y="5106"/>
                        <a:pt x="34253" y="5483"/>
                      </a:cubicBezTo>
                      <a:cubicBezTo>
                        <a:pt x="34044" y="6089"/>
                        <a:pt x="33813" y="6131"/>
                        <a:pt x="33248" y="5817"/>
                      </a:cubicBezTo>
                      <a:cubicBezTo>
                        <a:pt x="32914" y="5629"/>
                        <a:pt x="32851" y="5252"/>
                        <a:pt x="32558" y="5043"/>
                      </a:cubicBezTo>
                      <a:cubicBezTo>
                        <a:pt x="32453" y="4960"/>
                        <a:pt x="32391" y="4771"/>
                        <a:pt x="32202" y="4897"/>
                      </a:cubicBezTo>
                      <a:cubicBezTo>
                        <a:pt x="32098" y="4980"/>
                        <a:pt x="32160" y="5106"/>
                        <a:pt x="32202" y="5232"/>
                      </a:cubicBezTo>
                      <a:cubicBezTo>
                        <a:pt x="32411" y="5817"/>
                        <a:pt x="32391" y="5817"/>
                        <a:pt x="31847" y="6068"/>
                      </a:cubicBezTo>
                      <a:cubicBezTo>
                        <a:pt x="31637" y="6173"/>
                        <a:pt x="31428" y="6278"/>
                        <a:pt x="31240" y="6424"/>
                      </a:cubicBezTo>
                      <a:cubicBezTo>
                        <a:pt x="31031" y="6550"/>
                        <a:pt x="30717" y="6633"/>
                        <a:pt x="30570" y="6487"/>
                      </a:cubicBezTo>
                      <a:cubicBezTo>
                        <a:pt x="30131" y="6110"/>
                        <a:pt x="29901" y="6424"/>
                        <a:pt x="29650" y="6696"/>
                      </a:cubicBezTo>
                      <a:cubicBezTo>
                        <a:pt x="28875" y="6759"/>
                        <a:pt x="28101" y="6717"/>
                        <a:pt x="27327" y="6612"/>
                      </a:cubicBezTo>
                      <a:cubicBezTo>
                        <a:pt x="27285" y="6550"/>
                        <a:pt x="27243" y="6445"/>
                        <a:pt x="27181" y="6424"/>
                      </a:cubicBezTo>
                      <a:cubicBezTo>
                        <a:pt x="27034" y="6403"/>
                        <a:pt x="26992" y="6529"/>
                        <a:pt x="26971" y="6633"/>
                      </a:cubicBezTo>
                      <a:cubicBezTo>
                        <a:pt x="26804" y="6696"/>
                        <a:pt x="26616" y="6675"/>
                        <a:pt x="26448" y="6592"/>
                      </a:cubicBezTo>
                      <a:cubicBezTo>
                        <a:pt x="26302" y="5964"/>
                        <a:pt x="26218" y="5880"/>
                        <a:pt x="25758" y="6110"/>
                      </a:cubicBezTo>
                      <a:cubicBezTo>
                        <a:pt x="25507" y="6236"/>
                        <a:pt x="25297" y="6424"/>
                        <a:pt x="25025" y="6320"/>
                      </a:cubicBezTo>
                      <a:cubicBezTo>
                        <a:pt x="24481" y="6131"/>
                        <a:pt x="23833" y="6257"/>
                        <a:pt x="23372" y="5817"/>
                      </a:cubicBezTo>
                      <a:cubicBezTo>
                        <a:pt x="23268" y="5692"/>
                        <a:pt x="23100" y="5671"/>
                        <a:pt x="22954" y="5713"/>
                      </a:cubicBezTo>
                      <a:cubicBezTo>
                        <a:pt x="22536" y="5943"/>
                        <a:pt x="22410" y="5692"/>
                        <a:pt x="22284" y="5336"/>
                      </a:cubicBezTo>
                      <a:cubicBezTo>
                        <a:pt x="22222" y="5169"/>
                        <a:pt x="22264" y="4897"/>
                        <a:pt x="21887" y="4855"/>
                      </a:cubicBezTo>
                      <a:cubicBezTo>
                        <a:pt x="21971" y="5629"/>
                        <a:pt x="21510" y="5985"/>
                        <a:pt x="20883" y="6257"/>
                      </a:cubicBezTo>
                      <a:cubicBezTo>
                        <a:pt x="20820" y="6278"/>
                        <a:pt x="20799" y="6403"/>
                        <a:pt x="20757" y="6487"/>
                      </a:cubicBezTo>
                      <a:lnTo>
                        <a:pt x="20422" y="6487"/>
                      </a:lnTo>
                      <a:cubicBezTo>
                        <a:pt x="20150" y="6110"/>
                        <a:pt x="20108" y="6110"/>
                        <a:pt x="19899" y="6508"/>
                      </a:cubicBezTo>
                      <a:cubicBezTo>
                        <a:pt x="19418" y="6571"/>
                        <a:pt x="18937" y="6571"/>
                        <a:pt x="18476" y="6508"/>
                      </a:cubicBezTo>
                      <a:cubicBezTo>
                        <a:pt x="18455" y="6445"/>
                        <a:pt x="18435" y="6340"/>
                        <a:pt x="18414" y="6340"/>
                      </a:cubicBezTo>
                      <a:cubicBezTo>
                        <a:pt x="17598" y="6215"/>
                        <a:pt x="16823" y="5880"/>
                        <a:pt x="16154" y="5399"/>
                      </a:cubicBezTo>
                      <a:cubicBezTo>
                        <a:pt x="15986" y="5273"/>
                        <a:pt x="15735" y="5315"/>
                        <a:pt x="15589" y="5462"/>
                      </a:cubicBezTo>
                      <a:cubicBezTo>
                        <a:pt x="15422" y="5629"/>
                        <a:pt x="15275" y="5796"/>
                        <a:pt x="15108" y="5985"/>
                      </a:cubicBezTo>
                      <a:cubicBezTo>
                        <a:pt x="14940" y="6027"/>
                        <a:pt x="14752" y="6027"/>
                        <a:pt x="14564" y="5985"/>
                      </a:cubicBezTo>
                      <a:cubicBezTo>
                        <a:pt x="14208" y="5566"/>
                        <a:pt x="14041" y="5566"/>
                        <a:pt x="13685" y="5985"/>
                      </a:cubicBezTo>
                      <a:cubicBezTo>
                        <a:pt x="13497" y="6027"/>
                        <a:pt x="13329" y="6006"/>
                        <a:pt x="13162" y="5922"/>
                      </a:cubicBezTo>
                      <a:cubicBezTo>
                        <a:pt x="13036" y="5608"/>
                        <a:pt x="12848" y="5608"/>
                        <a:pt x="12639" y="5838"/>
                      </a:cubicBezTo>
                      <a:lnTo>
                        <a:pt x="11551" y="5817"/>
                      </a:lnTo>
                      <a:cubicBezTo>
                        <a:pt x="11446" y="5629"/>
                        <a:pt x="11153" y="5629"/>
                        <a:pt x="11028" y="5817"/>
                      </a:cubicBezTo>
                      <a:cubicBezTo>
                        <a:pt x="10797" y="5859"/>
                        <a:pt x="10546" y="5859"/>
                        <a:pt x="10316" y="5817"/>
                      </a:cubicBezTo>
                      <a:cubicBezTo>
                        <a:pt x="10002" y="5399"/>
                        <a:pt x="9835" y="5378"/>
                        <a:pt x="9437" y="5755"/>
                      </a:cubicBezTo>
                      <a:cubicBezTo>
                        <a:pt x="8663" y="5922"/>
                        <a:pt x="7889" y="5817"/>
                        <a:pt x="7115" y="5817"/>
                      </a:cubicBezTo>
                      <a:cubicBezTo>
                        <a:pt x="6906" y="5608"/>
                        <a:pt x="6717" y="5608"/>
                        <a:pt x="6592" y="5901"/>
                      </a:cubicBezTo>
                      <a:cubicBezTo>
                        <a:pt x="6362" y="6006"/>
                        <a:pt x="6131" y="6027"/>
                        <a:pt x="5880" y="6006"/>
                      </a:cubicBezTo>
                      <a:cubicBezTo>
                        <a:pt x="5462" y="5587"/>
                        <a:pt x="4771" y="5524"/>
                        <a:pt x="4269" y="5880"/>
                      </a:cubicBezTo>
                      <a:cubicBezTo>
                        <a:pt x="3516" y="5796"/>
                        <a:pt x="2805" y="5504"/>
                        <a:pt x="2072" y="5315"/>
                      </a:cubicBezTo>
                      <a:cubicBezTo>
                        <a:pt x="1110" y="5085"/>
                        <a:pt x="670" y="4290"/>
                        <a:pt x="377" y="3432"/>
                      </a:cubicBezTo>
                      <a:cubicBezTo>
                        <a:pt x="210" y="2909"/>
                        <a:pt x="1" y="2407"/>
                        <a:pt x="210" y="1821"/>
                      </a:cubicBezTo>
                      <a:cubicBezTo>
                        <a:pt x="482" y="1026"/>
                        <a:pt x="984" y="586"/>
                        <a:pt x="1800" y="524"/>
                      </a:cubicBezTo>
                      <a:cubicBezTo>
                        <a:pt x="2219" y="503"/>
                        <a:pt x="2637" y="524"/>
                        <a:pt x="3035" y="503"/>
                      </a:cubicBezTo>
                      <a:cubicBezTo>
                        <a:pt x="3453" y="1319"/>
                        <a:pt x="4144" y="545"/>
                        <a:pt x="4667" y="796"/>
                      </a:cubicBezTo>
                      <a:cubicBezTo>
                        <a:pt x="4834" y="879"/>
                        <a:pt x="5022" y="817"/>
                        <a:pt x="5106" y="649"/>
                      </a:cubicBezTo>
                      <a:cubicBezTo>
                        <a:pt x="5127" y="566"/>
                        <a:pt x="5169" y="482"/>
                        <a:pt x="5190" y="398"/>
                      </a:cubicBezTo>
                      <a:cubicBezTo>
                        <a:pt x="5357" y="356"/>
                        <a:pt x="5525" y="356"/>
                        <a:pt x="5713" y="398"/>
                      </a:cubicBezTo>
                      <a:cubicBezTo>
                        <a:pt x="5713" y="628"/>
                        <a:pt x="5943" y="775"/>
                        <a:pt x="6152" y="691"/>
                      </a:cubicBezTo>
                      <a:cubicBezTo>
                        <a:pt x="6550" y="566"/>
                        <a:pt x="6947" y="503"/>
                        <a:pt x="7366" y="524"/>
                      </a:cubicBezTo>
                      <a:cubicBezTo>
                        <a:pt x="7533" y="524"/>
                        <a:pt x="7617" y="398"/>
                        <a:pt x="7659" y="252"/>
                      </a:cubicBezTo>
                      <a:cubicBezTo>
                        <a:pt x="7952" y="189"/>
                        <a:pt x="8245" y="168"/>
                        <a:pt x="8538" y="231"/>
                      </a:cubicBezTo>
                      <a:cubicBezTo>
                        <a:pt x="8852" y="628"/>
                        <a:pt x="8956" y="628"/>
                        <a:pt x="9249" y="189"/>
                      </a:cubicBezTo>
                      <a:close/>
                      <a:moveTo>
                        <a:pt x="40216" y="3181"/>
                      </a:moveTo>
                      <a:cubicBezTo>
                        <a:pt x="40237" y="3014"/>
                        <a:pt x="40132" y="2930"/>
                        <a:pt x="39986" y="2867"/>
                      </a:cubicBezTo>
                      <a:cubicBezTo>
                        <a:pt x="39860" y="2783"/>
                        <a:pt x="39672" y="2846"/>
                        <a:pt x="39630" y="2993"/>
                      </a:cubicBezTo>
                      <a:cubicBezTo>
                        <a:pt x="39567" y="3139"/>
                        <a:pt x="39672" y="3307"/>
                        <a:pt x="39818" y="3327"/>
                      </a:cubicBezTo>
                      <a:cubicBezTo>
                        <a:pt x="39965" y="3348"/>
                        <a:pt x="40111" y="3348"/>
                        <a:pt x="40216" y="3181"/>
                      </a:cubicBezTo>
                      <a:close/>
                      <a:moveTo>
                        <a:pt x="30654" y="1089"/>
                      </a:moveTo>
                      <a:cubicBezTo>
                        <a:pt x="30633" y="1151"/>
                        <a:pt x="30591" y="1214"/>
                        <a:pt x="30612" y="1235"/>
                      </a:cubicBezTo>
                      <a:cubicBezTo>
                        <a:pt x="30612" y="1277"/>
                        <a:pt x="30696" y="1298"/>
                        <a:pt x="30738" y="1319"/>
                      </a:cubicBezTo>
                      <a:cubicBezTo>
                        <a:pt x="30759" y="1256"/>
                        <a:pt x="30821" y="1193"/>
                        <a:pt x="30800" y="1172"/>
                      </a:cubicBezTo>
                      <a:cubicBezTo>
                        <a:pt x="30779" y="1130"/>
                        <a:pt x="30717" y="1130"/>
                        <a:pt x="30654" y="1110"/>
                      </a:cubicBezTo>
                      <a:close/>
                      <a:moveTo>
                        <a:pt x="31888" y="1444"/>
                      </a:moveTo>
                      <a:cubicBezTo>
                        <a:pt x="31867" y="1382"/>
                        <a:pt x="31847" y="1319"/>
                        <a:pt x="31826" y="1298"/>
                      </a:cubicBezTo>
                      <a:cubicBezTo>
                        <a:pt x="31784" y="1277"/>
                        <a:pt x="31721" y="1319"/>
                        <a:pt x="31679" y="1340"/>
                      </a:cubicBezTo>
                      <a:cubicBezTo>
                        <a:pt x="31700" y="1402"/>
                        <a:pt x="31700" y="1465"/>
                        <a:pt x="31742" y="1486"/>
                      </a:cubicBezTo>
                      <a:cubicBezTo>
                        <a:pt x="31784" y="1507"/>
                        <a:pt x="31826" y="1465"/>
                        <a:pt x="31888" y="1444"/>
                      </a:cubicBezTo>
                      <a:close/>
                      <a:moveTo>
                        <a:pt x="43417" y="3286"/>
                      </a:moveTo>
                      <a:cubicBezTo>
                        <a:pt x="43355" y="3265"/>
                        <a:pt x="43313" y="3223"/>
                        <a:pt x="43271" y="3223"/>
                      </a:cubicBezTo>
                      <a:cubicBezTo>
                        <a:pt x="43229" y="3244"/>
                        <a:pt x="43229" y="3327"/>
                        <a:pt x="43208" y="3369"/>
                      </a:cubicBezTo>
                      <a:cubicBezTo>
                        <a:pt x="43250" y="3390"/>
                        <a:pt x="43313" y="3453"/>
                        <a:pt x="43334" y="3432"/>
                      </a:cubicBezTo>
                      <a:cubicBezTo>
                        <a:pt x="43375" y="3411"/>
                        <a:pt x="43396" y="3348"/>
                        <a:pt x="43417" y="3307"/>
                      </a:cubicBezTo>
                      <a:close/>
                      <a:moveTo>
                        <a:pt x="35989" y="5001"/>
                      </a:moveTo>
                      <a:cubicBezTo>
                        <a:pt x="35969" y="5064"/>
                        <a:pt x="35948" y="5106"/>
                        <a:pt x="35927" y="5148"/>
                      </a:cubicBezTo>
                      <a:cubicBezTo>
                        <a:pt x="35969" y="5169"/>
                        <a:pt x="36031" y="5232"/>
                        <a:pt x="36052" y="5211"/>
                      </a:cubicBezTo>
                      <a:cubicBezTo>
                        <a:pt x="36094" y="5190"/>
                        <a:pt x="36115" y="5127"/>
                        <a:pt x="36136" y="506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39" name="Google Shape;7258;p43"/>
                <p:cNvSpPr/>
                <p:nvPr/>
              </p:nvSpPr>
              <p:spPr>
                <a:xfrm>
                  <a:off x="4702700" y="4077275"/>
                  <a:ext cx="1172275" cy="15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91" h="6320" extrusionOk="0">
                      <a:moveTo>
                        <a:pt x="14019" y="1716"/>
                      </a:moveTo>
                      <a:cubicBezTo>
                        <a:pt x="13538" y="1862"/>
                        <a:pt x="13350" y="2197"/>
                        <a:pt x="13099" y="2239"/>
                      </a:cubicBezTo>
                      <a:cubicBezTo>
                        <a:pt x="12952" y="2072"/>
                        <a:pt x="13141" y="1925"/>
                        <a:pt x="13078" y="1800"/>
                      </a:cubicBezTo>
                      <a:cubicBezTo>
                        <a:pt x="12869" y="1277"/>
                        <a:pt x="13078" y="1067"/>
                        <a:pt x="13559" y="963"/>
                      </a:cubicBezTo>
                      <a:cubicBezTo>
                        <a:pt x="13685" y="942"/>
                        <a:pt x="13789" y="900"/>
                        <a:pt x="13894" y="837"/>
                      </a:cubicBezTo>
                      <a:cubicBezTo>
                        <a:pt x="13957" y="774"/>
                        <a:pt x="13978" y="691"/>
                        <a:pt x="13978" y="628"/>
                      </a:cubicBezTo>
                      <a:cubicBezTo>
                        <a:pt x="13978" y="523"/>
                        <a:pt x="13915" y="502"/>
                        <a:pt x="13810" y="481"/>
                      </a:cubicBezTo>
                      <a:cubicBezTo>
                        <a:pt x="13517" y="460"/>
                        <a:pt x="13245" y="419"/>
                        <a:pt x="12973" y="377"/>
                      </a:cubicBezTo>
                      <a:cubicBezTo>
                        <a:pt x="12994" y="188"/>
                        <a:pt x="13057" y="21"/>
                        <a:pt x="13287" y="105"/>
                      </a:cubicBezTo>
                      <a:cubicBezTo>
                        <a:pt x="13601" y="209"/>
                        <a:pt x="13894" y="293"/>
                        <a:pt x="14187" y="63"/>
                      </a:cubicBezTo>
                      <a:cubicBezTo>
                        <a:pt x="15317" y="0"/>
                        <a:pt x="16447" y="21"/>
                        <a:pt x="17597" y="126"/>
                      </a:cubicBezTo>
                      <a:cubicBezTo>
                        <a:pt x="17869" y="460"/>
                        <a:pt x="18016" y="460"/>
                        <a:pt x="18288" y="126"/>
                      </a:cubicBezTo>
                      <a:cubicBezTo>
                        <a:pt x="18539" y="42"/>
                        <a:pt x="18811" y="42"/>
                        <a:pt x="19041" y="168"/>
                      </a:cubicBezTo>
                      <a:cubicBezTo>
                        <a:pt x="19083" y="188"/>
                        <a:pt x="19104" y="188"/>
                        <a:pt x="19146" y="209"/>
                      </a:cubicBezTo>
                      <a:lnTo>
                        <a:pt x="20087" y="230"/>
                      </a:lnTo>
                      <a:cubicBezTo>
                        <a:pt x="20548" y="523"/>
                        <a:pt x="21008" y="732"/>
                        <a:pt x="21468" y="230"/>
                      </a:cubicBezTo>
                      <a:cubicBezTo>
                        <a:pt x="22012" y="168"/>
                        <a:pt x="22556" y="188"/>
                        <a:pt x="23079" y="293"/>
                      </a:cubicBezTo>
                      <a:cubicBezTo>
                        <a:pt x="23100" y="398"/>
                        <a:pt x="23142" y="502"/>
                        <a:pt x="23268" y="502"/>
                      </a:cubicBezTo>
                      <a:cubicBezTo>
                        <a:pt x="23393" y="481"/>
                        <a:pt x="23414" y="377"/>
                        <a:pt x="23435" y="272"/>
                      </a:cubicBezTo>
                      <a:cubicBezTo>
                        <a:pt x="23665" y="209"/>
                        <a:pt x="23916" y="188"/>
                        <a:pt x="24147" y="230"/>
                      </a:cubicBezTo>
                      <a:cubicBezTo>
                        <a:pt x="24272" y="398"/>
                        <a:pt x="24377" y="398"/>
                        <a:pt x="24502" y="230"/>
                      </a:cubicBezTo>
                      <a:cubicBezTo>
                        <a:pt x="24795" y="188"/>
                        <a:pt x="25088" y="188"/>
                        <a:pt x="25381" y="272"/>
                      </a:cubicBezTo>
                      <a:cubicBezTo>
                        <a:pt x="25758" y="670"/>
                        <a:pt x="25946" y="670"/>
                        <a:pt x="26281" y="251"/>
                      </a:cubicBezTo>
                      <a:cubicBezTo>
                        <a:pt x="26804" y="188"/>
                        <a:pt x="27348" y="188"/>
                        <a:pt x="27871" y="272"/>
                      </a:cubicBezTo>
                      <a:cubicBezTo>
                        <a:pt x="27871" y="523"/>
                        <a:pt x="28080" y="732"/>
                        <a:pt x="28331" y="732"/>
                      </a:cubicBezTo>
                      <a:cubicBezTo>
                        <a:pt x="28666" y="753"/>
                        <a:pt x="28980" y="816"/>
                        <a:pt x="29273" y="921"/>
                      </a:cubicBezTo>
                      <a:cubicBezTo>
                        <a:pt x="29817" y="1088"/>
                        <a:pt x="30382" y="900"/>
                        <a:pt x="30717" y="440"/>
                      </a:cubicBezTo>
                      <a:cubicBezTo>
                        <a:pt x="30947" y="377"/>
                        <a:pt x="31198" y="398"/>
                        <a:pt x="31428" y="481"/>
                      </a:cubicBezTo>
                      <a:cubicBezTo>
                        <a:pt x="31574" y="837"/>
                        <a:pt x="31763" y="858"/>
                        <a:pt x="31951" y="502"/>
                      </a:cubicBezTo>
                      <a:cubicBezTo>
                        <a:pt x="32537" y="356"/>
                        <a:pt x="33144" y="356"/>
                        <a:pt x="33730" y="523"/>
                      </a:cubicBezTo>
                      <a:cubicBezTo>
                        <a:pt x="33960" y="858"/>
                        <a:pt x="34190" y="816"/>
                        <a:pt x="34441" y="544"/>
                      </a:cubicBezTo>
                      <a:lnTo>
                        <a:pt x="35508" y="586"/>
                      </a:lnTo>
                      <a:cubicBezTo>
                        <a:pt x="35675" y="795"/>
                        <a:pt x="35759" y="712"/>
                        <a:pt x="35843" y="502"/>
                      </a:cubicBezTo>
                      <a:lnTo>
                        <a:pt x="38333" y="649"/>
                      </a:lnTo>
                      <a:cubicBezTo>
                        <a:pt x="38375" y="858"/>
                        <a:pt x="38479" y="1088"/>
                        <a:pt x="38709" y="1025"/>
                      </a:cubicBezTo>
                      <a:cubicBezTo>
                        <a:pt x="39191" y="921"/>
                        <a:pt x="39651" y="1088"/>
                        <a:pt x="40090" y="1151"/>
                      </a:cubicBezTo>
                      <a:cubicBezTo>
                        <a:pt x="40467" y="1235"/>
                        <a:pt x="40844" y="1151"/>
                        <a:pt x="41157" y="921"/>
                      </a:cubicBezTo>
                      <a:cubicBezTo>
                        <a:pt x="41576" y="900"/>
                        <a:pt x="41994" y="921"/>
                        <a:pt x="42413" y="1025"/>
                      </a:cubicBezTo>
                      <a:cubicBezTo>
                        <a:pt x="42476" y="1235"/>
                        <a:pt x="42580" y="1339"/>
                        <a:pt x="42748" y="1109"/>
                      </a:cubicBezTo>
                      <a:cubicBezTo>
                        <a:pt x="43166" y="1067"/>
                        <a:pt x="43585" y="1088"/>
                        <a:pt x="44003" y="1172"/>
                      </a:cubicBezTo>
                      <a:cubicBezTo>
                        <a:pt x="44066" y="1402"/>
                        <a:pt x="44170" y="1528"/>
                        <a:pt x="44359" y="1256"/>
                      </a:cubicBezTo>
                      <a:lnTo>
                        <a:pt x="45405" y="1318"/>
                      </a:lnTo>
                      <a:cubicBezTo>
                        <a:pt x="45426" y="1423"/>
                        <a:pt x="45468" y="1569"/>
                        <a:pt x="45593" y="1590"/>
                      </a:cubicBezTo>
                      <a:cubicBezTo>
                        <a:pt x="46137" y="1695"/>
                        <a:pt x="46409" y="2113"/>
                        <a:pt x="46744" y="2469"/>
                      </a:cubicBezTo>
                      <a:cubicBezTo>
                        <a:pt x="46890" y="2616"/>
                        <a:pt x="46890" y="2699"/>
                        <a:pt x="46807" y="2909"/>
                      </a:cubicBezTo>
                      <a:cubicBezTo>
                        <a:pt x="46660" y="3369"/>
                        <a:pt x="46263" y="3704"/>
                        <a:pt x="46137" y="4164"/>
                      </a:cubicBezTo>
                      <a:cubicBezTo>
                        <a:pt x="46074" y="4394"/>
                        <a:pt x="46116" y="4666"/>
                        <a:pt x="45823" y="4750"/>
                      </a:cubicBezTo>
                      <a:cubicBezTo>
                        <a:pt x="45551" y="4813"/>
                        <a:pt x="45426" y="4541"/>
                        <a:pt x="45258" y="4394"/>
                      </a:cubicBezTo>
                      <a:cubicBezTo>
                        <a:pt x="45175" y="4310"/>
                        <a:pt x="45133" y="4206"/>
                        <a:pt x="45049" y="4143"/>
                      </a:cubicBezTo>
                      <a:cubicBezTo>
                        <a:pt x="44840" y="3892"/>
                        <a:pt x="44610" y="3892"/>
                        <a:pt x="44547" y="4227"/>
                      </a:cubicBezTo>
                      <a:cubicBezTo>
                        <a:pt x="44484" y="4603"/>
                        <a:pt x="44296" y="4520"/>
                        <a:pt x="44003" y="4541"/>
                      </a:cubicBezTo>
                      <a:cubicBezTo>
                        <a:pt x="43313" y="4582"/>
                        <a:pt x="42622" y="4771"/>
                        <a:pt x="41911" y="4541"/>
                      </a:cubicBezTo>
                      <a:cubicBezTo>
                        <a:pt x="41785" y="4499"/>
                        <a:pt x="41680" y="4582"/>
                        <a:pt x="41597" y="4645"/>
                      </a:cubicBezTo>
                      <a:cubicBezTo>
                        <a:pt x="41325" y="4834"/>
                        <a:pt x="41011" y="4917"/>
                        <a:pt x="40697" y="4875"/>
                      </a:cubicBezTo>
                      <a:cubicBezTo>
                        <a:pt x="40488" y="4854"/>
                        <a:pt x="40446" y="5022"/>
                        <a:pt x="40425" y="5168"/>
                      </a:cubicBezTo>
                      <a:cubicBezTo>
                        <a:pt x="37831" y="5252"/>
                        <a:pt x="35236" y="5168"/>
                        <a:pt x="32662" y="4896"/>
                      </a:cubicBezTo>
                      <a:cubicBezTo>
                        <a:pt x="31951" y="4813"/>
                        <a:pt x="31240" y="4813"/>
                        <a:pt x="30528" y="4896"/>
                      </a:cubicBezTo>
                      <a:cubicBezTo>
                        <a:pt x="29712" y="5022"/>
                        <a:pt x="28875" y="5022"/>
                        <a:pt x="28059" y="4896"/>
                      </a:cubicBezTo>
                      <a:cubicBezTo>
                        <a:pt x="27473" y="4792"/>
                        <a:pt x="26888" y="4813"/>
                        <a:pt x="26302" y="4938"/>
                      </a:cubicBezTo>
                      <a:cubicBezTo>
                        <a:pt x="25130" y="5273"/>
                        <a:pt x="23895" y="5106"/>
                        <a:pt x="22703" y="5168"/>
                      </a:cubicBezTo>
                      <a:cubicBezTo>
                        <a:pt x="21343" y="5252"/>
                        <a:pt x="20004" y="5357"/>
                        <a:pt x="18644" y="5440"/>
                      </a:cubicBezTo>
                      <a:cubicBezTo>
                        <a:pt x="18413" y="5461"/>
                        <a:pt x="18183" y="5482"/>
                        <a:pt x="17953" y="5482"/>
                      </a:cubicBezTo>
                      <a:cubicBezTo>
                        <a:pt x="16405" y="5378"/>
                        <a:pt x="14898" y="5670"/>
                        <a:pt x="13371" y="5775"/>
                      </a:cubicBezTo>
                      <a:cubicBezTo>
                        <a:pt x="13141" y="5796"/>
                        <a:pt x="12911" y="5838"/>
                        <a:pt x="12659" y="5838"/>
                      </a:cubicBezTo>
                      <a:cubicBezTo>
                        <a:pt x="11090" y="5838"/>
                        <a:pt x="9563" y="5838"/>
                        <a:pt x="7993" y="5963"/>
                      </a:cubicBezTo>
                      <a:cubicBezTo>
                        <a:pt x="6236" y="6110"/>
                        <a:pt x="4478" y="6026"/>
                        <a:pt x="2700" y="6047"/>
                      </a:cubicBezTo>
                      <a:cubicBezTo>
                        <a:pt x="2051" y="6026"/>
                        <a:pt x="1403" y="6110"/>
                        <a:pt x="775" y="6256"/>
                      </a:cubicBezTo>
                      <a:cubicBezTo>
                        <a:pt x="503" y="6319"/>
                        <a:pt x="189" y="6235"/>
                        <a:pt x="1" y="6026"/>
                      </a:cubicBezTo>
                      <a:cubicBezTo>
                        <a:pt x="252" y="5754"/>
                        <a:pt x="482" y="5440"/>
                        <a:pt x="921" y="5838"/>
                      </a:cubicBezTo>
                      <a:cubicBezTo>
                        <a:pt x="1068" y="5963"/>
                        <a:pt x="1382" y="5901"/>
                        <a:pt x="1591" y="5754"/>
                      </a:cubicBezTo>
                      <a:cubicBezTo>
                        <a:pt x="1800" y="5629"/>
                        <a:pt x="1988" y="5503"/>
                        <a:pt x="2198" y="5398"/>
                      </a:cubicBezTo>
                      <a:cubicBezTo>
                        <a:pt x="2742" y="5126"/>
                        <a:pt x="2763" y="5147"/>
                        <a:pt x="2553" y="4562"/>
                      </a:cubicBezTo>
                      <a:cubicBezTo>
                        <a:pt x="2511" y="4457"/>
                        <a:pt x="2449" y="4331"/>
                        <a:pt x="2553" y="4248"/>
                      </a:cubicBezTo>
                      <a:cubicBezTo>
                        <a:pt x="2742" y="4101"/>
                        <a:pt x="2804" y="4290"/>
                        <a:pt x="2909" y="4373"/>
                      </a:cubicBezTo>
                      <a:cubicBezTo>
                        <a:pt x="3202" y="4582"/>
                        <a:pt x="3265" y="4959"/>
                        <a:pt x="3600" y="5168"/>
                      </a:cubicBezTo>
                      <a:cubicBezTo>
                        <a:pt x="4164" y="5482"/>
                        <a:pt x="4374" y="5419"/>
                        <a:pt x="4604" y="4813"/>
                      </a:cubicBezTo>
                      <a:cubicBezTo>
                        <a:pt x="4708" y="4436"/>
                        <a:pt x="5169" y="4331"/>
                        <a:pt x="5420" y="4603"/>
                      </a:cubicBezTo>
                      <a:cubicBezTo>
                        <a:pt x="5524" y="4729"/>
                        <a:pt x="5566" y="4917"/>
                        <a:pt x="5734" y="5022"/>
                      </a:cubicBezTo>
                      <a:cubicBezTo>
                        <a:pt x="6173" y="5378"/>
                        <a:pt x="6194" y="5378"/>
                        <a:pt x="6550" y="4917"/>
                      </a:cubicBezTo>
                      <a:cubicBezTo>
                        <a:pt x="6613" y="4813"/>
                        <a:pt x="6675" y="4708"/>
                        <a:pt x="6738" y="4624"/>
                      </a:cubicBezTo>
                      <a:cubicBezTo>
                        <a:pt x="7177" y="4038"/>
                        <a:pt x="7177" y="4038"/>
                        <a:pt x="7177" y="3432"/>
                      </a:cubicBezTo>
                      <a:cubicBezTo>
                        <a:pt x="7721" y="3745"/>
                        <a:pt x="8098" y="3369"/>
                        <a:pt x="8537" y="3034"/>
                      </a:cubicBezTo>
                      <a:cubicBezTo>
                        <a:pt x="8789" y="3557"/>
                        <a:pt x="9082" y="3934"/>
                        <a:pt x="9709" y="3662"/>
                      </a:cubicBezTo>
                      <a:cubicBezTo>
                        <a:pt x="9877" y="3578"/>
                        <a:pt x="9960" y="3850"/>
                        <a:pt x="10044" y="3997"/>
                      </a:cubicBezTo>
                      <a:cubicBezTo>
                        <a:pt x="10442" y="4562"/>
                        <a:pt x="10483" y="4562"/>
                        <a:pt x="10965" y="4143"/>
                      </a:cubicBezTo>
                      <a:cubicBezTo>
                        <a:pt x="11509" y="3766"/>
                        <a:pt x="12220" y="3641"/>
                        <a:pt x="12869" y="3850"/>
                      </a:cubicBezTo>
                      <a:cubicBezTo>
                        <a:pt x="13224" y="3976"/>
                        <a:pt x="13601" y="4059"/>
                        <a:pt x="13978" y="4080"/>
                      </a:cubicBezTo>
                      <a:cubicBezTo>
                        <a:pt x="14710" y="4164"/>
                        <a:pt x="14794" y="4017"/>
                        <a:pt x="14982" y="3306"/>
                      </a:cubicBezTo>
                      <a:cubicBezTo>
                        <a:pt x="15087" y="2804"/>
                        <a:pt x="14731" y="2699"/>
                        <a:pt x="14459" y="2511"/>
                      </a:cubicBezTo>
                      <a:cubicBezTo>
                        <a:pt x="14166" y="2344"/>
                        <a:pt x="13873" y="2365"/>
                        <a:pt x="13999" y="1737"/>
                      </a:cubicBezTo>
                      <a:cubicBezTo>
                        <a:pt x="13978" y="1465"/>
                        <a:pt x="13873" y="1569"/>
                        <a:pt x="13852" y="1800"/>
                      </a:cubicBezTo>
                      <a:cubicBezTo>
                        <a:pt x="13852" y="1862"/>
                        <a:pt x="13747" y="1988"/>
                        <a:pt x="13936" y="1988"/>
                      </a:cubicBezTo>
                      <a:cubicBezTo>
                        <a:pt x="14103" y="1967"/>
                        <a:pt x="14291" y="1988"/>
                        <a:pt x="14333" y="1737"/>
                      </a:cubicBezTo>
                      <a:cubicBezTo>
                        <a:pt x="14354" y="1611"/>
                        <a:pt x="14312" y="1507"/>
                        <a:pt x="14019" y="1716"/>
                      </a:cubicBezTo>
                      <a:close/>
                      <a:moveTo>
                        <a:pt x="16509" y="1318"/>
                      </a:moveTo>
                      <a:cubicBezTo>
                        <a:pt x="16488" y="984"/>
                        <a:pt x="16363" y="732"/>
                        <a:pt x="16091" y="753"/>
                      </a:cubicBezTo>
                      <a:cubicBezTo>
                        <a:pt x="15735" y="795"/>
                        <a:pt x="15547" y="1172"/>
                        <a:pt x="15359" y="1423"/>
                      </a:cubicBezTo>
                      <a:cubicBezTo>
                        <a:pt x="15254" y="1590"/>
                        <a:pt x="15400" y="1988"/>
                        <a:pt x="15568" y="2218"/>
                      </a:cubicBezTo>
                      <a:cubicBezTo>
                        <a:pt x="15631" y="2260"/>
                        <a:pt x="15714" y="2260"/>
                        <a:pt x="15798" y="2239"/>
                      </a:cubicBezTo>
                      <a:cubicBezTo>
                        <a:pt x="16007" y="1883"/>
                        <a:pt x="16468" y="1716"/>
                        <a:pt x="16509" y="1318"/>
                      </a:cubicBezTo>
                      <a:close/>
                      <a:moveTo>
                        <a:pt x="43898" y="2176"/>
                      </a:moveTo>
                      <a:cubicBezTo>
                        <a:pt x="43857" y="2197"/>
                        <a:pt x="43773" y="2218"/>
                        <a:pt x="43752" y="2239"/>
                      </a:cubicBezTo>
                      <a:cubicBezTo>
                        <a:pt x="43689" y="2532"/>
                        <a:pt x="43752" y="2825"/>
                        <a:pt x="43919" y="3076"/>
                      </a:cubicBezTo>
                      <a:cubicBezTo>
                        <a:pt x="44045" y="3327"/>
                        <a:pt x="44338" y="3432"/>
                        <a:pt x="44610" y="3327"/>
                      </a:cubicBezTo>
                      <a:cubicBezTo>
                        <a:pt x="44777" y="3264"/>
                        <a:pt x="45049" y="3222"/>
                        <a:pt x="44986" y="2950"/>
                      </a:cubicBezTo>
                      <a:cubicBezTo>
                        <a:pt x="44945" y="2720"/>
                        <a:pt x="44840" y="2469"/>
                        <a:pt x="44505" y="2616"/>
                      </a:cubicBezTo>
                      <a:cubicBezTo>
                        <a:pt x="44170" y="2762"/>
                        <a:pt x="44108" y="2595"/>
                        <a:pt x="44108" y="2302"/>
                      </a:cubicBezTo>
                      <a:cubicBezTo>
                        <a:pt x="44108" y="2197"/>
                        <a:pt x="44003" y="2155"/>
                        <a:pt x="43898" y="2176"/>
                      </a:cubicBezTo>
                      <a:close/>
                      <a:moveTo>
                        <a:pt x="41911" y="2783"/>
                      </a:moveTo>
                      <a:cubicBezTo>
                        <a:pt x="41932" y="2741"/>
                        <a:pt x="41994" y="2678"/>
                        <a:pt x="41973" y="2637"/>
                      </a:cubicBezTo>
                      <a:cubicBezTo>
                        <a:pt x="41953" y="2616"/>
                        <a:pt x="41890" y="2595"/>
                        <a:pt x="41827" y="2574"/>
                      </a:cubicBezTo>
                      <a:cubicBezTo>
                        <a:pt x="41806" y="2616"/>
                        <a:pt x="41764" y="2678"/>
                        <a:pt x="41785" y="2720"/>
                      </a:cubicBezTo>
                      <a:cubicBezTo>
                        <a:pt x="41785" y="2762"/>
                        <a:pt x="41869" y="2762"/>
                        <a:pt x="41911" y="2783"/>
                      </a:cubicBezTo>
                      <a:close/>
                      <a:moveTo>
                        <a:pt x="9312" y="4854"/>
                      </a:moveTo>
                      <a:cubicBezTo>
                        <a:pt x="9354" y="4875"/>
                        <a:pt x="9416" y="4917"/>
                        <a:pt x="9458" y="4917"/>
                      </a:cubicBezTo>
                      <a:cubicBezTo>
                        <a:pt x="9479" y="4896"/>
                        <a:pt x="9500" y="4813"/>
                        <a:pt x="9521" y="4771"/>
                      </a:cubicBezTo>
                      <a:cubicBezTo>
                        <a:pt x="9458" y="4750"/>
                        <a:pt x="9416" y="4708"/>
                        <a:pt x="9374" y="4708"/>
                      </a:cubicBezTo>
                      <a:cubicBezTo>
                        <a:pt x="9333" y="4729"/>
                        <a:pt x="9333" y="4792"/>
                        <a:pt x="9312" y="4854"/>
                      </a:cubicBezTo>
                      <a:close/>
                      <a:moveTo>
                        <a:pt x="16070" y="3327"/>
                      </a:moveTo>
                      <a:lnTo>
                        <a:pt x="15924" y="3264"/>
                      </a:lnTo>
                      <a:cubicBezTo>
                        <a:pt x="15903" y="3327"/>
                        <a:pt x="15861" y="3369"/>
                        <a:pt x="15882" y="3411"/>
                      </a:cubicBezTo>
                      <a:cubicBezTo>
                        <a:pt x="15882" y="3453"/>
                        <a:pt x="15965" y="3453"/>
                        <a:pt x="16007" y="3473"/>
                      </a:cubicBezTo>
                      <a:close/>
                      <a:moveTo>
                        <a:pt x="42685" y="3327"/>
                      </a:moveTo>
                      <a:cubicBezTo>
                        <a:pt x="42643" y="3306"/>
                        <a:pt x="42580" y="3264"/>
                        <a:pt x="42538" y="3285"/>
                      </a:cubicBezTo>
                      <a:cubicBezTo>
                        <a:pt x="42517" y="3285"/>
                        <a:pt x="42497" y="3369"/>
                        <a:pt x="42476" y="3411"/>
                      </a:cubicBezTo>
                      <a:cubicBezTo>
                        <a:pt x="42538" y="3432"/>
                        <a:pt x="42580" y="3494"/>
                        <a:pt x="42622" y="3473"/>
                      </a:cubicBezTo>
                      <a:cubicBezTo>
                        <a:pt x="42664" y="3473"/>
                        <a:pt x="42685" y="3390"/>
                        <a:pt x="42706" y="332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0" name="Google Shape;7259;p43"/>
                <p:cNvSpPr/>
                <p:nvPr/>
              </p:nvSpPr>
              <p:spPr>
                <a:xfrm>
                  <a:off x="5713850" y="4108125"/>
                  <a:ext cx="572275" cy="10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91" h="4290" extrusionOk="0">
                      <a:moveTo>
                        <a:pt x="0" y="3913"/>
                      </a:moveTo>
                      <a:cubicBezTo>
                        <a:pt x="21" y="3746"/>
                        <a:pt x="63" y="3600"/>
                        <a:pt x="272" y="3620"/>
                      </a:cubicBezTo>
                      <a:cubicBezTo>
                        <a:pt x="586" y="3662"/>
                        <a:pt x="921" y="3579"/>
                        <a:pt x="1172" y="3390"/>
                      </a:cubicBezTo>
                      <a:cubicBezTo>
                        <a:pt x="1276" y="3328"/>
                        <a:pt x="1381" y="3244"/>
                        <a:pt x="1486" y="3286"/>
                      </a:cubicBezTo>
                      <a:cubicBezTo>
                        <a:pt x="2197" y="3495"/>
                        <a:pt x="2887" y="3328"/>
                        <a:pt x="3578" y="3286"/>
                      </a:cubicBezTo>
                      <a:cubicBezTo>
                        <a:pt x="3871" y="3244"/>
                        <a:pt x="4059" y="3348"/>
                        <a:pt x="4122" y="2972"/>
                      </a:cubicBezTo>
                      <a:cubicBezTo>
                        <a:pt x="4185" y="2637"/>
                        <a:pt x="4415" y="2637"/>
                        <a:pt x="4624" y="2867"/>
                      </a:cubicBezTo>
                      <a:cubicBezTo>
                        <a:pt x="4708" y="2951"/>
                        <a:pt x="4771" y="3076"/>
                        <a:pt x="4854" y="3139"/>
                      </a:cubicBezTo>
                      <a:cubicBezTo>
                        <a:pt x="5001" y="3286"/>
                        <a:pt x="5147" y="3558"/>
                        <a:pt x="5419" y="3474"/>
                      </a:cubicBezTo>
                      <a:cubicBezTo>
                        <a:pt x="5691" y="3411"/>
                        <a:pt x="5649" y="3139"/>
                        <a:pt x="5712" y="2909"/>
                      </a:cubicBezTo>
                      <a:cubicBezTo>
                        <a:pt x="5838" y="2449"/>
                        <a:pt x="6235" y="2114"/>
                        <a:pt x="6403" y="1633"/>
                      </a:cubicBezTo>
                      <a:cubicBezTo>
                        <a:pt x="6465" y="1444"/>
                        <a:pt x="6465" y="1361"/>
                        <a:pt x="6340" y="1214"/>
                      </a:cubicBezTo>
                      <a:cubicBezTo>
                        <a:pt x="5984" y="838"/>
                        <a:pt x="5712" y="419"/>
                        <a:pt x="5168" y="335"/>
                      </a:cubicBezTo>
                      <a:cubicBezTo>
                        <a:pt x="5043" y="315"/>
                        <a:pt x="5022" y="168"/>
                        <a:pt x="5001" y="43"/>
                      </a:cubicBezTo>
                      <a:cubicBezTo>
                        <a:pt x="6800" y="1"/>
                        <a:pt x="8579" y="231"/>
                        <a:pt x="10378" y="315"/>
                      </a:cubicBezTo>
                      <a:cubicBezTo>
                        <a:pt x="10880" y="335"/>
                        <a:pt x="11382" y="335"/>
                        <a:pt x="11864" y="377"/>
                      </a:cubicBezTo>
                      <a:cubicBezTo>
                        <a:pt x="14584" y="545"/>
                        <a:pt x="17283" y="649"/>
                        <a:pt x="19940" y="1235"/>
                      </a:cubicBezTo>
                      <a:cubicBezTo>
                        <a:pt x="20463" y="1340"/>
                        <a:pt x="20986" y="1361"/>
                        <a:pt x="21509" y="1423"/>
                      </a:cubicBezTo>
                      <a:cubicBezTo>
                        <a:pt x="21656" y="1444"/>
                        <a:pt x="21802" y="1486"/>
                        <a:pt x="21928" y="1528"/>
                      </a:cubicBezTo>
                      <a:cubicBezTo>
                        <a:pt x="22346" y="1675"/>
                        <a:pt x="22890" y="2239"/>
                        <a:pt x="22870" y="2491"/>
                      </a:cubicBezTo>
                      <a:cubicBezTo>
                        <a:pt x="22870" y="2825"/>
                        <a:pt x="22200" y="3600"/>
                        <a:pt x="21865" y="3746"/>
                      </a:cubicBezTo>
                      <a:cubicBezTo>
                        <a:pt x="21321" y="3976"/>
                        <a:pt x="20735" y="3851"/>
                        <a:pt x="20212" y="3767"/>
                      </a:cubicBezTo>
                      <a:cubicBezTo>
                        <a:pt x="18664" y="3537"/>
                        <a:pt x="17116" y="3600"/>
                        <a:pt x="15567" y="3369"/>
                      </a:cubicBezTo>
                      <a:cubicBezTo>
                        <a:pt x="15274" y="3369"/>
                        <a:pt x="14981" y="3390"/>
                        <a:pt x="14688" y="3453"/>
                      </a:cubicBezTo>
                      <a:cubicBezTo>
                        <a:pt x="13035" y="3453"/>
                        <a:pt x="11445" y="3976"/>
                        <a:pt x="9771" y="3892"/>
                      </a:cubicBezTo>
                      <a:cubicBezTo>
                        <a:pt x="9123" y="3913"/>
                        <a:pt x="8474" y="3872"/>
                        <a:pt x="7846" y="3746"/>
                      </a:cubicBezTo>
                      <a:cubicBezTo>
                        <a:pt x="7574" y="3704"/>
                        <a:pt x="7302" y="3725"/>
                        <a:pt x="7051" y="3809"/>
                      </a:cubicBezTo>
                      <a:cubicBezTo>
                        <a:pt x="5398" y="4290"/>
                        <a:pt x="3724" y="4018"/>
                        <a:pt x="2051" y="3976"/>
                      </a:cubicBezTo>
                      <a:cubicBezTo>
                        <a:pt x="1360" y="3997"/>
                        <a:pt x="690" y="3976"/>
                        <a:pt x="0" y="391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1" name="Google Shape;7260;p43"/>
                <p:cNvSpPr/>
                <p:nvPr/>
              </p:nvSpPr>
              <p:spPr>
                <a:xfrm>
                  <a:off x="4481425" y="4181875"/>
                  <a:ext cx="142325" cy="4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3" h="1864" extrusionOk="0">
                      <a:moveTo>
                        <a:pt x="1" y="1633"/>
                      </a:moveTo>
                      <a:cubicBezTo>
                        <a:pt x="43" y="1549"/>
                        <a:pt x="64" y="1424"/>
                        <a:pt x="106" y="1403"/>
                      </a:cubicBezTo>
                      <a:cubicBezTo>
                        <a:pt x="733" y="1131"/>
                        <a:pt x="1215" y="775"/>
                        <a:pt x="1131" y="1"/>
                      </a:cubicBezTo>
                      <a:cubicBezTo>
                        <a:pt x="1487" y="43"/>
                        <a:pt x="1466" y="315"/>
                        <a:pt x="1507" y="482"/>
                      </a:cubicBezTo>
                      <a:cubicBezTo>
                        <a:pt x="1633" y="838"/>
                        <a:pt x="1779" y="1089"/>
                        <a:pt x="2198" y="859"/>
                      </a:cubicBezTo>
                      <a:cubicBezTo>
                        <a:pt x="2344" y="817"/>
                        <a:pt x="2512" y="838"/>
                        <a:pt x="2616" y="963"/>
                      </a:cubicBezTo>
                      <a:cubicBezTo>
                        <a:pt x="3077" y="1403"/>
                        <a:pt x="3725" y="1277"/>
                        <a:pt x="4248" y="1466"/>
                      </a:cubicBezTo>
                      <a:cubicBezTo>
                        <a:pt x="4541" y="1570"/>
                        <a:pt x="4751" y="1382"/>
                        <a:pt x="4981" y="1256"/>
                      </a:cubicBezTo>
                      <a:cubicBezTo>
                        <a:pt x="5441" y="1026"/>
                        <a:pt x="5546" y="1110"/>
                        <a:pt x="5692" y="1738"/>
                      </a:cubicBezTo>
                      <a:cubicBezTo>
                        <a:pt x="5462" y="1842"/>
                        <a:pt x="5232" y="1863"/>
                        <a:pt x="5002" y="1821"/>
                      </a:cubicBezTo>
                      <a:cubicBezTo>
                        <a:pt x="3328" y="1549"/>
                        <a:pt x="1654" y="1738"/>
                        <a:pt x="1" y="163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2" name="Google Shape;7261;p43"/>
                <p:cNvSpPr/>
                <p:nvPr/>
              </p:nvSpPr>
              <p:spPr>
                <a:xfrm>
                  <a:off x="4339675" y="4191825"/>
                  <a:ext cx="84250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1256" extrusionOk="0">
                      <a:moveTo>
                        <a:pt x="1" y="712"/>
                      </a:moveTo>
                      <a:cubicBezTo>
                        <a:pt x="168" y="544"/>
                        <a:pt x="315" y="356"/>
                        <a:pt x="482" y="189"/>
                      </a:cubicBezTo>
                      <a:cubicBezTo>
                        <a:pt x="628" y="21"/>
                        <a:pt x="879" y="0"/>
                        <a:pt x="1047" y="126"/>
                      </a:cubicBezTo>
                      <a:cubicBezTo>
                        <a:pt x="1716" y="607"/>
                        <a:pt x="2491" y="921"/>
                        <a:pt x="3307" y="1068"/>
                      </a:cubicBezTo>
                      <a:cubicBezTo>
                        <a:pt x="3328" y="1068"/>
                        <a:pt x="3348" y="1172"/>
                        <a:pt x="3369" y="1235"/>
                      </a:cubicBezTo>
                      <a:cubicBezTo>
                        <a:pt x="2888" y="1256"/>
                        <a:pt x="2428" y="1193"/>
                        <a:pt x="1988" y="1026"/>
                      </a:cubicBezTo>
                      <a:cubicBezTo>
                        <a:pt x="1340" y="837"/>
                        <a:pt x="670" y="712"/>
                        <a:pt x="1" y="71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3" name="Google Shape;7262;p43"/>
                <p:cNvSpPr/>
                <p:nvPr/>
              </p:nvSpPr>
              <p:spPr>
                <a:xfrm>
                  <a:off x="5399450" y="4080400"/>
                  <a:ext cx="70650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943" extrusionOk="0">
                      <a:moveTo>
                        <a:pt x="2826" y="315"/>
                      </a:moveTo>
                      <a:cubicBezTo>
                        <a:pt x="2491" y="754"/>
                        <a:pt x="1926" y="942"/>
                        <a:pt x="1403" y="775"/>
                      </a:cubicBezTo>
                      <a:cubicBezTo>
                        <a:pt x="1089" y="670"/>
                        <a:pt x="775" y="607"/>
                        <a:pt x="461" y="587"/>
                      </a:cubicBezTo>
                      <a:cubicBezTo>
                        <a:pt x="210" y="587"/>
                        <a:pt x="1" y="377"/>
                        <a:pt x="1" y="126"/>
                      </a:cubicBezTo>
                      <a:cubicBezTo>
                        <a:pt x="942" y="1"/>
                        <a:pt x="1884" y="294"/>
                        <a:pt x="2826" y="31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4" name="Google Shape;7263;p43"/>
                <p:cNvSpPr/>
                <p:nvPr/>
              </p:nvSpPr>
              <p:spPr>
                <a:xfrm>
                  <a:off x="5661000" y="4092950"/>
                  <a:ext cx="70650" cy="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" h="587" extrusionOk="0">
                      <a:moveTo>
                        <a:pt x="2825" y="294"/>
                      </a:moveTo>
                      <a:cubicBezTo>
                        <a:pt x="2512" y="503"/>
                        <a:pt x="2135" y="587"/>
                        <a:pt x="1758" y="503"/>
                      </a:cubicBezTo>
                      <a:cubicBezTo>
                        <a:pt x="1319" y="440"/>
                        <a:pt x="859" y="273"/>
                        <a:pt x="377" y="398"/>
                      </a:cubicBezTo>
                      <a:cubicBezTo>
                        <a:pt x="147" y="440"/>
                        <a:pt x="43" y="210"/>
                        <a:pt x="1" y="1"/>
                      </a:cubicBezTo>
                      <a:cubicBezTo>
                        <a:pt x="942" y="85"/>
                        <a:pt x="1905" y="43"/>
                        <a:pt x="2825" y="29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5" name="Google Shape;7264;p43"/>
                <p:cNvSpPr/>
                <p:nvPr/>
              </p:nvSpPr>
              <p:spPr>
                <a:xfrm>
                  <a:off x="4834525" y="4073075"/>
                  <a:ext cx="28275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738" extrusionOk="0">
                      <a:moveTo>
                        <a:pt x="1130" y="356"/>
                      </a:moveTo>
                      <a:cubicBezTo>
                        <a:pt x="649" y="482"/>
                        <a:pt x="523" y="754"/>
                        <a:pt x="796" y="1172"/>
                      </a:cubicBezTo>
                      <a:cubicBezTo>
                        <a:pt x="879" y="1319"/>
                        <a:pt x="942" y="1445"/>
                        <a:pt x="796" y="1549"/>
                      </a:cubicBezTo>
                      <a:cubicBezTo>
                        <a:pt x="670" y="1696"/>
                        <a:pt x="503" y="1737"/>
                        <a:pt x="335" y="1696"/>
                      </a:cubicBezTo>
                      <a:cubicBezTo>
                        <a:pt x="189" y="1654"/>
                        <a:pt x="63" y="1507"/>
                        <a:pt x="126" y="1361"/>
                      </a:cubicBezTo>
                      <a:cubicBezTo>
                        <a:pt x="293" y="1005"/>
                        <a:pt x="0" y="691"/>
                        <a:pt x="63" y="356"/>
                      </a:cubicBezTo>
                      <a:cubicBezTo>
                        <a:pt x="231" y="356"/>
                        <a:pt x="377" y="294"/>
                        <a:pt x="419" y="105"/>
                      </a:cubicBezTo>
                      <a:cubicBezTo>
                        <a:pt x="649" y="1"/>
                        <a:pt x="879" y="126"/>
                        <a:pt x="1109" y="147"/>
                      </a:cubicBezTo>
                      <a:cubicBezTo>
                        <a:pt x="1130" y="210"/>
                        <a:pt x="1130" y="294"/>
                        <a:pt x="113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6" name="Google Shape;7265;p43"/>
                <p:cNvSpPr/>
                <p:nvPr/>
              </p:nvSpPr>
              <p:spPr>
                <a:xfrm>
                  <a:off x="4920300" y="4077275"/>
                  <a:ext cx="30900" cy="3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6" h="1361" extrusionOk="0">
                      <a:moveTo>
                        <a:pt x="880" y="0"/>
                      </a:moveTo>
                      <a:cubicBezTo>
                        <a:pt x="942" y="126"/>
                        <a:pt x="1089" y="209"/>
                        <a:pt x="1235" y="188"/>
                      </a:cubicBezTo>
                      <a:cubicBezTo>
                        <a:pt x="1089" y="607"/>
                        <a:pt x="524" y="774"/>
                        <a:pt x="608" y="1360"/>
                      </a:cubicBezTo>
                      <a:cubicBezTo>
                        <a:pt x="378" y="963"/>
                        <a:pt x="315" y="523"/>
                        <a:pt x="1" y="188"/>
                      </a:cubicBezTo>
                      <a:lnTo>
                        <a:pt x="168" y="42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7" name="Google Shape;7266;p43"/>
                <p:cNvSpPr/>
                <p:nvPr/>
              </p:nvSpPr>
              <p:spPr>
                <a:xfrm>
                  <a:off x="4068725" y="4198100"/>
                  <a:ext cx="4030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566" extrusionOk="0">
                      <a:moveTo>
                        <a:pt x="0" y="356"/>
                      </a:moveTo>
                      <a:cubicBezTo>
                        <a:pt x="502" y="1"/>
                        <a:pt x="1172" y="63"/>
                        <a:pt x="1611" y="482"/>
                      </a:cubicBezTo>
                      <a:cubicBezTo>
                        <a:pt x="1067" y="565"/>
                        <a:pt x="523" y="524"/>
                        <a:pt x="0" y="35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8" name="Google Shape;7267;p43"/>
                <p:cNvSpPr/>
                <p:nvPr/>
              </p:nvSpPr>
              <p:spPr>
                <a:xfrm>
                  <a:off x="4304100" y="4198625"/>
                  <a:ext cx="2200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670" extrusionOk="0">
                      <a:moveTo>
                        <a:pt x="1" y="440"/>
                      </a:moveTo>
                      <a:cubicBezTo>
                        <a:pt x="357" y="21"/>
                        <a:pt x="524" y="0"/>
                        <a:pt x="880" y="440"/>
                      </a:cubicBezTo>
                      <a:cubicBezTo>
                        <a:pt x="587" y="670"/>
                        <a:pt x="294" y="503"/>
                        <a:pt x="1" y="44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49" name="Google Shape;7268;p43"/>
                <p:cNvSpPr/>
                <p:nvPr/>
              </p:nvSpPr>
              <p:spPr>
                <a:xfrm>
                  <a:off x="4197925" y="4194450"/>
                  <a:ext cx="2200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" h="482" extrusionOk="0">
                      <a:moveTo>
                        <a:pt x="0" y="377"/>
                      </a:moveTo>
                      <a:cubicBezTo>
                        <a:pt x="398" y="0"/>
                        <a:pt x="565" y="21"/>
                        <a:pt x="879" y="439"/>
                      </a:cubicBezTo>
                      <a:cubicBezTo>
                        <a:pt x="586" y="481"/>
                        <a:pt x="272" y="460"/>
                        <a:pt x="0" y="37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0" name="Google Shape;7269;p43"/>
                <p:cNvSpPr/>
                <p:nvPr/>
              </p:nvSpPr>
              <p:spPr>
                <a:xfrm>
                  <a:off x="4126775" y="4200200"/>
                  <a:ext cx="131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19" extrusionOk="0">
                      <a:moveTo>
                        <a:pt x="1" y="314"/>
                      </a:moveTo>
                      <a:cubicBezTo>
                        <a:pt x="126" y="0"/>
                        <a:pt x="315" y="0"/>
                        <a:pt x="524" y="209"/>
                      </a:cubicBezTo>
                      <a:cubicBezTo>
                        <a:pt x="398" y="377"/>
                        <a:pt x="168" y="419"/>
                        <a:pt x="1" y="314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1" name="Google Shape;7270;p43"/>
                <p:cNvSpPr/>
                <p:nvPr/>
              </p:nvSpPr>
              <p:spPr>
                <a:xfrm>
                  <a:off x="4277425" y="4200200"/>
                  <a:ext cx="13100" cy="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398" extrusionOk="0">
                      <a:moveTo>
                        <a:pt x="1" y="251"/>
                      </a:moveTo>
                      <a:cubicBezTo>
                        <a:pt x="231" y="0"/>
                        <a:pt x="398" y="0"/>
                        <a:pt x="524" y="335"/>
                      </a:cubicBezTo>
                      <a:cubicBezTo>
                        <a:pt x="356" y="398"/>
                        <a:pt x="147" y="377"/>
                        <a:pt x="1" y="25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2" name="Google Shape;7271;p43"/>
                <p:cNvSpPr/>
                <p:nvPr/>
              </p:nvSpPr>
              <p:spPr>
                <a:xfrm>
                  <a:off x="4459475" y="4212750"/>
                  <a:ext cx="13100" cy="1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440" extrusionOk="0">
                      <a:moveTo>
                        <a:pt x="0" y="398"/>
                      </a:moveTo>
                      <a:cubicBezTo>
                        <a:pt x="209" y="0"/>
                        <a:pt x="272" y="0"/>
                        <a:pt x="523" y="377"/>
                      </a:cubicBezTo>
                      <a:cubicBezTo>
                        <a:pt x="335" y="440"/>
                        <a:pt x="168" y="440"/>
                        <a:pt x="0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3" name="Google Shape;7272;p43"/>
                <p:cNvSpPr/>
                <p:nvPr/>
              </p:nvSpPr>
              <p:spPr>
                <a:xfrm>
                  <a:off x="5762475" y="4100800"/>
                  <a:ext cx="8925" cy="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" h="378" extrusionOk="0">
                      <a:moveTo>
                        <a:pt x="357" y="168"/>
                      </a:moveTo>
                      <a:cubicBezTo>
                        <a:pt x="189" y="377"/>
                        <a:pt x="85" y="273"/>
                        <a:pt x="1" y="63"/>
                      </a:cubicBezTo>
                      <a:cubicBezTo>
                        <a:pt x="126" y="1"/>
                        <a:pt x="294" y="43"/>
                        <a:pt x="357" y="16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4" name="Google Shape;7273;p43"/>
                <p:cNvSpPr/>
                <p:nvPr/>
              </p:nvSpPr>
              <p:spPr>
                <a:xfrm>
                  <a:off x="5802775" y="4104475"/>
                  <a:ext cx="8900" cy="1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419" extrusionOk="0">
                      <a:moveTo>
                        <a:pt x="356" y="147"/>
                      </a:moveTo>
                      <a:cubicBezTo>
                        <a:pt x="167" y="419"/>
                        <a:pt x="63" y="293"/>
                        <a:pt x="0" y="42"/>
                      </a:cubicBezTo>
                      <a:cubicBezTo>
                        <a:pt x="126" y="0"/>
                        <a:pt x="272" y="42"/>
                        <a:pt x="356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5" name="Google Shape;7274;p43"/>
                <p:cNvSpPr/>
                <p:nvPr/>
              </p:nvSpPr>
              <p:spPr>
                <a:xfrm>
                  <a:off x="4636800" y="4220600"/>
                  <a:ext cx="8900" cy="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" h="273" extrusionOk="0">
                      <a:moveTo>
                        <a:pt x="0" y="230"/>
                      </a:moveTo>
                      <a:cubicBezTo>
                        <a:pt x="21" y="126"/>
                        <a:pt x="63" y="0"/>
                        <a:pt x="189" y="21"/>
                      </a:cubicBezTo>
                      <a:cubicBezTo>
                        <a:pt x="251" y="21"/>
                        <a:pt x="293" y="147"/>
                        <a:pt x="356" y="209"/>
                      </a:cubicBezTo>
                      <a:cubicBezTo>
                        <a:pt x="230" y="272"/>
                        <a:pt x="105" y="272"/>
                        <a:pt x="0" y="23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6" name="Google Shape;7275;p43"/>
                <p:cNvSpPr/>
                <p:nvPr/>
              </p:nvSpPr>
              <p:spPr>
                <a:xfrm>
                  <a:off x="4237675" y="4200725"/>
                  <a:ext cx="1310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" h="231" extrusionOk="0">
                      <a:moveTo>
                        <a:pt x="1" y="188"/>
                      </a:moveTo>
                      <a:cubicBezTo>
                        <a:pt x="126" y="0"/>
                        <a:pt x="398" y="0"/>
                        <a:pt x="524" y="188"/>
                      </a:cubicBezTo>
                      <a:cubicBezTo>
                        <a:pt x="356" y="230"/>
                        <a:pt x="168" y="230"/>
                        <a:pt x="1" y="18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7" name="Google Shape;7276;p43"/>
                <p:cNvSpPr/>
                <p:nvPr/>
              </p:nvSpPr>
              <p:spPr>
                <a:xfrm>
                  <a:off x="4960075" y="4079350"/>
                  <a:ext cx="66975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9" h="1089" extrusionOk="0">
                      <a:moveTo>
                        <a:pt x="0" y="105"/>
                      </a:moveTo>
                      <a:cubicBezTo>
                        <a:pt x="147" y="85"/>
                        <a:pt x="314" y="1"/>
                        <a:pt x="439" y="43"/>
                      </a:cubicBezTo>
                      <a:cubicBezTo>
                        <a:pt x="1172" y="273"/>
                        <a:pt x="1946" y="85"/>
                        <a:pt x="2678" y="294"/>
                      </a:cubicBezTo>
                      <a:cubicBezTo>
                        <a:pt x="2239" y="775"/>
                        <a:pt x="1632" y="1068"/>
                        <a:pt x="983" y="1089"/>
                      </a:cubicBezTo>
                      <a:cubicBezTo>
                        <a:pt x="921" y="1089"/>
                        <a:pt x="879" y="1089"/>
                        <a:pt x="816" y="1089"/>
                      </a:cubicBezTo>
                      <a:cubicBezTo>
                        <a:pt x="774" y="566"/>
                        <a:pt x="42" y="629"/>
                        <a:pt x="0" y="10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8" name="Google Shape;7277;p43"/>
                <p:cNvSpPr/>
                <p:nvPr/>
              </p:nvSpPr>
              <p:spPr>
                <a:xfrm>
                  <a:off x="4871150" y="4086675"/>
                  <a:ext cx="20425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" h="1006" extrusionOk="0">
                      <a:moveTo>
                        <a:pt x="377" y="1"/>
                      </a:moveTo>
                      <a:lnTo>
                        <a:pt x="544" y="1"/>
                      </a:lnTo>
                      <a:cubicBezTo>
                        <a:pt x="460" y="315"/>
                        <a:pt x="753" y="482"/>
                        <a:pt x="816" y="754"/>
                      </a:cubicBezTo>
                      <a:cubicBezTo>
                        <a:pt x="523" y="1005"/>
                        <a:pt x="272" y="670"/>
                        <a:pt x="0" y="712"/>
                      </a:cubicBezTo>
                      <a:cubicBezTo>
                        <a:pt x="0" y="398"/>
                        <a:pt x="42" y="126"/>
                        <a:pt x="377" y="1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59" name="Google Shape;7278;p43"/>
                <p:cNvSpPr/>
                <p:nvPr/>
              </p:nvSpPr>
              <p:spPr>
                <a:xfrm>
                  <a:off x="4951175" y="4130100"/>
                  <a:ext cx="16750" cy="1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66" extrusionOk="0">
                      <a:moveTo>
                        <a:pt x="649" y="398"/>
                      </a:moveTo>
                      <a:cubicBezTo>
                        <a:pt x="544" y="565"/>
                        <a:pt x="398" y="565"/>
                        <a:pt x="251" y="544"/>
                      </a:cubicBezTo>
                      <a:cubicBezTo>
                        <a:pt x="105" y="524"/>
                        <a:pt x="0" y="356"/>
                        <a:pt x="63" y="210"/>
                      </a:cubicBezTo>
                      <a:cubicBezTo>
                        <a:pt x="105" y="63"/>
                        <a:pt x="293" y="0"/>
                        <a:pt x="419" y="84"/>
                      </a:cubicBezTo>
                      <a:cubicBezTo>
                        <a:pt x="565" y="147"/>
                        <a:pt x="670" y="231"/>
                        <a:pt x="649" y="398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0" name="Google Shape;7279;p43"/>
                <p:cNvSpPr/>
                <p:nvPr/>
              </p:nvSpPr>
              <p:spPr>
                <a:xfrm>
                  <a:off x="5042200" y="4141075"/>
                  <a:ext cx="5250" cy="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31" extrusionOk="0">
                      <a:moveTo>
                        <a:pt x="209" y="85"/>
                      </a:moveTo>
                      <a:cubicBezTo>
                        <a:pt x="188" y="126"/>
                        <a:pt x="167" y="210"/>
                        <a:pt x="126" y="210"/>
                      </a:cubicBezTo>
                      <a:cubicBezTo>
                        <a:pt x="105" y="231"/>
                        <a:pt x="42" y="189"/>
                        <a:pt x="0" y="168"/>
                      </a:cubicBezTo>
                      <a:cubicBezTo>
                        <a:pt x="21" y="105"/>
                        <a:pt x="21" y="22"/>
                        <a:pt x="63" y="22"/>
                      </a:cubicBezTo>
                      <a:cubicBezTo>
                        <a:pt x="105" y="1"/>
                        <a:pt x="147" y="43"/>
                        <a:pt x="209" y="85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1" name="Google Shape;7280;p43"/>
                <p:cNvSpPr/>
                <p:nvPr/>
              </p:nvSpPr>
              <p:spPr>
                <a:xfrm>
                  <a:off x="4860150" y="4186075"/>
                  <a:ext cx="5250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0" extrusionOk="0">
                      <a:moveTo>
                        <a:pt x="63" y="0"/>
                      </a:moveTo>
                      <a:lnTo>
                        <a:pt x="210" y="63"/>
                      </a:lnTo>
                      <a:cubicBezTo>
                        <a:pt x="189" y="105"/>
                        <a:pt x="168" y="189"/>
                        <a:pt x="126" y="189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ubicBezTo>
                        <a:pt x="22" y="84"/>
                        <a:pt x="22" y="42"/>
                        <a:pt x="63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2" name="Google Shape;7281;p43"/>
                <p:cNvSpPr/>
                <p:nvPr/>
              </p:nvSpPr>
              <p:spPr>
                <a:xfrm>
                  <a:off x="4869575" y="4104475"/>
                  <a:ext cx="2100" cy="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" h="63" extrusionOk="0">
                      <a:moveTo>
                        <a:pt x="84" y="0"/>
                      </a:moveTo>
                      <a:lnTo>
                        <a:pt x="42" y="6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3" name="Google Shape;7282;p43"/>
                <p:cNvSpPr/>
                <p:nvPr/>
              </p:nvSpPr>
              <p:spPr>
                <a:xfrm>
                  <a:off x="5084025" y="4095575"/>
                  <a:ext cx="31425" cy="3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1549" extrusionOk="0">
                      <a:moveTo>
                        <a:pt x="1256" y="586"/>
                      </a:moveTo>
                      <a:cubicBezTo>
                        <a:pt x="1215" y="984"/>
                        <a:pt x="733" y="1151"/>
                        <a:pt x="545" y="1528"/>
                      </a:cubicBezTo>
                      <a:cubicBezTo>
                        <a:pt x="461" y="1549"/>
                        <a:pt x="378" y="1528"/>
                        <a:pt x="315" y="1486"/>
                      </a:cubicBezTo>
                      <a:cubicBezTo>
                        <a:pt x="147" y="1256"/>
                        <a:pt x="1" y="858"/>
                        <a:pt x="106" y="712"/>
                      </a:cubicBezTo>
                      <a:cubicBezTo>
                        <a:pt x="294" y="440"/>
                        <a:pt x="482" y="84"/>
                        <a:pt x="838" y="42"/>
                      </a:cubicBezTo>
                      <a:cubicBezTo>
                        <a:pt x="1110" y="0"/>
                        <a:pt x="1235" y="252"/>
                        <a:pt x="1256" y="586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4" name="Google Shape;7283;p43"/>
                <p:cNvSpPr/>
                <p:nvPr/>
              </p:nvSpPr>
              <p:spPr>
                <a:xfrm>
                  <a:off x="5794925" y="4131675"/>
                  <a:ext cx="340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" h="1256" extrusionOk="0">
                      <a:moveTo>
                        <a:pt x="209" y="0"/>
                      </a:moveTo>
                      <a:cubicBezTo>
                        <a:pt x="314" y="0"/>
                        <a:pt x="419" y="21"/>
                        <a:pt x="419" y="126"/>
                      </a:cubicBezTo>
                      <a:cubicBezTo>
                        <a:pt x="419" y="419"/>
                        <a:pt x="502" y="565"/>
                        <a:pt x="816" y="419"/>
                      </a:cubicBezTo>
                      <a:cubicBezTo>
                        <a:pt x="1151" y="272"/>
                        <a:pt x="1256" y="544"/>
                        <a:pt x="1297" y="774"/>
                      </a:cubicBezTo>
                      <a:cubicBezTo>
                        <a:pt x="1360" y="1046"/>
                        <a:pt x="1088" y="1088"/>
                        <a:pt x="921" y="1151"/>
                      </a:cubicBezTo>
                      <a:cubicBezTo>
                        <a:pt x="649" y="1256"/>
                        <a:pt x="356" y="1130"/>
                        <a:pt x="230" y="900"/>
                      </a:cubicBezTo>
                      <a:cubicBezTo>
                        <a:pt x="63" y="649"/>
                        <a:pt x="0" y="356"/>
                        <a:pt x="63" y="63"/>
                      </a:cubicBezTo>
                      <a:cubicBezTo>
                        <a:pt x="84" y="42"/>
                        <a:pt x="168" y="21"/>
                        <a:pt x="209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5" name="Google Shape;7284;p43"/>
                <p:cNvSpPr/>
                <p:nvPr/>
              </p:nvSpPr>
              <p:spPr>
                <a:xfrm>
                  <a:off x="5046900" y="4113350"/>
                  <a:ext cx="15200" cy="1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545" extrusionOk="0">
                      <a:moveTo>
                        <a:pt x="398" y="22"/>
                      </a:moveTo>
                      <a:cubicBezTo>
                        <a:pt x="523" y="43"/>
                        <a:pt x="607" y="168"/>
                        <a:pt x="565" y="294"/>
                      </a:cubicBezTo>
                      <a:cubicBezTo>
                        <a:pt x="544" y="524"/>
                        <a:pt x="335" y="524"/>
                        <a:pt x="168" y="524"/>
                      </a:cubicBezTo>
                      <a:cubicBezTo>
                        <a:pt x="0" y="545"/>
                        <a:pt x="84" y="398"/>
                        <a:pt x="84" y="357"/>
                      </a:cubicBezTo>
                      <a:cubicBezTo>
                        <a:pt x="105" y="106"/>
                        <a:pt x="210" y="1"/>
                        <a:pt x="398" y="22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6" name="Google Shape;7285;p43"/>
                <p:cNvSpPr/>
                <p:nvPr/>
              </p:nvSpPr>
              <p:spPr>
                <a:xfrm>
                  <a:off x="5746800" y="4141600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147" y="210"/>
                      </a:moveTo>
                      <a:cubicBezTo>
                        <a:pt x="105" y="189"/>
                        <a:pt x="21" y="189"/>
                        <a:pt x="21" y="147"/>
                      </a:cubicBezTo>
                      <a:cubicBezTo>
                        <a:pt x="0" y="105"/>
                        <a:pt x="42" y="43"/>
                        <a:pt x="63" y="1"/>
                      </a:cubicBezTo>
                      <a:cubicBezTo>
                        <a:pt x="126" y="22"/>
                        <a:pt x="189" y="43"/>
                        <a:pt x="209" y="64"/>
                      </a:cubicBezTo>
                      <a:cubicBezTo>
                        <a:pt x="230" y="105"/>
                        <a:pt x="168" y="168"/>
                        <a:pt x="147" y="21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7" name="Google Shape;7286;p43"/>
                <p:cNvSpPr/>
                <p:nvPr/>
              </p:nvSpPr>
              <p:spPr>
                <a:xfrm>
                  <a:off x="4935475" y="4194950"/>
                  <a:ext cx="5250" cy="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" h="211" extrusionOk="0">
                      <a:moveTo>
                        <a:pt x="1" y="147"/>
                      </a:moveTo>
                      <a:cubicBezTo>
                        <a:pt x="22" y="85"/>
                        <a:pt x="22" y="22"/>
                        <a:pt x="63" y="1"/>
                      </a:cubicBezTo>
                      <a:cubicBezTo>
                        <a:pt x="105" y="1"/>
                        <a:pt x="168" y="43"/>
                        <a:pt x="210" y="64"/>
                      </a:cubicBezTo>
                      <a:cubicBezTo>
                        <a:pt x="189" y="106"/>
                        <a:pt x="168" y="189"/>
                        <a:pt x="147" y="210"/>
                      </a:cubicBezTo>
                      <a:cubicBezTo>
                        <a:pt x="105" y="210"/>
                        <a:pt x="43" y="168"/>
                        <a:pt x="1" y="147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8" name="Google Shape;7287;p43"/>
                <p:cNvSpPr/>
                <p:nvPr/>
              </p:nvSpPr>
              <p:spPr>
                <a:xfrm>
                  <a:off x="5099200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lnTo>
                        <a:pt x="168" y="209"/>
                      </a:lnTo>
                      <a:cubicBezTo>
                        <a:pt x="105" y="189"/>
                        <a:pt x="43" y="168"/>
                        <a:pt x="22" y="147"/>
                      </a:cubicBezTo>
                      <a:cubicBezTo>
                        <a:pt x="1" y="105"/>
                        <a:pt x="64" y="42"/>
                        <a:pt x="84" y="0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  <p:sp>
              <p:nvSpPr>
                <p:cNvPr id="69" name="Google Shape;7288;p43"/>
                <p:cNvSpPr/>
                <p:nvPr/>
              </p:nvSpPr>
              <p:spPr>
                <a:xfrm>
                  <a:off x="5764575" y="4158875"/>
                  <a:ext cx="5775" cy="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210" extrusionOk="0">
                      <a:moveTo>
                        <a:pt x="231" y="63"/>
                      </a:moveTo>
                      <a:cubicBezTo>
                        <a:pt x="210" y="105"/>
                        <a:pt x="189" y="189"/>
                        <a:pt x="147" y="209"/>
                      </a:cubicBezTo>
                      <a:cubicBezTo>
                        <a:pt x="126" y="209"/>
                        <a:pt x="63" y="168"/>
                        <a:pt x="1" y="147"/>
                      </a:cubicBezTo>
                      <a:cubicBezTo>
                        <a:pt x="22" y="105"/>
                        <a:pt x="42" y="21"/>
                        <a:pt x="84" y="0"/>
                      </a:cubicBezTo>
                      <a:cubicBezTo>
                        <a:pt x="105" y="0"/>
                        <a:pt x="168" y="63"/>
                        <a:pt x="231" y="63"/>
                      </a:cubicBezTo>
                      <a:close/>
                    </a:path>
                  </a:pathLst>
                </a:custGeom>
                <a:solidFill>
                  <a:srgbClr val="FF7884">
                    <a:alpha val="334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4B4D4B"/>
                    </a:solidFill>
                    <a:effectLst/>
                    <a:uLnTx/>
                    <a:uFillTx/>
                    <a:latin typeface="思源宋体 CN Heavy" panose="02020900000000000000" charset="-122"/>
                    <a:ea typeface="思源宋体 CN Heavy" panose="02020900000000000000" charset="-122"/>
                    <a:cs typeface="+mn-cs"/>
                  </a:endParaRPr>
                </a:p>
              </p:txBody>
            </p:sp>
          </p:grpSp>
        </p:grpSp>
        <p:grpSp>
          <p:nvGrpSpPr>
            <p:cNvPr id="27" name="组合 143"/>
            <p:cNvGrpSpPr/>
            <p:nvPr/>
          </p:nvGrpSpPr>
          <p:grpSpPr>
            <a:xfrm>
              <a:off x="4950" y="1375"/>
              <a:ext cx="8642" cy="1528"/>
              <a:chOff x="4980" y="1375"/>
              <a:chExt cx="8642" cy="1528"/>
            </a:xfrm>
          </p:grpSpPr>
          <p:pic>
            <p:nvPicPr>
              <p:cNvPr id="34" name="图片 144" descr="卡通人物&#10;&#10;中度可信度描述已自动生成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840000">
                <a:off x="4980" y="1375"/>
                <a:ext cx="1529" cy="1529"/>
              </a:xfrm>
              <a:prstGeom prst="rect">
                <a:avLst/>
              </a:prstGeom>
            </p:spPr>
          </p:pic>
          <p:pic>
            <p:nvPicPr>
              <p:cNvPr id="35" name="图片 145" descr="卡通人物&#10;&#10;中度可信度描述已自动生成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6" cstate="email"/>
              <a:stretch>
                <a:fillRect/>
              </a:stretch>
            </p:blipFill>
            <p:spPr>
              <a:xfrm rot="20760000" flipH="1">
                <a:off x="12094" y="1375"/>
                <a:ext cx="1529" cy="1529"/>
              </a:xfrm>
              <a:prstGeom prst="rect">
                <a:avLst/>
              </a:prstGeom>
            </p:spPr>
          </p:pic>
        </p:grpSp>
      </p:grpSp>
      <p:sp>
        <p:nvSpPr>
          <p:cNvPr id="70" name="Text Box 3"/>
          <p:cNvSpPr txBox="1">
            <a:spLocks noChangeArrowheads="1"/>
          </p:cNvSpPr>
          <p:nvPr/>
        </p:nvSpPr>
        <p:spPr bwMode="auto">
          <a:xfrm>
            <a:off x="444213" y="2365268"/>
            <a:ext cx="11238272" cy="707886"/>
          </a:xfrm>
          <a:prstGeom prst="rect">
            <a:avLst/>
          </a:prstGeom>
          <a:solidFill>
            <a:srgbClr val="94DAFF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444215" y="3604864"/>
            <a:ext cx="11238270" cy="707886"/>
          </a:xfrm>
          <a:prstGeom prst="rect">
            <a:avLst/>
          </a:prstGeom>
          <a:solidFill>
            <a:srgbClr val="CAF7E3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tiếp 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close-up of a doll&#10;&#10;Description automatically generated with medium confidenc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29" y="4421179"/>
            <a:ext cx="2071421" cy="24368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0" grpId="0" animBg="1"/>
      <p:bldP spid="7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5697" y="0"/>
            <a:ext cx="12463393" cy="10370195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15913850" y="7641718"/>
            <a:ext cx="36880800" cy="10370195"/>
          </a:xfrm>
          <a:prstGeom prst="round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7860" y="2274838"/>
            <a:ext cx="123218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kumimoji="0" lang="en-US" sz="80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  <a:endParaRPr kumimoji="0" lang="en-US" sz="8000" b="1" i="0" u="none" strike="noStrike" kern="1200" cap="none" spc="0" normalizeH="0" baseline="0" noProof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2700" cmpd="sng">
                  <a:noFill/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BẮT ĐẦU</a:t>
            </a:r>
            <a:endParaRPr kumimoji="0" lang="en-US" sz="4800" b="1" i="0" u="none" strike="noStrike" kern="1200" cap="none" spc="0" normalizeH="0" baseline="0" noProof="0">
              <a:ln w="12700" cmpd="sng">
                <a:noFill/>
                <a:prstDash val="solid"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041.000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0" name="TextBox 59">
            <a:hlinkClick r:id="rId10" action="ppaction://hlinksldjump"/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2" action="ppaction://hlinksldjump"/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4" action="ppaction://hlinksldjump"/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7" name="Picture 16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7" action="ppaction://hlinksldjump"/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 panose="020B0903060703020204" pitchFamily="34" charset="0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5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65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49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49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2438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từ là những từ như thế nào?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6389" y="2530764"/>
            <a:ext cx="9081575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 từ là từ miêu tả đặc điểm, tính chất của sự vật, hoạt động, trạng thái….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Trắng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7262" y="649615"/>
            <a:ext cx="8829073" cy="1761076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85771" y="2724728"/>
            <a:ext cx="3336556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noProof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1548640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585771" y="2724728"/>
            <a:ext cx="5414738" cy="139469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onr22tw">
      <a:majorFont>
        <a:latin typeface="方正卡通简体"/>
        <a:ea typeface="方正卡通简体"/>
        <a:cs typeface=""/>
      </a:majorFont>
      <a:minorFont>
        <a:latin typeface="方正卡通简体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2305</Words>
  <Application>WPS Presentation</Application>
  <PresentationFormat>Widescreen</PresentationFormat>
  <Paragraphs>146</Paragraphs>
  <Slides>27</Slides>
  <Notes>12</Notes>
  <HiddenSlides>0</HiddenSlides>
  <MMClips>4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55" baseType="lpstr">
      <vt:lpstr>Arial</vt:lpstr>
      <vt:lpstr>SimSun</vt:lpstr>
      <vt:lpstr>Wingdings</vt:lpstr>
      <vt:lpstr>SVN-Newton</vt:lpstr>
      <vt:lpstr>Segoe Print</vt:lpstr>
      <vt:lpstr>Times New Roman</vt:lpstr>
      <vt:lpstr>SVN-Ready</vt:lpstr>
      <vt:lpstr>Times New Roman</vt:lpstr>
      <vt:lpstr>方正卡通简体</vt:lpstr>
      <vt:lpstr>Calibri</vt:lpstr>
      <vt:lpstr>字魂179号-正酷波波体</vt:lpstr>
      <vt:lpstr>Calibri</vt:lpstr>
      <vt:lpstr>Tahoma</vt:lpstr>
      <vt:lpstr>Britannic Bold</vt:lpstr>
      <vt:lpstr>Champion Script</vt:lpstr>
      <vt:lpstr>Yu Gothic UI</vt:lpstr>
      <vt:lpstr>Cambria</vt:lpstr>
      <vt:lpstr>Microsoft YaHei</vt:lpstr>
      <vt:lpstr>Arial Unicode MS</vt:lpstr>
      <vt:lpstr>字魂36号-正文宋楷</vt:lpstr>
      <vt:lpstr>Lobster</vt:lpstr>
      <vt:lpstr>Caveat Brush</vt:lpstr>
      <vt:lpstr>UTM Guanine</vt:lpstr>
      <vt:lpstr>Open Sans Light</vt:lpstr>
      <vt:lpstr>思源宋体 CN Heavy</vt:lpstr>
      <vt:lpstr>office</vt:lpstr>
      <vt:lpstr>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48</cp:revision>
  <dcterms:created xsi:type="dcterms:W3CDTF">2023-10-09T22:58:00Z</dcterms:created>
  <dcterms:modified xsi:type="dcterms:W3CDTF">2023-12-11T16:22:00Z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CEC9015A1F9449CF9DA5078708E78779_12</vt:lpwstr>
  </property>
  <property fmtid="{D5CDD505-2E9C-101B-9397-08002B2CF9AE}" pid="3" name="KSOProductBuildVer">
    <vt:lpwstr>1033-12.2.0.13359</vt:lpwstr>
  </property>
</Properties>
</file>