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6" r:id="rId2"/>
    <p:sldId id="294" r:id="rId3"/>
    <p:sldId id="291" r:id="rId4"/>
    <p:sldId id="259" r:id="rId5"/>
    <p:sldId id="260" r:id="rId6"/>
    <p:sldId id="265" r:id="rId7"/>
    <p:sldId id="266" r:id="rId8"/>
    <p:sldId id="285" r:id="rId9"/>
    <p:sldId id="295" r:id="rId10"/>
    <p:sldId id="296" r:id="rId11"/>
    <p:sldId id="297" r:id="rId12"/>
    <p:sldId id="300" r:id="rId13"/>
    <p:sldId id="301" r:id="rId14"/>
    <p:sldId id="298" r:id="rId15"/>
    <p:sldId id="299"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3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3</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9621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13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901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4958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5153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5253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9301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4705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47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3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p:txBody>
          <a:bodyPr/>
          <a:lstStyle/>
          <a:p>
            <a:fld id="{935E9493-D703-4436-8B06-D7457D5E1643}" type="datetimeFigureOut">
              <a:rPr lang="en-US" smtClean="0"/>
              <a:t>9/5/2024</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16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8BE3D-AB7A-4BF6-FF76-CF470F946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D455E-9B24-0FB4-D1F2-18029E63B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B047C-AC96-CB6C-4A10-A83C33E7A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9493-D703-4436-8B06-D7457D5E1643}" type="datetimeFigureOut">
              <a:rPr lang="en-US" smtClean="0"/>
              <a:t>9/5/2024</a:t>
            </a:fld>
            <a:endParaRPr lang="en-US"/>
          </a:p>
        </p:txBody>
      </p:sp>
      <p:sp>
        <p:nvSpPr>
          <p:cNvPr id="5" name="Footer Placeholder 4">
            <a:extLst>
              <a:ext uri="{FF2B5EF4-FFF2-40B4-BE49-F238E27FC236}">
                <a16:creationId xmlns:a16="http://schemas.microsoft.com/office/drawing/2014/main" id="{359317B6-9DB8-3A2B-418F-3275D38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25E79-2AC8-A20E-D57F-0FEFB3A7A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9E65-7942-4C1C-AE42-C2C6422F044B}"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D443941-1354-D96E-A61F-643AE84ACC9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11075" y="171451"/>
            <a:ext cx="1133474" cy="1133474"/>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1DCF15AB-C169-7A54-5529-39E9D697BD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14023" y="7823535"/>
            <a:ext cx="1133474" cy="1133474"/>
          </a:xfrm>
          <a:prstGeom prst="rect">
            <a:avLst/>
          </a:prstGeom>
        </p:spPr>
      </p:pic>
    </p:spTree>
    <p:extLst>
      <p:ext uri="{BB962C8B-B14F-4D97-AF65-F5344CB8AC3E}">
        <p14:creationId xmlns:p14="http://schemas.microsoft.com/office/powerpoint/2010/main" val="137028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9FD20DA-F414-3D2E-D6B5-51C4697DE608}"/>
              </a:ext>
            </a:extLst>
          </p:cNvPr>
          <p:cNvPicPr>
            <a:picLocks noChangeAspect="1"/>
          </p:cNvPicPr>
          <p:nvPr/>
        </p:nvPicPr>
        <p:blipFill>
          <a:blip r:embed="rId3"/>
          <a:stretch>
            <a:fillRect/>
          </a:stretch>
        </p:blipFill>
        <p:spPr>
          <a:xfrm>
            <a:off x="1927553" y="862561"/>
            <a:ext cx="8254699" cy="3694496"/>
          </a:xfrm>
          <a:prstGeom prst="rect">
            <a:avLst/>
          </a:prstGeom>
        </p:spPr>
      </p:pic>
    </p:spTree>
    <p:extLst>
      <p:ext uri="{BB962C8B-B14F-4D97-AF65-F5344CB8AC3E}">
        <p14:creationId xmlns:p14="http://schemas.microsoft.com/office/powerpoint/2010/main" val="24706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cartoon of kids riding on a pencil&#10;&#10;Description automatically generated">
            <a:extLst>
              <a:ext uri="{FF2B5EF4-FFF2-40B4-BE49-F238E27FC236}">
                <a16:creationId xmlns:a16="http://schemas.microsoft.com/office/drawing/2014/main" id="{36FA98FF-B9BD-097C-6D02-F5FA851F77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id="{A1A2134F-8E3D-9A0B-C7D9-0654FE8C5E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id="{2C825EE6-524B-DE07-A516-15B67505EDFA}"/>
              </a:ext>
            </a:extLst>
          </p:cNvPr>
          <p:cNvPicPr>
            <a:picLocks noChangeAspect="1"/>
          </p:cNvPicPr>
          <p:nvPr/>
        </p:nvPicPr>
        <p:blipFill>
          <a:blip r:embed="rId7"/>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id="{7DD517B1-4D15-A218-6FB3-CD7B717FC621}"/>
              </a:ext>
            </a:extLst>
          </p:cNvPr>
          <p:cNvPicPr>
            <a:picLocks noChangeAspect="1"/>
          </p:cNvPicPr>
          <p:nvPr/>
        </p:nvPicPr>
        <p:blipFill>
          <a:blip r:embed="rId8"/>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id="{3B851BB8-C1C2-C286-2077-F31BB249D8B9}"/>
              </a:ext>
            </a:extLst>
          </p:cNvPr>
          <p:cNvPicPr>
            <a:picLocks noChangeAspect="1"/>
          </p:cNvPicPr>
          <p:nvPr/>
        </p:nvPicPr>
        <p:blipFill>
          <a:blip r:embed="rId9"/>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BC27A8D-E531-26CB-ADA8-A2DB66A09E9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4EDA64-CC0E-6D3C-68A0-D471F7E071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2BB6CA8-C378-4939-AEC2-B4738C6449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0DA5D2-3E7C-68CF-DE4B-9D87ED95861B}"/>
              </a:ext>
            </a:extLst>
          </p:cNvPr>
          <p:cNvPicPr>
            <a:picLocks noChangeAspect="1"/>
          </p:cNvPicPr>
          <p:nvPr/>
        </p:nvPicPr>
        <p:blipFill>
          <a:blip r:embed="rId7"/>
          <a:stretch>
            <a:fillRect/>
          </a:stretch>
        </p:blipFill>
        <p:spPr>
          <a:xfrm>
            <a:off x="3492789" y="420201"/>
            <a:ext cx="5054022" cy="969348"/>
          </a:xfrm>
          <a:prstGeom prst="rect">
            <a:avLst/>
          </a:prstGeom>
        </p:spPr>
      </p:pic>
    </p:spTree>
    <p:extLst>
      <p:ext uri="{BB962C8B-B14F-4D97-AF65-F5344CB8AC3E}">
        <p14:creationId xmlns:p14="http://schemas.microsoft.com/office/powerpoint/2010/main" val="38295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xmln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297</Words>
  <Application>Microsoft Office PowerPoint</Application>
  <PresentationFormat>Widescreen</PresentationFormat>
  <Paragraphs>22</Paragraphs>
  <Slides>16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vt:lpstr>
      <vt:lpstr>Lobster</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2023-10-09T15:17:53Z</dcterms:created>
  <dcterms:modified xsi:type="dcterms:W3CDTF">2024-05-09T13:13:53Z</dcterms:modified>
</cp:coreProperties>
</file>