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840" y="4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>
        <a:defRPr b="0" i="0" u="none"/>
      </a:lvl1pPr>
    </p:titleStyle>
    <p:bodyStyle>
      <a:lvl2pPr>
        <a:defRPr b="0" i="0" u="none"/>
      </a:lvl2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702400" y="5929200"/>
            <a:ext cx="511164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ambria"/>
              </a:rPr>
              <a:t>Pham Thị Huệ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6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6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NGOI SAO LAP LANH\Picture1 - Copy.jpg"/>
          <p:cNvPicPr/>
          <p:nvPr/>
        </p:nvPicPr>
        <p:blipFill>
          <a:blip r:embed="rId7"/>
          <a:srcRect t="49118" b="30685"/>
          <a:stretch/>
        </p:blipFill>
        <p:spPr>
          <a:xfrm>
            <a:off x="695160" y="2590920"/>
            <a:ext cx="9779040" cy="14922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800" y="1460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2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99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4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4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3"/>
          <a:stretch/>
        </p:blipFill>
        <p:spPr>
          <a:xfrm>
            <a:off x="36828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"/>
          <p:cNvSpPr/>
          <p:nvPr/>
        </p:nvSpPr>
        <p:spPr>
          <a:xfrm>
            <a:off x="6199200" y="32400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Học hát\NGOI SAO LAP LANH\Picture1 - Copy.jpg"/>
          <p:cNvPicPr/>
          <p:nvPr/>
        </p:nvPicPr>
        <p:blipFill>
          <a:blip r:embed="rId6"/>
          <a:srcRect t="25691" r="49580" b="52500"/>
          <a:stretch/>
        </p:blipFill>
        <p:spPr>
          <a:xfrm>
            <a:off x="1022400" y="2089080"/>
            <a:ext cx="8839080" cy="2347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3" descr="D:\GIÁO ÁN 1 2020-2021\HÌNH SOẠN GIÁO ÁN\Học hát\NGOI SAO LAP LANH\Picture1 - Copy - Copy (2).jpg"/>
          <p:cNvPicPr/>
          <p:nvPr/>
        </p:nvPicPr>
        <p:blipFill>
          <a:blip r:embed="rId6"/>
          <a:srcRect t="23098" b="38462"/>
          <a:stretch/>
        </p:blipFill>
        <p:spPr>
          <a:xfrm>
            <a:off x="849240" y="2276640"/>
            <a:ext cx="9217080" cy="25383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344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object type=&quot;3&quot; unique_id=&quot;10023&quot;&gt;&lt;property id=&quot;20148&quot; value=&quot;5&quot;/&gt;&lt;property id=&quot;20300&quot; value=&quot;Slide 21&quot;/&gt;&lt;property id=&quot;20307&quot; value=&quot;276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7541</TotalTime>
  <Words>254</Words>
  <Application>Microsoft Office PowerPoint</Application>
  <PresentationFormat>Custom</PresentationFormat>
  <Paragraphs>54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643</cp:revision>
  <dcterms:created xsi:type="dcterms:W3CDTF">2010-04-30T20:19:48Z</dcterms:created>
  <dcterms:modified xsi:type="dcterms:W3CDTF">2024-04-17T07:29:22Z</dcterms:modified>
  <dc:language>en-US</dc:language>
</cp:coreProperties>
</file>