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  <p:sldId id="292" r:id="rId10"/>
    <p:sldId id="286" r:id="rId11"/>
    <p:sldId id="288" r:id="rId12"/>
    <p:sldId id="287" r:id="rId13"/>
    <p:sldId id="293" r:id="rId14"/>
    <p:sldId id="301" r:id="rId15"/>
    <p:sldId id="302" r:id="rId16"/>
    <p:sldId id="30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1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475</Words>
  <Application>Microsoft Office PowerPoint</Application>
  <PresentationFormat>Màn hình rộng</PresentationFormat>
  <Paragraphs>153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3" baseType="lpstr">
      <vt:lpstr>Arial</vt:lpstr>
      <vt:lpstr>UTM Cookies</vt:lpstr>
      <vt:lpstr>UTM Cooper Black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Ngọc Nguyễn Võ</cp:lastModifiedBy>
  <cp:revision>183</cp:revision>
  <dcterms:created xsi:type="dcterms:W3CDTF">2021-06-02T01:34:28Z</dcterms:created>
  <dcterms:modified xsi:type="dcterms:W3CDTF">2022-03-08T05:46:51Z</dcterms:modified>
</cp:coreProperties>
</file>