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  <p:sldId id="292" r:id="rId11"/>
    <p:sldId id="286" r:id="rId12"/>
    <p:sldId id="308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4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8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1.wdp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microsoft.com/office/2007/relationships/hdphoto" Target="../media/hdphoto1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421</Words>
  <Application>Microsoft Macintosh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214</cp:revision>
  <dcterms:created xsi:type="dcterms:W3CDTF">2021-06-02T01:34:28Z</dcterms:created>
  <dcterms:modified xsi:type="dcterms:W3CDTF">2021-06-20T10:46:49Z</dcterms:modified>
</cp:coreProperties>
</file>