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0"/>
  </p:notesMasterIdLst>
  <p:sldIdLst>
    <p:sldId id="355" r:id="rId2"/>
    <p:sldId id="359" r:id="rId3"/>
    <p:sldId id="360" r:id="rId4"/>
    <p:sldId id="361" r:id="rId5"/>
    <p:sldId id="380" r:id="rId6"/>
    <p:sldId id="362" r:id="rId7"/>
    <p:sldId id="381" r:id="rId8"/>
    <p:sldId id="363" r:id="rId9"/>
    <p:sldId id="364" r:id="rId10"/>
    <p:sldId id="371" r:id="rId11"/>
    <p:sldId id="372" r:id="rId12"/>
    <p:sldId id="373" r:id="rId13"/>
    <p:sldId id="375" r:id="rId14"/>
    <p:sldId id="377" r:id="rId15"/>
    <p:sldId id="378" r:id="rId16"/>
    <p:sldId id="382" r:id="rId17"/>
    <p:sldId id="383" r:id="rId18"/>
    <p:sldId id="384" r:id="rId19"/>
  </p:sldIdLst>
  <p:sldSz cx="6858000" cy="5143500"/>
  <p:notesSz cx="6858000" cy="9144000"/>
  <p:embeddedFontLst>
    <p:embeddedFont>
      <p:font typeface="HP001 5 hàng" panose="020B0603050302020204" pitchFamily="34" charset="0"/>
      <p:regular r:id="rId21"/>
      <p:bold r:id="rId22"/>
    </p:embeddedFont>
    <p:embeddedFont>
      <p:font typeface="HP001 4 hàng" panose="020B0603050302020204" pitchFamily="34" charset="0"/>
      <p:regular r:id="rId23"/>
      <p:bold r:id="rId24"/>
    </p:embeddedFont>
    <p:embeddedFont>
      <p:font typeface="UTM Cookies" panose="02040603050506020204" pitchFamily="18" charset="0"/>
      <p:regular r:id="rId25"/>
    </p:embeddedFont>
    <p:embeddedFont>
      <p:font typeface="Kalam" panose="020B0604020202020204" charset="0"/>
      <p:regular r:id="rId26"/>
      <p:bold r:id="rId27"/>
    </p:embeddedFont>
    <p:embeddedFont>
      <p:font typeface="Montserrat" panose="02000505000000020004" pitchFamily="2" charset="0"/>
      <p:regular r:id="rId28"/>
      <p:bold r:id="rId29"/>
      <p:italic r:id="rId30"/>
      <p:boldItalic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131"/>
    <a:srgbClr val="000000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 snapToGrid="0">
      <p:cViewPr varScale="1">
        <p:scale>
          <a:sx n="91" d="100"/>
          <a:sy n="91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tm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3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5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3" y="399022"/>
            <a:ext cx="460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CHỮ HOA </a:t>
            </a:r>
            <a:r>
              <a:rPr lang="en-US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P001 5 hàng" panose="020B0603050302020204" pitchFamily="34" charset="0"/>
              </a:rPr>
              <a:t>V</a:t>
            </a:r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2695608" y="1657368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08718" y="389389"/>
            <a:ext cx="1198883" cy="1174001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6" r="11567" b="6918"/>
          <a:stretch/>
        </p:blipFill>
        <p:spPr>
          <a:xfrm>
            <a:off x="1535795" y="1537100"/>
            <a:ext cx="2641881" cy="3142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23444" r="11580" b="23222"/>
          <a:stretch/>
        </p:blipFill>
        <p:spPr>
          <a:xfrm>
            <a:off x="4177677" y="3062221"/>
            <a:ext cx="1676586" cy="16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913828" y="1534510"/>
            <a:ext cx="4727212" cy="3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6C3BB7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327" t="3148" r="9588" b="15346"/>
          <a:stretch/>
        </p:blipFill>
        <p:spPr>
          <a:xfrm>
            <a:off x="1634443" y="1166648"/>
            <a:ext cx="3817805" cy="36365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1683" y="1066800"/>
            <a:ext cx="1996190" cy="21906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21396" y="243626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531" y="995784"/>
            <a:ext cx="6082781" cy="1408328"/>
            <a:chOff x="1984109" y="992403"/>
            <a:chExt cx="6000857" cy="13454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/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84109" y="1308732"/>
              <a:ext cx="5929879" cy="1029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Ǉō . </a:t>
              </a:r>
              <a:endParaRPr lang="en-US" sz="3200" dirty="0">
                <a:solidFill>
                  <a:srgbClr val="C0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821396" y="2404112"/>
            <a:ext cx="6119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V</a:t>
            </a:r>
            <a:endParaRPr lang="vi-VN" sz="20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cao</a:t>
            </a:r>
            <a:r>
              <a:rPr lang="en-US" sz="1800" dirty="0">
                <a:latin typeface="UTM Avo" panose="02040603050506020204" pitchFamily="18" charset="0"/>
              </a:rPr>
              <a:t> 2.5 li 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V, y, h</a:t>
            </a:r>
            <a:endParaRPr lang="vi-VN" sz="24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3" y="907728"/>
            <a:ext cx="6005211" cy="2245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943" y="3153104"/>
            <a:ext cx="279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xin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6329" y="3153104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ban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cho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các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loài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: </a:t>
            </a:r>
            <a:r>
              <a:rPr lang="en-US" sz="2000" dirty="0" err="1">
                <a:solidFill>
                  <a:srgbClr val="C00000"/>
                </a:solidFill>
              </a:rPr>
              <a:t>d</a:t>
            </a:r>
            <a:r>
              <a:rPr lang="en-US" sz="2000" dirty="0" err="1" smtClean="0">
                <a:solidFill>
                  <a:srgbClr val="C00000"/>
                </a:solidFill>
              </a:rPr>
              <a:t>ừa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cau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mít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vải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ớt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tỏi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304801" y="916930"/>
            <a:ext cx="6201104" cy="2372672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439653" y="3205655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nhỏ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xin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bạn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và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tự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giới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thiệu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mình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5080" y="3205655"/>
            <a:ext cx="2790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Vì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nhỏ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vội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vàng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đã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nghe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nhầm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lẩm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nhẩm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của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là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mình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5" y="1002767"/>
            <a:ext cx="5042314" cy="188534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1061543" y="2965818"/>
            <a:ext cx="4911687" cy="1879314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58409" y="463395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Sự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tích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cây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thì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là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7863" y="1581225"/>
            <a:ext cx="47328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Hãy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số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rau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36850"/>
          <a:stretch/>
        </p:blipFill>
        <p:spPr>
          <a:xfrm>
            <a:off x="326410" y="2173410"/>
            <a:ext cx="6194324" cy="187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op 9 tác dụng của cây rau thì là - Tác Dụng Của Câ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01" y="1955686"/>
            <a:ext cx="4762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412898" y="430220"/>
            <a:ext cx="227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tích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thì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là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3447" y="891885"/>
            <a:ext cx="61053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</a:t>
            </a:r>
            <a:r>
              <a:rPr lang="en-US" sz="1600" dirty="0" err="1" smtClean="0">
                <a:latin typeface="UTM Avo" panose="02040603050506020204" pitchFamily="18" charset="0"/>
              </a:rPr>
              <a:t>Ngày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xưa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đất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chưa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bèn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rỡ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kéo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nhau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tay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dừa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cau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mít</a:t>
            </a:r>
            <a:r>
              <a:rPr lang="en-US" sz="1600" dirty="0" smtClean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mãi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vẫn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chưa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hết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sau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vắn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tắt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vải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ớt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tỏi</a:t>
            </a:r>
            <a:r>
              <a:rPr lang="en-US" sz="1600" dirty="0" smtClean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490" y="439600"/>
            <a:ext cx="60894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     </a:t>
            </a:r>
            <a:r>
              <a:rPr lang="en-US" sz="1600" dirty="0" err="1" smtClean="0">
                <a:latin typeface="UTM Avo" panose="02040603050506020204" pitchFamily="18" charset="0"/>
              </a:rPr>
              <a:t>Khi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bỗng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mảnh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khảnh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lá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xin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xíu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 –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liền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thưa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Thưa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riêu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mực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ngon</a:t>
            </a:r>
            <a:r>
              <a:rPr lang="en-US" sz="1600" dirty="0">
                <a:latin typeface="UTM Avo" panose="02040603050506020204" pitchFamily="18" charset="0"/>
              </a:rPr>
              <a:t> ạ.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liền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bảo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Ừ,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suy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khoe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bè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“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” </a:t>
            </a:r>
            <a:r>
              <a:rPr lang="en-US" sz="1600" dirty="0" err="1">
                <a:latin typeface="UTM Avo" panose="02040603050506020204" pitchFamily="18" charset="0"/>
              </a:rPr>
              <a:t>đấy</a:t>
            </a:r>
            <a:r>
              <a:rPr lang="en-US" sz="1600" dirty="0">
                <a:latin typeface="UTM Avo" panose="02040603050506020204" pitchFamily="18" charset="0"/>
              </a:rPr>
              <a:t>!</a:t>
            </a:r>
          </a:p>
          <a:p>
            <a:pPr algn="r">
              <a:lnSpc>
                <a:spcPct val="150000"/>
              </a:lnSpc>
            </a:pPr>
            <a:r>
              <a:rPr lang="en-US" sz="1200" i="1" dirty="0">
                <a:latin typeface="UTM Avo" panose="02040603050506020204" pitchFamily="18" charset="0"/>
              </a:rPr>
              <a:t> (</a:t>
            </a:r>
            <a:r>
              <a:rPr lang="en-US" sz="1200" i="1" dirty="0" err="1">
                <a:latin typeface="UTM Avo" panose="02040603050506020204" pitchFamily="18" charset="0"/>
              </a:rPr>
              <a:t>Sự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tích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cây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thì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là</a:t>
            </a:r>
            <a:r>
              <a:rPr lang="en-US" sz="1200" i="1" dirty="0">
                <a:latin typeface="UTM Avo" panose="02040603050506020204" pitchFamily="18" charset="0"/>
              </a:rPr>
              <a:t> – </a:t>
            </a:r>
            <a:r>
              <a:rPr lang="en-US" sz="1200" i="1" dirty="0" err="1">
                <a:latin typeface="UTM Avo" panose="02040603050506020204" pitchFamily="18" charset="0"/>
              </a:rPr>
              <a:t>Trịnh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Mạnh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kể</a:t>
            </a:r>
            <a:r>
              <a:rPr lang="en-US" sz="1200" i="1" dirty="0" smtClean="0">
                <a:latin typeface="UTM Avo" panose="02040603050506020204" pitchFamily="18" charset="0"/>
              </a:rPr>
              <a:t>))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863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136551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vắn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tắt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136551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mảnh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khảnh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canh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riêu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306227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306227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3040819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suy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nghĩ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589639" y="579456"/>
            <a:ext cx="169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353961" y="1668015"/>
            <a:ext cx="6164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Thưa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trời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riêu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mực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thì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ngon</a:t>
            </a:r>
            <a:r>
              <a:rPr lang="en-US" sz="1800" dirty="0">
                <a:latin typeface="UTM Avo" panose="02040603050506020204" pitchFamily="18" charset="0"/>
              </a:rPr>
              <a:t> ạ.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632155" y="1668015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229030" y="1668015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97042" y="1668015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505197" y="2100281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619131" y="2100281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679999" y="2100281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38459" y="1371073"/>
            <a:ext cx="21375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smtClean="0">
                <a:latin typeface="UTM Avo" panose="02040603050506020204" pitchFamily="18" charset="0"/>
              </a:rPr>
              <a:t>    </a:t>
            </a:r>
            <a:r>
              <a:rPr lang="en-US" sz="2000" dirty="0" err="1" smtClean="0">
                <a:latin typeface="UTM Avo" panose="02040603050506020204" pitchFamily="18" charset="0"/>
              </a:rPr>
              <a:t>vắn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tắt</a:t>
            </a:r>
            <a:r>
              <a:rPr lang="en-US" sz="2000" dirty="0" smtClean="0">
                <a:latin typeface="UTM Avo" panose="02040603050506020204" pitchFamily="18" charset="0"/>
              </a:rPr>
              <a:t> (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)</a:t>
            </a:r>
            <a:endParaRPr lang="vi-VN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438459" y="1866530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 smtClean="0">
                <a:latin typeface="UTM Avo" panose="02040603050506020204" pitchFamily="18" charset="0"/>
              </a:rPr>
              <a:t>mảnh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khảnh</a:t>
            </a:r>
            <a:endParaRPr lang="vi-VN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608135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608135" y="2042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66021" y="1358103"/>
            <a:ext cx="393645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một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cách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ngắn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gọn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088200" y="1866530"/>
            <a:ext cx="5531799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cao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gầy,nhỏ,trông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vẻ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yếu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ớt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54" y="2676919"/>
            <a:ext cx="4444966" cy="20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cái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mảnh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khảnh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lá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xíu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thiệu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mình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nhỏ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liền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thưa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Thưa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trời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nấu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canh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riêu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cá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hoặc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cá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mực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mà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thì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mất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ngon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ạ.</a:t>
            </a:r>
            <a:endParaRPr lang="en-US" sz="18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591</Words>
  <Application>Microsoft Office PowerPoint</Application>
  <PresentationFormat>Custom</PresentationFormat>
  <Paragraphs>69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HP001 5 hàng</vt:lpstr>
      <vt:lpstr>Wingdings</vt:lpstr>
      <vt:lpstr>HP001 4 hàng</vt:lpstr>
      <vt:lpstr>UTM Cookies</vt:lpstr>
      <vt:lpstr>Kalam</vt:lpstr>
      <vt:lpstr>Montserrat</vt:lpstr>
      <vt:lpstr>Arial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83</cp:revision>
  <dcterms:modified xsi:type="dcterms:W3CDTF">2021-06-20T14:00:03Z</dcterms:modified>
</cp:coreProperties>
</file>