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89" r:id="rId1"/>
    <p:sldMasterId id="2147484542" r:id="rId2"/>
    <p:sldMasterId id="2147484580" r:id="rId3"/>
  </p:sldMasterIdLst>
  <p:notesMasterIdLst>
    <p:notesMasterId r:id="rId40"/>
  </p:notesMasterIdLst>
  <p:sldIdLst>
    <p:sldId id="777" r:id="rId4"/>
    <p:sldId id="302" r:id="rId5"/>
    <p:sldId id="350" r:id="rId6"/>
    <p:sldId id="545" r:id="rId7"/>
    <p:sldId id="312" r:id="rId8"/>
    <p:sldId id="1074" r:id="rId9"/>
    <p:sldId id="373" r:id="rId10"/>
    <p:sldId id="378" r:id="rId11"/>
    <p:sldId id="379" r:id="rId12"/>
    <p:sldId id="380" r:id="rId13"/>
    <p:sldId id="381" r:id="rId14"/>
    <p:sldId id="382" r:id="rId15"/>
    <p:sldId id="374" r:id="rId16"/>
    <p:sldId id="375" r:id="rId17"/>
    <p:sldId id="376" r:id="rId18"/>
    <p:sldId id="377" r:id="rId19"/>
    <p:sldId id="324" r:id="rId20"/>
    <p:sldId id="322" r:id="rId21"/>
    <p:sldId id="360" r:id="rId22"/>
    <p:sldId id="383" r:id="rId23"/>
    <p:sldId id="384" r:id="rId24"/>
    <p:sldId id="386" r:id="rId25"/>
    <p:sldId id="1079" r:id="rId26"/>
    <p:sldId id="1149" r:id="rId27"/>
    <p:sldId id="1081" r:id="rId28"/>
    <p:sldId id="387" r:id="rId29"/>
    <p:sldId id="388" r:id="rId30"/>
    <p:sldId id="294" r:id="rId31"/>
    <p:sldId id="291" r:id="rId32"/>
    <p:sldId id="296" r:id="rId33"/>
    <p:sldId id="385" r:id="rId34"/>
    <p:sldId id="390" r:id="rId35"/>
    <p:sldId id="389" r:id="rId36"/>
    <p:sldId id="391" r:id="rId37"/>
    <p:sldId id="520" r:id="rId38"/>
    <p:sldId id="52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32" userDrawn="1">
          <p15:clr>
            <a:srgbClr val="A4A3A4"/>
          </p15:clr>
        </p15:guide>
        <p15:guide id="2" pos="3840" userDrawn="1">
          <p15:clr>
            <a:srgbClr val="A4A3A4"/>
          </p15:clr>
        </p15:guide>
        <p15:guide id="3" orient="horz"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000099"/>
    <a:srgbClr val="99FFCC"/>
    <a:srgbClr val="FF3300"/>
    <a:srgbClr val="FFCCFF"/>
    <a:srgbClr val="AB5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97" autoAdjust="0"/>
    <p:restoredTop sz="94291" autoAdjust="0"/>
  </p:normalViewPr>
  <p:slideViewPr>
    <p:cSldViewPr snapToGrid="0" showGuides="1">
      <p:cViewPr>
        <p:scale>
          <a:sx n="76" d="100"/>
          <a:sy n="76" d="100"/>
        </p:scale>
        <p:origin x="-1692" y="-828"/>
      </p:cViewPr>
      <p:guideLst>
        <p:guide orient="horz" pos="2232"/>
        <p:guide orient="horz" pos="2304"/>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E4DD7-081D-4FEE-959F-B1F417AF5DD4}" type="datetimeFigureOut">
              <a:rPr lang="en-US" smtClean="0"/>
              <a:pPr/>
              <a:t>07/03/2023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592B7-377A-487C-A400-2FE720A8AFAE}" type="slidenum">
              <a:rPr lang="en-US" smtClean="0"/>
              <a:pPr/>
              <a:t>‹#›</a:t>
            </a:fld>
            <a:endParaRPr lang="en-US"/>
          </a:p>
        </p:txBody>
      </p:sp>
    </p:spTree>
    <p:extLst>
      <p:ext uri="{BB962C8B-B14F-4D97-AF65-F5344CB8AC3E}">
        <p14:creationId xmlns:p14="http://schemas.microsoft.com/office/powerpoint/2010/main" val="127888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6592B7-377A-487C-A400-2FE720A8AFAE}" type="slidenum">
              <a:rPr lang="en-US" smtClean="0"/>
              <a:pPr/>
              <a:t>30</a:t>
            </a:fld>
            <a:endParaRPr lang="en-US"/>
          </a:p>
        </p:txBody>
      </p:sp>
    </p:spTree>
    <p:extLst>
      <p:ext uri="{BB962C8B-B14F-4D97-AF65-F5344CB8AC3E}">
        <p14:creationId xmlns:p14="http://schemas.microsoft.com/office/powerpoint/2010/main" val="60449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 xmlns:a16="http://schemas.microsoft.com/office/drawing/2014/main" id="{4259B70A-E4C5-46DB-90A0-3B3E14B14D9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D289FE35-E87B-4B62-A084-C2BED805DE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2C07B367-42C1-49BE-98BC-36C6F95DE6D6}"/>
              </a:ext>
            </a:extLst>
          </p:cNvPr>
          <p:cNvSpPr>
            <a:spLocks noGrp="1"/>
          </p:cNvSpPr>
          <p:nvPr>
            <p:ph type="sldNum" sz="quarter" idx="12"/>
          </p:nvPr>
        </p:nvSpPr>
        <p:spPr/>
        <p:txBody>
          <a:bodyPr/>
          <a:lstStyle>
            <a:lvl1pPr>
              <a:defRPr/>
            </a:lvl1pPr>
          </a:lstStyle>
          <a:p>
            <a:pPr>
              <a:defRPr/>
            </a:pPr>
            <a:fld id="{189F1553-6EC7-412E-B2A4-AD107AEC0FCE}" type="slidenum">
              <a:rPr lang="en-US" altLang="en-US"/>
              <a:pPr>
                <a:defRPr/>
              </a:pPr>
              <a:t>‹#›</a:t>
            </a:fld>
            <a:endParaRPr lang="en-US" altLang="en-US"/>
          </a:p>
        </p:txBody>
      </p:sp>
    </p:spTree>
    <p:extLst>
      <p:ext uri="{BB962C8B-B14F-4D97-AF65-F5344CB8AC3E}">
        <p14:creationId xmlns:p14="http://schemas.microsoft.com/office/powerpoint/2010/main" val="3510935209"/>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1E18CD4-30A2-4380-9886-354EE1867B8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F8DC6933-4319-4106-803E-8ACB7CC3E79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1FC5435B-F5A4-4A06-9FBE-6518F5263FF1}"/>
              </a:ext>
            </a:extLst>
          </p:cNvPr>
          <p:cNvSpPr>
            <a:spLocks noGrp="1"/>
          </p:cNvSpPr>
          <p:nvPr>
            <p:ph type="sldNum" sz="quarter" idx="12"/>
          </p:nvPr>
        </p:nvSpPr>
        <p:spPr/>
        <p:txBody>
          <a:bodyPr/>
          <a:lstStyle>
            <a:lvl1pPr>
              <a:defRPr/>
            </a:lvl1pPr>
          </a:lstStyle>
          <a:p>
            <a:pPr>
              <a:defRPr/>
            </a:pPr>
            <a:fld id="{37DD0702-8AC3-4289-BA8C-85CB5D25E626}" type="slidenum">
              <a:rPr lang="en-US" altLang="en-US"/>
              <a:pPr>
                <a:defRPr/>
              </a:pPr>
              <a:t>‹#›</a:t>
            </a:fld>
            <a:endParaRPr lang="en-US" altLang="en-US"/>
          </a:p>
        </p:txBody>
      </p:sp>
    </p:spTree>
    <p:extLst>
      <p:ext uri="{BB962C8B-B14F-4D97-AF65-F5344CB8AC3E}">
        <p14:creationId xmlns:p14="http://schemas.microsoft.com/office/powerpoint/2010/main" val="663957915"/>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082C18B-6809-427C-AEB8-8EC6E6D9696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05EAF571-DDBE-48EB-B1ED-AFF27219601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22983793-14E1-4EAA-A8B3-998094771DA8}"/>
              </a:ext>
            </a:extLst>
          </p:cNvPr>
          <p:cNvSpPr>
            <a:spLocks noGrp="1"/>
          </p:cNvSpPr>
          <p:nvPr>
            <p:ph type="sldNum" sz="quarter" idx="12"/>
          </p:nvPr>
        </p:nvSpPr>
        <p:spPr/>
        <p:txBody>
          <a:bodyPr/>
          <a:lstStyle>
            <a:lvl1pPr>
              <a:defRPr/>
            </a:lvl1pPr>
          </a:lstStyle>
          <a:p>
            <a:pPr>
              <a:defRPr/>
            </a:pPr>
            <a:fld id="{A9F425C0-42E6-49A1-8B12-BBD1C8CA0CF9}" type="slidenum">
              <a:rPr lang="en-US" altLang="en-US"/>
              <a:pPr>
                <a:defRPr/>
              </a:pPr>
              <a:t>‹#›</a:t>
            </a:fld>
            <a:endParaRPr lang="en-US" altLang="en-US"/>
          </a:p>
        </p:txBody>
      </p:sp>
    </p:spTree>
    <p:extLst>
      <p:ext uri="{BB962C8B-B14F-4D97-AF65-F5344CB8AC3E}">
        <p14:creationId xmlns:p14="http://schemas.microsoft.com/office/powerpoint/2010/main" val="2346238385"/>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 xmlns:a16="http://schemas.microsoft.com/office/drawing/2014/main" id="{8311D5B1-8745-46C8-8087-C909385C0D6D}"/>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 xmlns:a16="http://schemas.microsoft.com/office/drawing/2014/main" id="{69A95C38-B6E5-44D3-B7B3-AB561080583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9E742C0F-2FF1-43A4-9EA7-56C435D375B4}"/>
              </a:ext>
            </a:extLst>
          </p:cNvPr>
          <p:cNvSpPr>
            <a:spLocks noGrp="1"/>
          </p:cNvSpPr>
          <p:nvPr>
            <p:ph type="sldNum" sz="quarter" idx="12"/>
          </p:nvPr>
        </p:nvSpPr>
        <p:spPr/>
        <p:txBody>
          <a:bodyPr/>
          <a:lstStyle>
            <a:lvl1pPr>
              <a:defRPr/>
            </a:lvl1pPr>
          </a:lstStyle>
          <a:p>
            <a:pPr>
              <a:defRPr/>
            </a:pPr>
            <a:fld id="{88925C24-5CE1-4E58-BD12-0BEA2EF673BD}" type="slidenum">
              <a:rPr lang="en-US" altLang="en-US"/>
              <a:pPr>
                <a:defRPr/>
              </a:pPr>
              <a:t>‹#›</a:t>
            </a:fld>
            <a:endParaRPr lang="en-US" altLang="en-US"/>
          </a:p>
        </p:txBody>
      </p:sp>
    </p:spTree>
    <p:extLst>
      <p:ext uri="{BB962C8B-B14F-4D97-AF65-F5344CB8AC3E}">
        <p14:creationId xmlns:p14="http://schemas.microsoft.com/office/powerpoint/2010/main" val="4005758921"/>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7311460"/>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0344235"/>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2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07/03/2023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956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07/03/2023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563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9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07/03/2023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572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07/03/2023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85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0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0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07/03/2023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506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EFA71D9-D39D-48B8-8216-7502DFD6771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29CA856D-E5D7-457C-9375-733291B09BA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A859A0BE-1836-4970-83EA-E329F1673FF6}"/>
              </a:ext>
            </a:extLst>
          </p:cNvPr>
          <p:cNvSpPr>
            <a:spLocks noGrp="1"/>
          </p:cNvSpPr>
          <p:nvPr>
            <p:ph type="sldNum" sz="quarter" idx="12"/>
          </p:nvPr>
        </p:nvSpPr>
        <p:spPr/>
        <p:txBody>
          <a:bodyPr/>
          <a:lstStyle>
            <a:lvl1pPr>
              <a:defRPr/>
            </a:lvl1pPr>
          </a:lstStyle>
          <a:p>
            <a:pPr>
              <a:defRPr/>
            </a:pPr>
            <a:fld id="{F027721C-4E6B-4348-88D7-7AA120AE766E}" type="slidenum">
              <a:rPr lang="en-US" altLang="en-US"/>
              <a:pPr>
                <a:defRPr/>
              </a:pPr>
              <a:t>‹#›</a:t>
            </a:fld>
            <a:endParaRPr lang="en-US" altLang="en-US"/>
          </a:p>
        </p:txBody>
      </p:sp>
    </p:spTree>
    <p:extLst>
      <p:ext uri="{BB962C8B-B14F-4D97-AF65-F5344CB8AC3E}">
        <p14:creationId xmlns:p14="http://schemas.microsoft.com/office/powerpoint/2010/main" val="3607817446"/>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07/03/2023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415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07/03/2023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8469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24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07/03/2023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4798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07/03/2023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6427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07/03/2023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7602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3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83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07/03/2023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7826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3C9E241D-3D94-41FF-975E-CAE316908FAC}" type="slidenum">
              <a:rPr lang="en-US"/>
              <a:pPr/>
              <a:t>‹#›</a:t>
            </a:fld>
            <a:endParaRPr lang="en-US"/>
          </a:p>
        </p:txBody>
      </p:sp>
    </p:spTree>
    <p:extLst>
      <p:ext uri="{BB962C8B-B14F-4D97-AF65-F5344CB8AC3E}">
        <p14:creationId xmlns:p14="http://schemas.microsoft.com/office/powerpoint/2010/main" val="3463421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0C2D5980-78B8-4A3C-9DB7-ECDD71B88CE5}" type="slidenum">
              <a:rPr lang="en-US"/>
              <a:pPr/>
              <a:t>‹#›</a:t>
            </a:fld>
            <a:endParaRPr lang="en-US"/>
          </a:p>
        </p:txBody>
      </p:sp>
    </p:spTree>
    <p:extLst>
      <p:ext uri="{BB962C8B-B14F-4D97-AF65-F5344CB8AC3E}">
        <p14:creationId xmlns:p14="http://schemas.microsoft.com/office/powerpoint/2010/main" val="19349183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4AC01D06-27DB-4EEC-B1E9-33CE60CD65BA}" type="slidenum">
              <a:rPr lang="en-US"/>
              <a:pPr/>
              <a:t>‹#›</a:t>
            </a:fld>
            <a:endParaRPr lang="en-US"/>
          </a:p>
        </p:txBody>
      </p:sp>
    </p:spTree>
    <p:extLst>
      <p:ext uri="{BB962C8B-B14F-4D97-AF65-F5344CB8AC3E}">
        <p14:creationId xmlns:p14="http://schemas.microsoft.com/office/powerpoint/2010/main" val="1188888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C815C0F8-A539-4195-BD47-6CB6CDB7D2B4}" type="slidenum">
              <a:rPr lang="en-US"/>
              <a:pPr/>
              <a:t>‹#›</a:t>
            </a:fld>
            <a:endParaRPr lang="en-US"/>
          </a:p>
        </p:txBody>
      </p:sp>
    </p:spTree>
    <p:extLst>
      <p:ext uri="{BB962C8B-B14F-4D97-AF65-F5344CB8AC3E}">
        <p14:creationId xmlns:p14="http://schemas.microsoft.com/office/powerpoint/2010/main" val="3874892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B9F94B3-B9C5-48E1-91E7-22CECA1ADB8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9A3A4846-CFA9-42F7-B4D0-B33EFA32D9D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D8FEA7D9-3183-45F2-9429-8BF7809C561E}"/>
              </a:ext>
            </a:extLst>
          </p:cNvPr>
          <p:cNvSpPr>
            <a:spLocks noGrp="1"/>
          </p:cNvSpPr>
          <p:nvPr>
            <p:ph type="sldNum" sz="quarter" idx="12"/>
          </p:nvPr>
        </p:nvSpPr>
        <p:spPr/>
        <p:txBody>
          <a:bodyPr/>
          <a:lstStyle>
            <a:lvl1pPr>
              <a:defRPr/>
            </a:lvl1pPr>
          </a:lstStyle>
          <a:p>
            <a:pPr>
              <a:defRPr/>
            </a:pPr>
            <a:fld id="{38F907F8-7A0F-4894-8E46-E69B1F0B5BD8}" type="slidenum">
              <a:rPr lang="en-US" altLang="en-US"/>
              <a:pPr>
                <a:defRPr/>
              </a:pPr>
              <a:t>‹#›</a:t>
            </a:fld>
            <a:endParaRPr lang="en-US" altLang="en-US"/>
          </a:p>
        </p:txBody>
      </p:sp>
    </p:spTree>
    <p:extLst>
      <p:ext uri="{BB962C8B-B14F-4D97-AF65-F5344CB8AC3E}">
        <p14:creationId xmlns:p14="http://schemas.microsoft.com/office/powerpoint/2010/main" val="4041001153"/>
      </p:ext>
    </p:extLst>
  </p:cSld>
  <p:clrMapOvr>
    <a:masterClrMapping/>
  </p:clrMapOvr>
  <p:transition>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8CC8C7AC-BD3C-4B27-B9E6-5E1CB5FE9081}" type="slidenum">
              <a:rPr lang="en-US"/>
              <a:pPr/>
              <a:t>‹#›</a:t>
            </a:fld>
            <a:endParaRPr lang="en-US"/>
          </a:p>
        </p:txBody>
      </p:sp>
    </p:spTree>
    <p:extLst>
      <p:ext uri="{BB962C8B-B14F-4D97-AF65-F5344CB8AC3E}">
        <p14:creationId xmlns:p14="http://schemas.microsoft.com/office/powerpoint/2010/main" val="568382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A4CDB24-C67A-4A0F-B1D2-E0DA392B0926}" type="slidenum">
              <a:rPr lang="en-US"/>
              <a:pPr/>
              <a:t>‹#›</a:t>
            </a:fld>
            <a:endParaRPr lang="en-US"/>
          </a:p>
        </p:txBody>
      </p:sp>
    </p:spTree>
    <p:extLst>
      <p:ext uri="{BB962C8B-B14F-4D97-AF65-F5344CB8AC3E}">
        <p14:creationId xmlns:p14="http://schemas.microsoft.com/office/powerpoint/2010/main" val="3977704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D0C2692D-E6BD-439E-BEFC-2EE2209FD728}" type="slidenum">
              <a:rPr lang="en-US"/>
              <a:pPr/>
              <a:t>‹#›</a:t>
            </a:fld>
            <a:endParaRPr lang="en-US"/>
          </a:p>
        </p:txBody>
      </p:sp>
    </p:spTree>
    <p:extLst>
      <p:ext uri="{BB962C8B-B14F-4D97-AF65-F5344CB8AC3E}">
        <p14:creationId xmlns:p14="http://schemas.microsoft.com/office/powerpoint/2010/main" val="37737817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1EA8002C-C468-41E7-BEF8-D5F35EA2582D}" type="slidenum">
              <a:rPr lang="en-US"/>
              <a:pPr/>
              <a:t>‹#›</a:t>
            </a:fld>
            <a:endParaRPr lang="en-US"/>
          </a:p>
        </p:txBody>
      </p:sp>
    </p:spTree>
    <p:extLst>
      <p:ext uri="{BB962C8B-B14F-4D97-AF65-F5344CB8AC3E}">
        <p14:creationId xmlns:p14="http://schemas.microsoft.com/office/powerpoint/2010/main" val="2194252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8E1931E4-09F2-471E-85D1-164AA46A930C}" type="slidenum">
              <a:rPr lang="en-US"/>
              <a:pPr/>
              <a:t>‹#›</a:t>
            </a:fld>
            <a:endParaRPr lang="en-US"/>
          </a:p>
        </p:txBody>
      </p:sp>
    </p:spTree>
    <p:extLst>
      <p:ext uri="{BB962C8B-B14F-4D97-AF65-F5344CB8AC3E}">
        <p14:creationId xmlns:p14="http://schemas.microsoft.com/office/powerpoint/2010/main" val="2839996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0908448F-1388-48B9-B116-E8E47C2E5762}" type="slidenum">
              <a:rPr lang="en-US"/>
              <a:pPr/>
              <a:t>‹#›</a:t>
            </a:fld>
            <a:endParaRPr lang="en-US"/>
          </a:p>
        </p:txBody>
      </p:sp>
    </p:spTree>
    <p:extLst>
      <p:ext uri="{BB962C8B-B14F-4D97-AF65-F5344CB8AC3E}">
        <p14:creationId xmlns:p14="http://schemas.microsoft.com/office/powerpoint/2010/main" val="30704788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3788DBC3-D32B-43D7-909A-5D2F7B11F377}" type="slidenum">
              <a:rPr lang="en-US"/>
              <a:pPr/>
              <a:t>‹#›</a:t>
            </a:fld>
            <a:endParaRPr lang="en-US"/>
          </a:p>
        </p:txBody>
      </p:sp>
    </p:spTree>
    <p:extLst>
      <p:ext uri="{BB962C8B-B14F-4D97-AF65-F5344CB8AC3E}">
        <p14:creationId xmlns:p14="http://schemas.microsoft.com/office/powerpoint/2010/main" val="2216444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0F3ABAEC-EF1A-4E19-A775-EF1BD96477AD}" type="slidenum">
              <a:rPr lang="en-US"/>
              <a:pPr/>
              <a:t>‹#›</a:t>
            </a:fld>
            <a:endParaRPr lang="en-US"/>
          </a:p>
        </p:txBody>
      </p:sp>
    </p:spTree>
    <p:extLst>
      <p:ext uri="{BB962C8B-B14F-4D97-AF65-F5344CB8AC3E}">
        <p14:creationId xmlns:p14="http://schemas.microsoft.com/office/powerpoint/2010/main" val="3871031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62E7F707-DA6D-4DFA-86FB-16C5C43DE37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D1763BCF-7BDC-4DCF-978D-A8B809DC153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351B89A2-365B-4B2D-BF09-1DCD2A9BE3E5}"/>
              </a:ext>
            </a:extLst>
          </p:cNvPr>
          <p:cNvSpPr>
            <a:spLocks noGrp="1"/>
          </p:cNvSpPr>
          <p:nvPr>
            <p:ph type="sldNum" sz="quarter" idx="12"/>
          </p:nvPr>
        </p:nvSpPr>
        <p:spPr/>
        <p:txBody>
          <a:bodyPr/>
          <a:lstStyle>
            <a:lvl1pPr>
              <a:defRPr/>
            </a:lvl1pPr>
          </a:lstStyle>
          <a:p>
            <a:pPr>
              <a:defRPr/>
            </a:pPr>
            <a:fld id="{934096F9-5278-413C-B817-2CC829351629}" type="slidenum">
              <a:rPr lang="en-US" altLang="en-US"/>
              <a:pPr>
                <a:defRPr/>
              </a:pPr>
              <a:t>‹#›</a:t>
            </a:fld>
            <a:endParaRPr lang="en-US" altLang="en-US"/>
          </a:p>
        </p:txBody>
      </p:sp>
    </p:spTree>
    <p:extLst>
      <p:ext uri="{BB962C8B-B14F-4D97-AF65-F5344CB8AC3E}">
        <p14:creationId xmlns:p14="http://schemas.microsoft.com/office/powerpoint/2010/main" val="2447515717"/>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D1E1A0E8-E312-4AFF-BA73-D6BE8C4BA75F}"/>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 xmlns:a16="http://schemas.microsoft.com/office/drawing/2014/main" id="{794010C2-E3FF-4540-AB17-F03BF6EB7B1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2E2AC3C4-13EE-4897-8F52-75DB2E9C1CD3}"/>
              </a:ext>
            </a:extLst>
          </p:cNvPr>
          <p:cNvSpPr>
            <a:spLocks noGrp="1"/>
          </p:cNvSpPr>
          <p:nvPr>
            <p:ph type="sldNum" sz="quarter" idx="12"/>
          </p:nvPr>
        </p:nvSpPr>
        <p:spPr/>
        <p:txBody>
          <a:bodyPr/>
          <a:lstStyle>
            <a:lvl1pPr>
              <a:defRPr/>
            </a:lvl1pPr>
          </a:lstStyle>
          <a:p>
            <a:pPr>
              <a:defRPr/>
            </a:pPr>
            <a:fld id="{62B4D3FB-D4D3-4CD9-BF63-7FE7753101E8}" type="slidenum">
              <a:rPr lang="en-US" altLang="en-US"/>
              <a:pPr>
                <a:defRPr/>
              </a:pPr>
              <a:t>‹#›</a:t>
            </a:fld>
            <a:endParaRPr lang="en-US" altLang="en-US"/>
          </a:p>
        </p:txBody>
      </p:sp>
    </p:spTree>
    <p:extLst>
      <p:ext uri="{BB962C8B-B14F-4D97-AF65-F5344CB8AC3E}">
        <p14:creationId xmlns:p14="http://schemas.microsoft.com/office/powerpoint/2010/main" val="219028142"/>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 xmlns:a16="http://schemas.microsoft.com/office/drawing/2014/main" id="{6F92F6FA-C283-43A6-9CAB-1BA5F6D3E8A3}"/>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 xmlns:a16="http://schemas.microsoft.com/office/drawing/2014/main" id="{6B7F0AF8-C9CA-4A42-B0A7-0677D8C0B82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38211177-AD3D-4815-9048-2CC8B379673A}"/>
              </a:ext>
            </a:extLst>
          </p:cNvPr>
          <p:cNvSpPr>
            <a:spLocks noGrp="1"/>
          </p:cNvSpPr>
          <p:nvPr>
            <p:ph type="sldNum" sz="quarter" idx="12"/>
          </p:nvPr>
        </p:nvSpPr>
        <p:spPr/>
        <p:txBody>
          <a:bodyPr/>
          <a:lstStyle>
            <a:lvl1pPr>
              <a:defRPr/>
            </a:lvl1pPr>
          </a:lstStyle>
          <a:p>
            <a:pPr>
              <a:defRPr/>
            </a:pPr>
            <a:fld id="{723E7F29-1465-418D-9313-123531A26F75}" type="slidenum">
              <a:rPr lang="en-US" altLang="en-US"/>
              <a:pPr>
                <a:defRPr/>
              </a:pPr>
              <a:t>‹#›</a:t>
            </a:fld>
            <a:endParaRPr lang="en-US" altLang="en-US"/>
          </a:p>
        </p:txBody>
      </p:sp>
    </p:spTree>
    <p:extLst>
      <p:ext uri="{BB962C8B-B14F-4D97-AF65-F5344CB8AC3E}">
        <p14:creationId xmlns:p14="http://schemas.microsoft.com/office/powerpoint/2010/main" val="2431907717"/>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70B6975E-B153-40C3-8ACE-6D034F489E92}"/>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600FCA4A-62C7-4F67-8D58-171FB986D07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AC147BE6-7783-4B91-9967-C938BD2FEB58}"/>
              </a:ext>
            </a:extLst>
          </p:cNvPr>
          <p:cNvSpPr>
            <a:spLocks noGrp="1"/>
          </p:cNvSpPr>
          <p:nvPr>
            <p:ph type="sldNum" sz="quarter" idx="12"/>
          </p:nvPr>
        </p:nvSpPr>
        <p:spPr/>
        <p:txBody>
          <a:bodyPr/>
          <a:lstStyle>
            <a:lvl1pPr>
              <a:defRPr/>
            </a:lvl1pPr>
          </a:lstStyle>
          <a:p>
            <a:pPr>
              <a:defRPr/>
            </a:pPr>
            <a:fld id="{A2BFEF73-4447-484E-84E6-57FABEEC7BE3}" type="slidenum">
              <a:rPr lang="en-US" altLang="en-US"/>
              <a:pPr>
                <a:defRPr/>
              </a:pPr>
              <a:t>‹#›</a:t>
            </a:fld>
            <a:endParaRPr lang="en-US" altLang="en-US"/>
          </a:p>
        </p:txBody>
      </p:sp>
    </p:spTree>
    <p:extLst>
      <p:ext uri="{BB962C8B-B14F-4D97-AF65-F5344CB8AC3E}">
        <p14:creationId xmlns:p14="http://schemas.microsoft.com/office/powerpoint/2010/main" val="339029548"/>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DFB04310-8ED6-4C2F-93C9-9741D2BE5B7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77ED6BF4-5760-4B8F-B066-753F037335A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77D5B48A-DED6-4BAC-A396-5F343ADD501C}"/>
              </a:ext>
            </a:extLst>
          </p:cNvPr>
          <p:cNvSpPr>
            <a:spLocks noGrp="1"/>
          </p:cNvSpPr>
          <p:nvPr>
            <p:ph type="sldNum" sz="quarter" idx="12"/>
          </p:nvPr>
        </p:nvSpPr>
        <p:spPr/>
        <p:txBody>
          <a:bodyPr/>
          <a:lstStyle>
            <a:lvl1pPr>
              <a:defRPr/>
            </a:lvl1pPr>
          </a:lstStyle>
          <a:p>
            <a:pPr>
              <a:defRPr/>
            </a:pPr>
            <a:fld id="{97B88F57-B5C3-47CB-8744-6C3F9BBC378D}" type="slidenum">
              <a:rPr lang="en-US" altLang="en-US"/>
              <a:pPr>
                <a:defRPr/>
              </a:pPr>
              <a:t>‹#›</a:t>
            </a:fld>
            <a:endParaRPr lang="en-US" altLang="en-US"/>
          </a:p>
        </p:txBody>
      </p:sp>
    </p:spTree>
    <p:extLst>
      <p:ext uri="{BB962C8B-B14F-4D97-AF65-F5344CB8AC3E}">
        <p14:creationId xmlns:p14="http://schemas.microsoft.com/office/powerpoint/2010/main" val="1885239885"/>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40FFD8A6-0388-471C-A7CA-A8667D186D8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45D7F3DC-0FC9-4EF5-BDBE-B7CEB94DD50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B31D6ED6-9C1B-4056-9116-59BC36CC458D}"/>
              </a:ext>
            </a:extLst>
          </p:cNvPr>
          <p:cNvSpPr>
            <a:spLocks noGrp="1"/>
          </p:cNvSpPr>
          <p:nvPr>
            <p:ph type="sldNum" sz="quarter" idx="12"/>
          </p:nvPr>
        </p:nvSpPr>
        <p:spPr/>
        <p:txBody>
          <a:bodyPr/>
          <a:lstStyle>
            <a:lvl1pPr>
              <a:defRPr/>
            </a:lvl1pPr>
          </a:lstStyle>
          <a:p>
            <a:pPr>
              <a:defRPr/>
            </a:pPr>
            <a:fld id="{07727F49-4CDB-4631-83C4-CAB57BADFED3}" type="slidenum">
              <a:rPr lang="en-US" altLang="en-US"/>
              <a:pPr>
                <a:defRPr/>
              </a:pPr>
              <a:t>‹#›</a:t>
            </a:fld>
            <a:endParaRPr lang="en-US" altLang="en-US"/>
          </a:p>
        </p:txBody>
      </p:sp>
    </p:spTree>
    <p:extLst>
      <p:ext uri="{BB962C8B-B14F-4D97-AF65-F5344CB8AC3E}">
        <p14:creationId xmlns:p14="http://schemas.microsoft.com/office/powerpoint/2010/main" val="3998676684"/>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3B9095EB-E388-4347-ACC3-784693E40ADE}"/>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 xmlns:a16="http://schemas.microsoft.com/office/drawing/2014/main" id="{78DE4F00-B7DE-4D0C-9C4D-865C9C7050E9}"/>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 xmlns:a16="http://schemas.microsoft.com/office/drawing/2014/main" id="{6E8B07F7-D9A5-4FDC-B3D3-04F237FA9CA0}"/>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 xmlns:a16="http://schemas.microsoft.com/office/drawing/2014/main" id="{D8DA58E0-A29F-4A63-B0AE-80F941A6D9F9}"/>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 xmlns:a16="http://schemas.microsoft.com/office/drawing/2014/main" id="{BA18D9A7-68B8-458E-8C10-E5233FD76CA4}"/>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BE6F8D1-8EC5-4152-AFB2-3396C96B7046}" type="slidenum">
              <a:rPr lang="en-US" altLang="en-US"/>
              <a:pPr>
                <a:defRPr/>
              </a:pPr>
              <a:t>‹#›</a:t>
            </a:fld>
            <a:endParaRPr lang="en-US" altLang="en-US"/>
          </a:p>
        </p:txBody>
      </p:sp>
    </p:spTree>
    <p:extLst>
      <p:ext uri="{BB962C8B-B14F-4D97-AF65-F5344CB8AC3E}">
        <p14:creationId xmlns:p14="http://schemas.microsoft.com/office/powerpoint/2010/main" val="3293569990"/>
      </p:ext>
    </p:extLst>
  </p:cSld>
  <p:clrMap bg1="lt1" tx1="dk1" bg2="lt2" tx2="dk2" accent1="accent1" accent2="accent2" accent3="accent3" accent4="accent4" accent5="accent5" accent6="accent6" hlink="hlink" folHlink="folHlink"/>
  <p:sldLayoutIdLst>
    <p:sldLayoutId id="2147484490" r:id="rId1"/>
    <p:sldLayoutId id="2147484491" r:id="rId2"/>
    <p:sldLayoutId id="2147484492" r:id="rId3"/>
    <p:sldLayoutId id="2147484493" r:id="rId4"/>
    <p:sldLayoutId id="2147484494" r:id="rId5"/>
    <p:sldLayoutId id="2147484495" r:id="rId6"/>
    <p:sldLayoutId id="2147484496" r:id="rId7"/>
    <p:sldLayoutId id="2147484497" r:id="rId8"/>
    <p:sldLayoutId id="2147484498" r:id="rId9"/>
    <p:sldLayoutId id="2147484499" r:id="rId10"/>
    <p:sldLayoutId id="2147484500" r:id="rId11"/>
    <p:sldLayoutId id="2147484502" r:id="rId12"/>
    <p:sldLayoutId id="2147484528" r:id="rId13"/>
    <p:sldLayoutId id="2147484529" r:id="rId14"/>
  </p:sldLayoutIdLst>
  <p:transition>
    <p:dissolv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54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07/03/2023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54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54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0516113"/>
      </p:ext>
    </p:extLst>
  </p:cSld>
  <p:clrMap bg1="lt1" tx1="dk1" bg2="lt2" tx2="dk2" accent1="accent1" accent2="accent2" accent3="accent3" accent4="accent4" accent5="accent5" accent6="accent6" hlink="hlink" folHlink="folHlink"/>
  <p:sldLayoutIdLst>
    <p:sldLayoutId id="2147484543" r:id="rId1"/>
    <p:sldLayoutId id="2147484544" r:id="rId2"/>
    <p:sldLayoutId id="2147484545" r:id="rId3"/>
    <p:sldLayoutId id="2147484546" r:id="rId4"/>
    <p:sldLayoutId id="2147484547" r:id="rId5"/>
    <p:sldLayoutId id="2147484548" r:id="rId6"/>
    <p:sldLayoutId id="2147484549" r:id="rId7"/>
    <p:sldLayoutId id="2147484550" r:id="rId8"/>
    <p:sldLayoutId id="2147484551" r:id="rId9"/>
    <p:sldLayoutId id="2147484552" r:id="rId10"/>
    <p:sldLayoutId id="214748455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318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8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9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Times New Roman" pitchFamily="18" charset="0"/>
              </a:defRPr>
            </a:lvl1pPr>
          </a:lstStyle>
          <a:p>
            <a:fld id="{83C2341A-A4AC-4744-BB0B-3780FEECAA5F}" type="slidenum">
              <a:rPr lang="en-US"/>
              <a:pPr/>
              <a:t>‹#›</a:t>
            </a:fld>
            <a:endParaRPr lang="en-US"/>
          </a:p>
        </p:txBody>
      </p:sp>
    </p:spTree>
    <p:extLst>
      <p:ext uri="{BB962C8B-B14F-4D97-AF65-F5344CB8AC3E}">
        <p14:creationId xmlns:p14="http://schemas.microsoft.com/office/powerpoint/2010/main" val="2596531911"/>
      </p:ext>
    </p:extLst>
  </p:cSld>
  <p:clrMap bg1="lt1" tx1="dk1" bg2="lt2" tx2="dk2" accent1="accent1" accent2="accent2" accent3="accent3" accent4="accent4" accent5="accent5" accent6="accent6" hlink="hlink" folHlink="folHlink"/>
  <p:sldLayoutIdLst>
    <p:sldLayoutId id="2147484581" r:id="rId1"/>
    <p:sldLayoutId id="2147484582" r:id="rId2"/>
    <p:sldLayoutId id="2147484583" r:id="rId3"/>
    <p:sldLayoutId id="2147484584" r:id="rId4"/>
    <p:sldLayoutId id="2147484585" r:id="rId5"/>
    <p:sldLayoutId id="2147484586" r:id="rId6"/>
    <p:sldLayoutId id="2147484587" r:id="rId7"/>
    <p:sldLayoutId id="2147484588" r:id="rId8"/>
    <p:sldLayoutId id="2147484589" r:id="rId9"/>
    <p:sldLayoutId id="2147484590" r:id="rId10"/>
    <p:sldLayoutId id="2147484591" r:id="rId11"/>
    <p:sldLayoutId id="2147484592"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ideo" Target="file:///F:\Ngoc%20pha.avi"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g"/><Relationship Id="rId1" Type="http://schemas.openxmlformats.org/officeDocument/2006/relationships/slideLayout" Target="../slideLayouts/slideLayout21.xml"/><Relationship Id="rId5" Type="http://schemas.openxmlformats.org/officeDocument/2006/relationships/image" Target="../media/image15.gif"/><Relationship Id="rId4" Type="http://schemas.openxmlformats.org/officeDocument/2006/relationships/image" Target="../media/image9.gif"/></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g"/><Relationship Id="rId1" Type="http://schemas.openxmlformats.org/officeDocument/2006/relationships/slideLayout" Target="../slideLayouts/slideLayout21.xml"/><Relationship Id="rId5" Type="http://schemas.openxmlformats.org/officeDocument/2006/relationships/image" Target="../media/image29.gif"/><Relationship Id="rId4" Type="http://schemas.openxmlformats.org/officeDocument/2006/relationships/image" Target="../media/image9.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http://www.giacngo.vn/UserImages/2010/08/01/1/imageview_jpg.jpg"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3.jpeg"/><Relationship Id="rId7"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35.jpeg"/><Relationship Id="rId5" Type="http://schemas.openxmlformats.org/officeDocument/2006/relationships/image" Target="../media/image36.jpeg"/><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8.gif"/><Relationship Id="rId3" Type="http://schemas.openxmlformats.org/officeDocument/2006/relationships/image" Target="../media/image44.png"/><Relationship Id="rId7" Type="http://schemas.openxmlformats.org/officeDocument/2006/relationships/image" Target="../media/image47.gif"/><Relationship Id="rId2" Type="http://schemas.openxmlformats.org/officeDocument/2006/relationships/image" Target="../media/image43.jp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10.png"/><Relationship Id="rId4" Type="http://schemas.openxmlformats.org/officeDocument/2006/relationships/image" Target="../media/image45.gif"/></Relationships>
</file>

<file path=ppt/slides/_rels/slide36.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8.wmf"/><Relationship Id="rId9" Type="http://schemas.openxmlformats.org/officeDocument/2006/relationships/image" Target="../media/image1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7" descr="416eu">
            <a:extLst>
              <a:ext uri="{FF2B5EF4-FFF2-40B4-BE49-F238E27FC236}">
                <a16:creationId xmlns="" xmlns:a16="http://schemas.microsoft.com/office/drawing/2014/main" id="{F2AF66DA-F084-4AA9-90D7-27FDFBAF0C4B}"/>
              </a:ext>
            </a:extLst>
          </p:cNvPr>
          <p:cNvSpPr>
            <a:spLocks noTextEdit="1"/>
          </p:cNvSpPr>
          <p:nvPr/>
        </p:nvSpPr>
        <p:spPr>
          <a:xfrm>
            <a:off x="206477" y="0"/>
            <a:ext cx="11798710" cy="1879244"/>
          </a:xfrm>
          <a:prstGeom prst="rect">
            <a:avLst/>
          </a:prstGeom>
          <a:solidFill>
            <a:srgbClr val="00B050"/>
          </a:solidFill>
        </p:spPr>
        <p:txBody>
          <a:bodyPr wrap="none" fromWordArt="1">
            <a:prstTxWarp prst="textPlain">
              <a:avLst>
                <a:gd name="adj" fmla="val 50000"/>
              </a:avLst>
            </a:prstTxWarp>
            <a:normAutofit/>
            <a:scene3d>
              <a:camera prst="legacyPerspectiveTop">
                <a:rot lat="0" lon="0" rev="0"/>
              </a:camera>
              <a:lightRig rig="legacyFlat4" dir="b"/>
            </a:scene3d>
            <a:sp3d extrusionH="1801800" prstMaterial="legacyPlastic">
              <a:extrusionClr>
                <a:srgbClr val="E4F3F4"/>
              </a:extrusionClr>
            </a:sp3d>
          </a:bodyPr>
          <a:lstStyle/>
          <a:p>
            <a:pPr algn="ctr">
              <a:defRPr/>
            </a:pPr>
            <a:r>
              <a:rPr lang="en-US" sz="2400" b="1" dirty="0">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CHỦ ĐIỂM:</a:t>
            </a:r>
          </a:p>
          <a:p>
            <a:pPr algn="ctr">
              <a:defRPr/>
            </a:pPr>
            <a:r>
              <a:rPr lang="en-US" sz="2400" b="1" dirty="0">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NHỚ NGUỒN</a:t>
            </a:r>
          </a:p>
        </p:txBody>
      </p:sp>
      <p:pic>
        <p:nvPicPr>
          <p:cNvPr id="4" name="Picture 3">
            <a:extLst>
              <a:ext uri="{FF2B5EF4-FFF2-40B4-BE49-F238E27FC236}">
                <a16:creationId xmlns="" xmlns:a16="http://schemas.microsoft.com/office/drawing/2014/main" id="{5BFB0A69-018A-45EE-A709-3B39007D57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63754" y="1616125"/>
            <a:ext cx="2153187" cy="3044365"/>
          </a:xfrm>
          <a:prstGeom prst="rect">
            <a:avLst/>
          </a:prstGeom>
          <a:noFill/>
        </p:spPr>
      </p:pic>
      <p:sp>
        <p:nvSpPr>
          <p:cNvPr id="5" name="Rectangle 4">
            <a:extLst>
              <a:ext uri="{FF2B5EF4-FFF2-40B4-BE49-F238E27FC236}">
                <a16:creationId xmlns="" xmlns:a16="http://schemas.microsoft.com/office/drawing/2014/main" id="{3FD49530-BEF8-442A-AFC1-4427F36F9B18}"/>
              </a:ext>
            </a:extLst>
          </p:cNvPr>
          <p:cNvSpPr>
            <a:spLocks noChangeArrowheads="1"/>
          </p:cNvSpPr>
          <p:nvPr/>
        </p:nvSpPr>
        <p:spPr bwMode="auto">
          <a:xfrm>
            <a:off x="1" y="-63982"/>
            <a:ext cx="12192000" cy="6921981"/>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lIns="68576" tIns="34289" rIns="68576" bIns="34289" anchor="ctr"/>
          <a:lstStyle/>
          <a:p>
            <a:pPr defTabSz="685749" fontAlgn="base">
              <a:spcBef>
                <a:spcPct val="0"/>
              </a:spcBef>
              <a:spcAft>
                <a:spcPct val="0"/>
              </a:spcAft>
              <a:defRPr/>
            </a:pPr>
            <a:endParaRPr lang="vi-VN" altLang="en-US" sz="1400">
              <a:solidFill>
                <a:prstClr val="black"/>
              </a:solidFill>
              <a:latin typeface="Times New Roman" pitchFamily="18" charset="0"/>
              <a:cs typeface="Arial" charset="0"/>
            </a:endParaRPr>
          </a:p>
        </p:txBody>
      </p:sp>
      <p:pic>
        <p:nvPicPr>
          <p:cNvPr id="6" name="Picture 2" descr="thay copy copy">
            <a:extLst>
              <a:ext uri="{FF2B5EF4-FFF2-40B4-BE49-F238E27FC236}">
                <a16:creationId xmlns="" xmlns:a16="http://schemas.microsoft.com/office/drawing/2014/main" id="{F67C669F-9B9D-4EF7-920E-9B6F6310FEF5}"/>
              </a:ext>
            </a:extLst>
          </p:cNvPr>
          <p:cNvPicPr>
            <a:picLocks noChangeAspect="1" noChangeArrowheads="1"/>
          </p:cNvPicPr>
          <p:nvPr/>
        </p:nvPicPr>
        <p:blipFill>
          <a:blip r:embed="rId4"/>
          <a:srcRect/>
          <a:stretch>
            <a:fillRect/>
          </a:stretch>
        </p:blipFill>
        <p:spPr bwMode="auto">
          <a:xfrm>
            <a:off x="2611530" y="2123768"/>
            <a:ext cx="8916716" cy="4734231"/>
          </a:xfrm>
          <a:prstGeom prst="rect">
            <a:avLst/>
          </a:prstGeom>
          <a:noFill/>
          <a:ln w="38100">
            <a:solidFill>
              <a:srgbClr val="ED7D31"/>
            </a:solidFill>
            <a:miter lim="800000"/>
            <a:headEnd/>
            <a:tailEnd/>
          </a:ln>
        </p:spPr>
      </p:pic>
      <p:pic>
        <p:nvPicPr>
          <p:cNvPr id="7" name="Picture 4" descr="ctree">
            <a:extLst>
              <a:ext uri="{FF2B5EF4-FFF2-40B4-BE49-F238E27FC236}">
                <a16:creationId xmlns="" xmlns:a16="http://schemas.microsoft.com/office/drawing/2014/main" id="{D24E0688-683E-448D-835E-1E403187B6E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6476" y="4978755"/>
            <a:ext cx="2153187" cy="187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085509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21"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4)">
                                      <p:cBhvr>
                                        <p:cTn id="16" dur="2000"/>
                                        <p:tgtEl>
                                          <p:spTgt spid="6"/>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0" y="0"/>
            <a:ext cx="12192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charset="0"/>
            </a:endParaRPr>
          </a:p>
        </p:txBody>
      </p:sp>
      <p:pic>
        <p:nvPicPr>
          <p:cNvPr id="166915" name="Picture 4" descr="images (2)"/>
          <p:cNvPicPr>
            <a:picLocks noChangeAspect="1" noChangeArrowheads="1"/>
          </p:cNvPicPr>
          <p:nvPr/>
        </p:nvPicPr>
        <p:blipFill>
          <a:blip r:embed="rId2"/>
          <a:srcRect/>
          <a:stretch>
            <a:fillRect/>
          </a:stretch>
        </p:blipFill>
        <p:spPr bwMode="auto">
          <a:xfrm>
            <a:off x="0" y="0"/>
            <a:ext cx="12192000" cy="6167438"/>
          </a:xfrm>
          <a:prstGeom prst="rect">
            <a:avLst/>
          </a:prstGeom>
          <a:noFill/>
          <a:ln w="9525">
            <a:noFill/>
            <a:miter lim="800000"/>
            <a:headEnd/>
            <a:tailEnd/>
          </a:ln>
        </p:spPr>
      </p:pic>
      <p:sp>
        <p:nvSpPr>
          <p:cNvPr id="166916" name="Text Box 5"/>
          <p:cNvSpPr txBox="1">
            <a:spLocks noChangeArrowheads="1"/>
          </p:cNvSpPr>
          <p:nvPr/>
        </p:nvSpPr>
        <p:spPr bwMode="auto">
          <a:xfrm>
            <a:off x="4295058" y="6223000"/>
            <a:ext cx="4165600" cy="579438"/>
          </a:xfrm>
          <a:prstGeom prst="rect">
            <a:avLst/>
          </a:prstGeom>
          <a:solidFill>
            <a:srgbClr val="FFFF00"/>
          </a:solidFill>
          <a:ln w="9525">
            <a:noFill/>
            <a:miter lim="800000"/>
            <a:headEnd/>
            <a:tailEnd/>
          </a:ln>
          <a:effectLst/>
        </p:spPr>
        <p:txBody>
          <a:bodyPr>
            <a:spAutoFit/>
          </a:bodyPr>
          <a:lstStyle/>
          <a:p>
            <a:pPr algn="ctr"/>
            <a:r>
              <a:rPr lang="en-US" sz="3200" b="1" dirty="0">
                <a:solidFill>
                  <a:srgbClr val="FF0000"/>
                </a:solidFill>
                <a:latin typeface="Times New Roman" pitchFamily="18" charset="0"/>
              </a:rPr>
              <a:t>ĐỀN TRUNG</a:t>
            </a:r>
          </a:p>
        </p:txBody>
      </p:sp>
      <p:sp>
        <p:nvSpPr>
          <p:cNvPr id="5" name="Rectangle 7">
            <a:extLst>
              <a:ext uri="{FF2B5EF4-FFF2-40B4-BE49-F238E27FC236}">
                <a16:creationId xmlns="" xmlns:a16="http://schemas.microsoft.com/office/drawing/2014/main" id="{35C6A957-0EEF-4D0B-BE4B-0D91AD8D3C79}"/>
              </a:ext>
            </a:extLst>
          </p:cNvPr>
          <p:cNvSpPr>
            <a:spLocks noChangeArrowheads="1"/>
          </p:cNvSpPr>
          <p:nvPr/>
        </p:nvSpPr>
        <p:spPr bwMode="auto">
          <a:xfrm>
            <a:off x="0" y="41276"/>
            <a:ext cx="12192000" cy="6816725"/>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464099890"/>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0" y="0"/>
            <a:ext cx="12192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charset="0"/>
            </a:endParaRPr>
          </a:p>
        </p:txBody>
      </p:sp>
      <p:pic>
        <p:nvPicPr>
          <p:cNvPr id="167939" name="Picture 4" descr="denha"/>
          <p:cNvPicPr>
            <a:picLocks noChangeAspect="1" noChangeArrowheads="1"/>
          </p:cNvPicPr>
          <p:nvPr/>
        </p:nvPicPr>
        <p:blipFill>
          <a:blip r:embed="rId2"/>
          <a:srcRect/>
          <a:stretch>
            <a:fillRect/>
          </a:stretch>
        </p:blipFill>
        <p:spPr bwMode="auto">
          <a:xfrm>
            <a:off x="0" y="0"/>
            <a:ext cx="12192000" cy="6273800"/>
          </a:xfrm>
          <a:prstGeom prst="rect">
            <a:avLst/>
          </a:prstGeom>
          <a:noFill/>
          <a:ln w="9525">
            <a:noFill/>
            <a:miter lim="800000"/>
            <a:headEnd/>
            <a:tailEnd/>
          </a:ln>
        </p:spPr>
      </p:pic>
      <p:sp>
        <p:nvSpPr>
          <p:cNvPr id="167940" name="Text Box 5"/>
          <p:cNvSpPr txBox="1">
            <a:spLocks noChangeArrowheads="1"/>
          </p:cNvSpPr>
          <p:nvPr/>
        </p:nvSpPr>
        <p:spPr bwMode="auto">
          <a:xfrm>
            <a:off x="5117690" y="6273800"/>
            <a:ext cx="2315497" cy="584775"/>
          </a:xfrm>
          <a:prstGeom prst="rect">
            <a:avLst/>
          </a:prstGeom>
          <a:solidFill>
            <a:srgbClr val="FFFF00"/>
          </a:solidFill>
          <a:ln w="9525">
            <a:noFill/>
            <a:miter lim="800000"/>
            <a:headEnd/>
            <a:tailEnd/>
          </a:ln>
          <a:effectLst/>
        </p:spPr>
        <p:txBody>
          <a:bodyPr wrap="square">
            <a:spAutoFit/>
          </a:bodyPr>
          <a:lstStyle/>
          <a:p>
            <a:pPr algn="ctr"/>
            <a:r>
              <a:rPr lang="en-US" sz="3200" b="1" dirty="0">
                <a:solidFill>
                  <a:srgbClr val="FF0000"/>
                </a:solidFill>
                <a:latin typeface="Times New Roman" pitchFamily="18" charset="0"/>
              </a:rPr>
              <a:t>ĐỀN HẠ</a:t>
            </a:r>
          </a:p>
        </p:txBody>
      </p:sp>
      <p:sp>
        <p:nvSpPr>
          <p:cNvPr id="5" name="Rectangle 7">
            <a:extLst>
              <a:ext uri="{FF2B5EF4-FFF2-40B4-BE49-F238E27FC236}">
                <a16:creationId xmlns="" xmlns:a16="http://schemas.microsoft.com/office/drawing/2014/main" id="{9E55586A-2A62-4A2D-882B-963F42A663C1}"/>
              </a:ext>
            </a:extLst>
          </p:cNvPr>
          <p:cNvSpPr>
            <a:spLocks noChangeArrowheads="1"/>
          </p:cNvSpPr>
          <p:nvPr/>
        </p:nvSpPr>
        <p:spPr bwMode="auto">
          <a:xfrm>
            <a:off x="0" y="41276"/>
            <a:ext cx="12192000" cy="6816725"/>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890203965"/>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0" y="0"/>
            <a:ext cx="12192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charset="0"/>
            </a:endParaRPr>
          </a:p>
        </p:txBody>
      </p:sp>
      <p:pic>
        <p:nvPicPr>
          <p:cNvPr id="168963" name="Picture 4" descr="images (1)"/>
          <p:cNvPicPr>
            <a:picLocks noChangeAspect="1" noChangeArrowheads="1"/>
          </p:cNvPicPr>
          <p:nvPr/>
        </p:nvPicPr>
        <p:blipFill>
          <a:blip r:embed="rId2"/>
          <a:srcRect/>
          <a:stretch>
            <a:fillRect/>
          </a:stretch>
        </p:blipFill>
        <p:spPr bwMode="auto">
          <a:xfrm>
            <a:off x="0" y="0"/>
            <a:ext cx="12192000" cy="6248400"/>
          </a:xfrm>
          <a:prstGeom prst="rect">
            <a:avLst/>
          </a:prstGeom>
          <a:noFill/>
          <a:ln w="9525">
            <a:noFill/>
            <a:miter lim="800000"/>
            <a:headEnd/>
            <a:tailEnd/>
          </a:ln>
        </p:spPr>
      </p:pic>
      <p:sp>
        <p:nvSpPr>
          <p:cNvPr id="168964" name="Text Box 5"/>
          <p:cNvSpPr txBox="1">
            <a:spLocks noChangeArrowheads="1"/>
          </p:cNvSpPr>
          <p:nvPr/>
        </p:nvSpPr>
        <p:spPr bwMode="auto">
          <a:xfrm>
            <a:off x="4673600" y="6292850"/>
            <a:ext cx="3500967" cy="579438"/>
          </a:xfrm>
          <a:prstGeom prst="rect">
            <a:avLst/>
          </a:prstGeom>
          <a:solidFill>
            <a:srgbClr val="FFFF00"/>
          </a:solidFill>
          <a:ln w="9525">
            <a:noFill/>
            <a:miter lim="800000"/>
            <a:headEnd/>
            <a:tailEnd/>
          </a:ln>
          <a:effectLst/>
        </p:spPr>
        <p:txBody>
          <a:bodyPr>
            <a:spAutoFit/>
          </a:bodyPr>
          <a:lstStyle/>
          <a:p>
            <a:pPr algn="ctr"/>
            <a:r>
              <a:rPr lang="en-US" sz="3200" b="1" dirty="0">
                <a:solidFill>
                  <a:srgbClr val="FF0000"/>
                </a:solidFill>
                <a:latin typeface="Times New Roman" pitchFamily="18" charset="0"/>
              </a:rPr>
              <a:t>ĐỀN GIẾNG</a:t>
            </a:r>
          </a:p>
        </p:txBody>
      </p:sp>
      <p:sp>
        <p:nvSpPr>
          <p:cNvPr id="168965" name="AutoShape 2" descr="Kết quả hình ảnh cho hinh hoa hai duong"/>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en-US"/>
          </a:p>
        </p:txBody>
      </p:sp>
      <p:sp>
        <p:nvSpPr>
          <p:cNvPr id="168966" name="AutoShape 4" descr="Kết quả hình ảnh cho hinh hoa hai duong"/>
          <p:cNvSpPr>
            <a:spLocks noChangeAspect="1" noChangeArrowheads="1"/>
          </p:cNvSpPr>
          <p:nvPr/>
        </p:nvSpPr>
        <p:spPr bwMode="auto">
          <a:xfrm>
            <a:off x="410633" y="7938"/>
            <a:ext cx="406400" cy="304800"/>
          </a:xfrm>
          <a:prstGeom prst="rect">
            <a:avLst/>
          </a:prstGeom>
          <a:noFill/>
          <a:ln w="9525">
            <a:noFill/>
            <a:miter lim="800000"/>
            <a:headEnd/>
            <a:tailEnd/>
          </a:ln>
        </p:spPr>
        <p:txBody>
          <a:bodyPr/>
          <a:lstStyle/>
          <a:p>
            <a:endParaRPr lang="en-US"/>
          </a:p>
        </p:txBody>
      </p:sp>
      <p:sp>
        <p:nvSpPr>
          <p:cNvPr id="7" name="Rectangle 7">
            <a:extLst>
              <a:ext uri="{FF2B5EF4-FFF2-40B4-BE49-F238E27FC236}">
                <a16:creationId xmlns="" xmlns:a16="http://schemas.microsoft.com/office/drawing/2014/main" id="{7454EC80-3C45-479A-8DF2-9ECA234A0499}"/>
              </a:ext>
            </a:extLst>
          </p:cNvPr>
          <p:cNvSpPr>
            <a:spLocks noChangeArrowheads="1"/>
          </p:cNvSpPr>
          <p:nvPr/>
        </p:nvSpPr>
        <p:spPr bwMode="auto">
          <a:xfrm>
            <a:off x="0" y="41276"/>
            <a:ext cx="12192000" cy="6816725"/>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460423746"/>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descr="IMG_3320">
            <a:hlinkClick r:id="rId2" action="ppaction://hlinksldjump"/>
          </p:cNvPr>
          <p:cNvPicPr>
            <a:picLocks noChangeAspect="1" noChangeArrowheads="1"/>
          </p:cNvPicPr>
          <p:nvPr/>
        </p:nvPicPr>
        <p:blipFill>
          <a:blip r:embed="rId3"/>
          <a:srcRect/>
          <a:stretch>
            <a:fillRect/>
          </a:stretch>
        </p:blipFill>
        <p:spPr bwMode="auto">
          <a:xfrm>
            <a:off x="609600" y="0"/>
            <a:ext cx="11277600" cy="6216650"/>
          </a:xfrm>
          <a:prstGeom prst="rect">
            <a:avLst/>
          </a:prstGeom>
          <a:noFill/>
          <a:ln w="9525">
            <a:noFill/>
            <a:miter lim="800000"/>
            <a:headEnd/>
            <a:tailEnd/>
          </a:ln>
        </p:spPr>
      </p:pic>
      <p:sp>
        <p:nvSpPr>
          <p:cNvPr id="171011" name="Rectangle 1"/>
          <p:cNvSpPr>
            <a:spLocks noChangeArrowheads="1"/>
          </p:cNvSpPr>
          <p:nvPr/>
        </p:nvSpPr>
        <p:spPr bwMode="auto">
          <a:xfrm>
            <a:off x="4519092" y="6216650"/>
            <a:ext cx="2755883" cy="584775"/>
          </a:xfrm>
          <a:prstGeom prst="rect">
            <a:avLst/>
          </a:prstGeom>
          <a:solidFill>
            <a:srgbClr val="FFFF00"/>
          </a:solidFill>
          <a:ln w="9525">
            <a:noFill/>
            <a:miter lim="800000"/>
            <a:headEnd/>
            <a:tailEnd/>
          </a:ln>
        </p:spPr>
        <p:txBody>
          <a:bodyPr wrap="none">
            <a:spAutoFit/>
          </a:bodyPr>
          <a:lstStyle/>
          <a:p>
            <a:pPr algn="ctr"/>
            <a:r>
              <a:rPr lang="vi-VN" sz="3200" b="1" dirty="0">
                <a:solidFill>
                  <a:srgbClr val="FF0000"/>
                </a:solidFill>
                <a:latin typeface="Times New Roman" pitchFamily="18" charset="0"/>
                <a:cs typeface="Times New Roman" pitchFamily="18" charset="0"/>
              </a:rPr>
              <a:t>Bức hoành phi</a:t>
            </a:r>
            <a:endParaRPr lang="en-US" sz="3200" b="1" dirty="0">
              <a:solidFill>
                <a:srgbClr val="FF0000"/>
              </a:solidFill>
              <a:latin typeface="Times New Roman" pitchFamily="18" charset="0"/>
              <a:cs typeface="Times New Roman" pitchFamily="18" charset="0"/>
            </a:endParaRPr>
          </a:p>
        </p:txBody>
      </p:sp>
      <p:sp>
        <p:nvSpPr>
          <p:cNvPr id="4" name="Rectangle 7">
            <a:extLst>
              <a:ext uri="{FF2B5EF4-FFF2-40B4-BE49-F238E27FC236}">
                <a16:creationId xmlns="" xmlns:a16="http://schemas.microsoft.com/office/drawing/2014/main" id="{116FF2E2-AABC-4270-94C3-451D13995417}"/>
              </a:ext>
            </a:extLst>
          </p:cNvPr>
          <p:cNvSpPr>
            <a:spLocks noChangeArrowheads="1"/>
          </p:cNvSpPr>
          <p:nvPr/>
        </p:nvSpPr>
        <p:spPr bwMode="auto">
          <a:xfrm>
            <a:off x="0" y="41276"/>
            <a:ext cx="12192000" cy="6816725"/>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91211007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1010"/>
                                        </p:tgtEl>
                                        <p:attrNameLst>
                                          <p:attrName>style.visibility</p:attrName>
                                        </p:attrNameLst>
                                      </p:cBhvr>
                                      <p:to>
                                        <p:strVal val="visible"/>
                                      </p:to>
                                    </p:set>
                                    <p:animEffect transition="in" filter="barn(inVertical)">
                                      <p:cBhvr>
                                        <p:cTn id="7" dur="500"/>
                                        <p:tgtEl>
                                          <p:spTgt spid="1710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1011"/>
                                        </p:tgtEl>
                                        <p:attrNameLst>
                                          <p:attrName>style.visibility</p:attrName>
                                        </p:attrNameLst>
                                      </p:cBhvr>
                                      <p:to>
                                        <p:strVal val="visible"/>
                                      </p:to>
                                    </p:set>
                                    <p:animEffect transition="in" filter="barn(inVertical)">
                                      <p:cBhvr>
                                        <p:cTn id="10" dur="500"/>
                                        <p:tgtEl>
                                          <p:spTgt spid="171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ChangeArrowheads="1"/>
          </p:cNvSpPr>
          <p:nvPr/>
        </p:nvSpPr>
        <p:spPr bwMode="auto">
          <a:xfrm>
            <a:off x="0" y="0"/>
            <a:ext cx="12192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charset="0"/>
            </a:endParaRPr>
          </a:p>
        </p:txBody>
      </p:sp>
      <p:pic>
        <p:nvPicPr>
          <p:cNvPr id="93188" name="Picture 4" descr="nga ba hạc"/>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93189" name="Text Box 5"/>
          <p:cNvSpPr txBox="1">
            <a:spLocks noChangeArrowheads="1"/>
          </p:cNvSpPr>
          <p:nvPr/>
        </p:nvSpPr>
        <p:spPr bwMode="auto">
          <a:xfrm>
            <a:off x="4642465" y="6086065"/>
            <a:ext cx="3657600" cy="646113"/>
          </a:xfrm>
          <a:prstGeom prst="rect">
            <a:avLst/>
          </a:prstGeom>
          <a:solidFill>
            <a:srgbClr val="FFFF00"/>
          </a:solidFill>
          <a:ln w="9525">
            <a:noFill/>
            <a:miter lim="800000"/>
            <a:headEnd/>
            <a:tailEnd/>
          </a:ln>
          <a:effectLst/>
        </p:spPr>
        <p:txBody>
          <a:bodyPr>
            <a:spAutoFit/>
          </a:bodyPr>
          <a:lstStyle/>
          <a:p>
            <a:pPr algn="ctr">
              <a:spcBef>
                <a:spcPct val="50000"/>
              </a:spcBef>
            </a:pPr>
            <a:r>
              <a:rPr lang="en-US" sz="3600" b="1" dirty="0" err="1">
                <a:solidFill>
                  <a:srgbClr val="FF0000"/>
                </a:solidFill>
                <a:latin typeface="Times New Roman" pitchFamily="18" charset="0"/>
                <a:cs typeface="Times New Roman" pitchFamily="18" charset="0"/>
              </a:rPr>
              <a:t>Ngã</a:t>
            </a:r>
            <a:r>
              <a:rPr lang="en-US" sz="3600" b="1" dirty="0">
                <a:solidFill>
                  <a:srgbClr val="FF0000"/>
                </a:solidFill>
                <a:latin typeface="Times New Roman" pitchFamily="18" charset="0"/>
                <a:cs typeface="Times New Roman" pitchFamily="18" charset="0"/>
              </a:rPr>
              <a:t> Ba </a:t>
            </a:r>
            <a:r>
              <a:rPr lang="en-US" sz="3600" b="1" dirty="0" err="1">
                <a:solidFill>
                  <a:srgbClr val="FF0000"/>
                </a:solidFill>
                <a:latin typeface="Times New Roman" pitchFamily="18" charset="0"/>
                <a:cs typeface="Times New Roman" pitchFamily="18" charset="0"/>
              </a:rPr>
              <a:t>Hạc</a:t>
            </a:r>
            <a:endParaRPr lang="en-US" sz="3600" b="1" dirty="0">
              <a:solidFill>
                <a:srgbClr val="FF0000"/>
              </a:solidFill>
              <a:latin typeface="Times New Roman" pitchFamily="18" charset="0"/>
              <a:cs typeface="Times New Roman" pitchFamily="18" charset="0"/>
            </a:endParaRPr>
          </a:p>
        </p:txBody>
      </p:sp>
      <p:sp>
        <p:nvSpPr>
          <p:cNvPr id="5" name="Rectangle 7">
            <a:extLst>
              <a:ext uri="{FF2B5EF4-FFF2-40B4-BE49-F238E27FC236}">
                <a16:creationId xmlns="" xmlns:a16="http://schemas.microsoft.com/office/drawing/2014/main" id="{8AB07731-B89B-4CB6-9DA2-E054D5454004}"/>
              </a:ext>
            </a:extLst>
          </p:cNvPr>
          <p:cNvSpPr>
            <a:spLocks noChangeArrowheads="1"/>
          </p:cNvSpPr>
          <p:nvPr/>
        </p:nvSpPr>
        <p:spPr bwMode="auto">
          <a:xfrm>
            <a:off x="0" y="41276"/>
            <a:ext cx="12192000" cy="6816725"/>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53355434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fade">
                                      <p:cBhvr>
                                        <p:cTn id="7" dur="1000"/>
                                        <p:tgtEl>
                                          <p:spTgt spid="93188"/>
                                        </p:tgtEl>
                                      </p:cBhvr>
                                    </p:animEffect>
                                    <p:anim calcmode="lin" valueType="num">
                                      <p:cBhvr>
                                        <p:cTn id="8" dur="1000" fill="hold"/>
                                        <p:tgtEl>
                                          <p:spTgt spid="93188"/>
                                        </p:tgtEl>
                                        <p:attrNameLst>
                                          <p:attrName>ppt_x</p:attrName>
                                        </p:attrNameLst>
                                      </p:cBhvr>
                                      <p:tavLst>
                                        <p:tav tm="0">
                                          <p:val>
                                            <p:strVal val="#ppt_x"/>
                                          </p:val>
                                        </p:tav>
                                        <p:tav tm="100000">
                                          <p:val>
                                            <p:strVal val="#ppt_x"/>
                                          </p:val>
                                        </p:tav>
                                      </p:tavLst>
                                    </p:anim>
                                    <p:anim calcmode="lin" valueType="num">
                                      <p:cBhvr>
                                        <p:cTn id="9" dur="1000" fill="hold"/>
                                        <p:tgtEl>
                                          <p:spTgt spid="9318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3189"/>
                                        </p:tgtEl>
                                        <p:attrNameLst>
                                          <p:attrName>style.visibility</p:attrName>
                                        </p:attrNameLst>
                                      </p:cBhvr>
                                      <p:to>
                                        <p:strVal val="visible"/>
                                      </p:to>
                                    </p:set>
                                    <p:animEffect transition="in" filter="fade">
                                      <p:cBhvr>
                                        <p:cTn id="12" dur="1000"/>
                                        <p:tgtEl>
                                          <p:spTgt spid="93189"/>
                                        </p:tgtEl>
                                      </p:cBhvr>
                                    </p:animEffect>
                                    <p:anim calcmode="lin" valueType="num">
                                      <p:cBhvr>
                                        <p:cTn id="13" dur="1000" fill="hold"/>
                                        <p:tgtEl>
                                          <p:spTgt spid="93189"/>
                                        </p:tgtEl>
                                        <p:attrNameLst>
                                          <p:attrName>ppt_x</p:attrName>
                                        </p:attrNameLst>
                                      </p:cBhvr>
                                      <p:tavLst>
                                        <p:tav tm="0">
                                          <p:val>
                                            <p:strVal val="#ppt_x"/>
                                          </p:val>
                                        </p:tav>
                                        <p:tav tm="100000">
                                          <p:val>
                                            <p:strVal val="#ppt_x"/>
                                          </p:val>
                                        </p:tav>
                                      </p:tavLst>
                                    </p:anim>
                                    <p:anim calcmode="lin" valueType="num">
                                      <p:cBhvr>
                                        <p:cTn id="14" dur="1000" fill="hold"/>
                                        <p:tgtEl>
                                          <p:spTgt spid="931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ext Box 2"/>
          <p:cNvSpPr txBox="1">
            <a:spLocks noChangeArrowheads="1"/>
          </p:cNvSpPr>
          <p:nvPr/>
        </p:nvSpPr>
        <p:spPr bwMode="auto">
          <a:xfrm>
            <a:off x="1727200" y="228601"/>
            <a:ext cx="9855200" cy="366713"/>
          </a:xfrm>
          <a:prstGeom prst="rect">
            <a:avLst/>
          </a:prstGeom>
          <a:noFill/>
          <a:ln w="9525">
            <a:noFill/>
            <a:miter lim="800000"/>
            <a:headEnd/>
            <a:tailEnd/>
          </a:ln>
          <a:effectLst/>
        </p:spPr>
        <p:txBody>
          <a:bodyPr>
            <a:spAutoFit/>
          </a:bodyPr>
          <a:lstStyle/>
          <a:p>
            <a:pPr>
              <a:spcBef>
                <a:spcPct val="50000"/>
              </a:spcBef>
            </a:pPr>
            <a:endParaRPr lang="en-US">
              <a:latin typeface="Times New Roman" pitchFamily="18" charset="0"/>
            </a:endParaRPr>
          </a:p>
        </p:txBody>
      </p:sp>
      <p:pic>
        <p:nvPicPr>
          <p:cNvPr id="7193" name="Ngoc pha.avi">
            <a:hlinkClick r:id="" action="ppaction://media"/>
          </p:cNvPr>
          <p:cNvPicPr>
            <a:picLocks noRot="1" noChangeAspect="1" noChangeArrowheads="1"/>
          </p:cNvPicPr>
          <p:nvPr>
            <a:videoFile r:link="rId1"/>
          </p:nvPr>
        </p:nvPicPr>
        <p:blipFill>
          <a:blip r:embed="rId3"/>
          <a:srcRect/>
          <a:stretch>
            <a:fillRect/>
          </a:stretch>
        </p:blipFill>
        <p:spPr bwMode="auto">
          <a:xfrm>
            <a:off x="304800" y="228600"/>
            <a:ext cx="11582400" cy="5638800"/>
          </a:xfrm>
          <a:prstGeom prst="rect">
            <a:avLst/>
          </a:prstGeom>
          <a:noFill/>
          <a:ln w="57150">
            <a:solidFill>
              <a:srgbClr val="003399"/>
            </a:solidFill>
            <a:miter lim="800000"/>
            <a:headEnd/>
            <a:tailEnd/>
          </a:ln>
          <a:effectLst/>
        </p:spPr>
      </p:pic>
      <p:sp>
        <p:nvSpPr>
          <p:cNvPr id="7194" name="Text Box 26"/>
          <p:cNvSpPr txBox="1">
            <a:spLocks noChangeArrowheads="1"/>
          </p:cNvSpPr>
          <p:nvPr/>
        </p:nvSpPr>
        <p:spPr bwMode="auto">
          <a:xfrm>
            <a:off x="4775200" y="6019800"/>
            <a:ext cx="3759200" cy="584200"/>
          </a:xfrm>
          <a:prstGeom prst="rect">
            <a:avLst/>
          </a:prstGeom>
          <a:solidFill>
            <a:srgbClr val="FFFF00"/>
          </a:solidFill>
          <a:ln w="9525">
            <a:noFill/>
            <a:miter lim="800000"/>
            <a:headEnd/>
            <a:tailEnd/>
          </a:ln>
          <a:effectLst/>
        </p:spPr>
        <p:txBody>
          <a:bodyPr>
            <a:spAutoFit/>
          </a:bodyPr>
          <a:lstStyle/>
          <a:p>
            <a:pPr algn="ctr">
              <a:spcBef>
                <a:spcPct val="50000"/>
              </a:spcBef>
            </a:pPr>
            <a:r>
              <a:rPr lang="en-US" sz="3200" b="1" dirty="0">
                <a:solidFill>
                  <a:srgbClr val="FF0066"/>
                </a:solidFill>
                <a:latin typeface="Times New Roman" pitchFamily="18" charset="0"/>
              </a:rPr>
              <a:t>NGỌC PHẢ</a:t>
            </a:r>
          </a:p>
        </p:txBody>
      </p:sp>
      <p:sp>
        <p:nvSpPr>
          <p:cNvPr id="5" name="Rectangle 7">
            <a:extLst>
              <a:ext uri="{FF2B5EF4-FFF2-40B4-BE49-F238E27FC236}">
                <a16:creationId xmlns="" xmlns:a16="http://schemas.microsoft.com/office/drawing/2014/main" id="{43A13698-49F7-4D08-9ADA-E7B5F5AB32F5}"/>
              </a:ext>
            </a:extLst>
          </p:cNvPr>
          <p:cNvSpPr>
            <a:spLocks noChangeArrowheads="1"/>
          </p:cNvSpPr>
          <p:nvPr/>
        </p:nvSpPr>
        <p:spPr bwMode="auto">
          <a:xfrm>
            <a:off x="0" y="41276"/>
            <a:ext cx="12192000" cy="6816725"/>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73076298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93"/>
                                        </p:tgtEl>
                                        <p:attrNameLst>
                                          <p:attrName>style.visibility</p:attrName>
                                        </p:attrNameLst>
                                      </p:cBhvr>
                                      <p:to>
                                        <p:strVal val="visible"/>
                                      </p:to>
                                    </p:set>
                                    <p:animEffect transition="in" filter="barn(inVertical)">
                                      <p:cBhvr>
                                        <p:cTn id="7" dur="500"/>
                                        <p:tgtEl>
                                          <p:spTgt spid="719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194"/>
                                        </p:tgtEl>
                                        <p:attrNameLst>
                                          <p:attrName>style.visibility</p:attrName>
                                        </p:attrNameLst>
                                      </p:cBhvr>
                                      <p:to>
                                        <p:strVal val="visible"/>
                                      </p:to>
                                    </p:set>
                                    <p:animEffect transition="in" filter="barn(inVertical)">
                                      <p:cBhvr>
                                        <p:cTn id="10" dur="500"/>
                                        <p:tgtEl>
                                          <p:spTgt spid="719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0" mute="1">
                <p:cTn id="11" fill="hold" display="0" nodeType="clickEffect">
                  <p:stCondLst>
                    <p:cond delay="indefinite"/>
                  </p:stCondLst>
                  <p:endCondLst>
                    <p:cond evt="onPrev" delay="0">
                      <p:tgtEl>
                        <p:sldTgt/>
                      </p:tgtEl>
                    </p:cond>
                  </p:endCondLst>
                </p:cTn>
                <p:tgtEl>
                  <p:spTgt spid="7193"/>
                </p:tgtEl>
              </p:cMediaNode>
            </p:video>
          </p:childTnLst>
        </p:cTn>
      </p:par>
    </p:tnLst>
    <p:bldLst>
      <p:bldP spid="719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7" name="Picture 4" descr="http://www.wn.com.vn/product_images/uploaded_images/hoa-hai-duong-3278238-6-.jpg"/>
          <p:cNvPicPr>
            <a:picLocks noChangeAspect="1" noChangeArrowheads="1"/>
          </p:cNvPicPr>
          <p:nvPr/>
        </p:nvPicPr>
        <p:blipFill>
          <a:blip r:embed="rId2"/>
          <a:srcRect/>
          <a:stretch>
            <a:fillRect/>
          </a:stretch>
        </p:blipFill>
        <p:spPr bwMode="auto">
          <a:xfrm>
            <a:off x="271938" y="0"/>
            <a:ext cx="5606387" cy="4928822"/>
          </a:xfrm>
          <a:prstGeom prst="rect">
            <a:avLst/>
          </a:prstGeom>
          <a:noFill/>
          <a:ln w="9525">
            <a:noFill/>
            <a:miter lim="800000"/>
            <a:headEnd/>
            <a:tailEnd/>
          </a:ln>
        </p:spPr>
      </p:pic>
      <p:sp>
        <p:nvSpPr>
          <p:cNvPr id="5" name="Rectangle 7">
            <a:extLst>
              <a:ext uri="{FF2B5EF4-FFF2-40B4-BE49-F238E27FC236}">
                <a16:creationId xmlns="" xmlns:a16="http://schemas.microsoft.com/office/drawing/2014/main" id="{E41BF479-F2AE-49C7-8395-361D41A54C3D}"/>
              </a:ext>
            </a:extLst>
          </p:cNvPr>
          <p:cNvSpPr>
            <a:spLocks noChangeArrowheads="1"/>
          </p:cNvSpPr>
          <p:nvPr/>
        </p:nvSpPr>
        <p:spPr bwMode="auto">
          <a:xfrm>
            <a:off x="0" y="41276"/>
            <a:ext cx="12192000" cy="6816725"/>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098" name="Picture 2" descr="Hoa hải đường là hoa gì? Ý nghĩa của hoa hải đường - QuanTriMang.com">
            <a:extLst>
              <a:ext uri="{FF2B5EF4-FFF2-40B4-BE49-F238E27FC236}">
                <a16:creationId xmlns="" xmlns:a16="http://schemas.microsoft.com/office/drawing/2014/main" id="{B43F267C-5B39-4BBE-ACEF-900C0DB226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325" y="41275"/>
            <a:ext cx="6305208" cy="30411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âu hỏi: Nhân giống và trồng cây hải đường thế nào?">
            <a:extLst>
              <a:ext uri="{FF2B5EF4-FFF2-40B4-BE49-F238E27FC236}">
                <a16:creationId xmlns="" xmlns:a16="http://schemas.microsoft.com/office/drawing/2014/main" id="{B789257E-98F2-4A2D-BE2B-CACEA14F8E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8325" y="3097160"/>
            <a:ext cx="6322142" cy="3760840"/>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2">
            <a:extLst>
              <a:ext uri="{FF2B5EF4-FFF2-40B4-BE49-F238E27FC236}">
                <a16:creationId xmlns="" xmlns:a16="http://schemas.microsoft.com/office/drawing/2014/main" id="{DE9CB85C-3A43-4CFA-B350-2398EDE54003}"/>
              </a:ext>
            </a:extLst>
          </p:cNvPr>
          <p:cNvSpPr>
            <a:spLocks noChangeArrowheads="1" noChangeShapeType="1" noTextEdit="1"/>
          </p:cNvSpPr>
          <p:nvPr/>
        </p:nvSpPr>
        <p:spPr bwMode="auto">
          <a:xfrm>
            <a:off x="143952" y="4928822"/>
            <a:ext cx="5606387" cy="1887902"/>
          </a:xfrm>
          <a:prstGeom prst="rect">
            <a:avLst/>
          </a:prstGeom>
          <a:solidFill>
            <a:srgbClr val="00B0F0"/>
          </a:solidFill>
        </p:spPr>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algn="ctr" eaLnBrk="0" fontAlgn="base" hangingPunct="0">
              <a:spcBef>
                <a:spcPct val="0"/>
              </a:spcBef>
              <a:spcAft>
                <a:spcPct val="0"/>
              </a:spcAft>
              <a:defRPr/>
            </a:pPr>
            <a:r>
              <a:rPr lang="en-US" sz="3600" b="1" kern="10" dirty="0" err="1">
                <a:ln w="9525">
                  <a:round/>
                  <a:headEnd/>
                  <a:tailEnd/>
                </a:ln>
                <a:solidFill>
                  <a:srgbClr val="FF0000"/>
                </a:solidFill>
                <a:latin typeface="Times New Roman"/>
                <a:cs typeface="Times New Roman"/>
              </a:rPr>
              <a:t>Hoa</a:t>
            </a:r>
            <a:r>
              <a:rPr lang="en-US" sz="3600" b="1" kern="10" dirty="0">
                <a:ln w="9525">
                  <a:round/>
                  <a:headEnd/>
                  <a:tailEnd/>
                </a:ln>
                <a:solidFill>
                  <a:srgbClr val="FF0000"/>
                </a:solidFill>
                <a:latin typeface="Times New Roman"/>
                <a:cs typeface="Times New Roman"/>
              </a:rPr>
              <a:t> </a:t>
            </a:r>
            <a:r>
              <a:rPr lang="en-US" sz="3600" b="1" kern="10" dirty="0" err="1">
                <a:ln w="9525">
                  <a:round/>
                  <a:headEnd/>
                  <a:tailEnd/>
                </a:ln>
                <a:solidFill>
                  <a:srgbClr val="FF0000"/>
                </a:solidFill>
                <a:latin typeface="Times New Roman"/>
                <a:cs typeface="Times New Roman"/>
              </a:rPr>
              <a:t>hải</a:t>
            </a:r>
            <a:r>
              <a:rPr lang="en-US" sz="3600" b="1" kern="10" dirty="0">
                <a:ln w="9525">
                  <a:round/>
                  <a:headEnd/>
                  <a:tailEnd/>
                </a:ln>
                <a:solidFill>
                  <a:srgbClr val="FF0000"/>
                </a:solidFill>
                <a:latin typeface="Times New Roman"/>
                <a:cs typeface="Times New Roman"/>
              </a:rPr>
              <a:t> </a:t>
            </a:r>
            <a:r>
              <a:rPr lang="en-US" sz="3600" b="1" kern="10" dirty="0" err="1">
                <a:ln w="9525">
                  <a:round/>
                  <a:headEnd/>
                  <a:tailEnd/>
                </a:ln>
                <a:solidFill>
                  <a:srgbClr val="FF0000"/>
                </a:solidFill>
                <a:latin typeface="Times New Roman"/>
                <a:cs typeface="Times New Roman"/>
              </a:rPr>
              <a:t>đường</a:t>
            </a:r>
            <a:endParaRPr lang="en-US" sz="3600" b="1" kern="10" dirty="0">
              <a:ln w="9525">
                <a:round/>
                <a:headEnd/>
                <a:tailEnd/>
              </a:ln>
              <a:solidFill>
                <a:srgbClr val="FF0000"/>
              </a:solidFill>
              <a:latin typeface="Times New Roman"/>
              <a:cs typeface="Times New Roman"/>
            </a:endParaRPr>
          </a:p>
        </p:txBody>
      </p:sp>
    </p:spTree>
    <p:extLst>
      <p:ext uri="{BB962C8B-B14F-4D97-AF65-F5344CB8AC3E}">
        <p14:creationId xmlns:p14="http://schemas.microsoft.com/office/powerpoint/2010/main" val="66657733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9987"/>
                                        </p:tgtEl>
                                        <p:attrNameLst>
                                          <p:attrName>style.visibility</p:attrName>
                                        </p:attrNameLst>
                                      </p:cBhvr>
                                      <p:to>
                                        <p:strVal val="visible"/>
                                      </p:to>
                                    </p:set>
                                    <p:animEffect transition="in" filter="barn(inVertical)">
                                      <p:cBhvr>
                                        <p:cTn id="7" dur="500"/>
                                        <p:tgtEl>
                                          <p:spTgt spid="16998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2074094" y="2203884"/>
            <a:ext cx="8850947" cy="523220"/>
          </a:xfrm>
          <a:prstGeom prst="rect">
            <a:avLst/>
          </a:prstGeom>
          <a:noFill/>
          <a:ln w="9525">
            <a:noFill/>
            <a:miter lim="800000"/>
            <a:headEnd/>
            <a:tailEnd/>
          </a:ln>
          <a:effectLst/>
        </p:spPr>
        <p:txBody>
          <a:bodyPr wrap="square">
            <a:spAutoFit/>
          </a:bodyPr>
          <a:lstStyle/>
          <a:p>
            <a:pPr>
              <a:spcBef>
                <a:spcPct val="50000"/>
              </a:spcBef>
              <a:defRPr/>
            </a:pPr>
            <a:r>
              <a:rPr lang="en-US" sz="2800" b="1" dirty="0">
                <a:solidFill>
                  <a:srgbClr val="0000FF"/>
                </a:solidFill>
                <a:latin typeface="Times New Roman" panose="02020603050405020304" pitchFamily="18" charset="0"/>
                <a:cs typeface="Times New Roman" panose="02020603050405020304" pitchFamily="18" charset="0"/>
              </a:rPr>
              <a:t>- </a:t>
            </a:r>
            <a:r>
              <a:rPr lang="en-US" sz="2800" b="1" u="sng" dirty="0" err="1">
                <a:solidFill>
                  <a:srgbClr val="0000FF"/>
                </a:solidFill>
                <a:latin typeface="Times New Roman" panose="02020603050405020304" pitchFamily="18" charset="0"/>
                <a:cs typeface="Times New Roman" panose="02020603050405020304" pitchFamily="18" charset="0"/>
              </a:rPr>
              <a:t>Đoạn</a:t>
            </a:r>
            <a:r>
              <a:rPr lang="en-US" sz="2800" b="1" u="sng" dirty="0">
                <a:solidFill>
                  <a:srgbClr val="0000FF"/>
                </a:solidFill>
                <a:latin typeface="Times New Roman" panose="02020603050405020304" pitchFamily="18" charset="0"/>
                <a:cs typeface="Times New Roman" panose="02020603050405020304" pitchFamily="18" charset="0"/>
              </a:rPr>
              <a:t> 1</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Từ</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đầu</a:t>
            </a:r>
            <a:r>
              <a:rPr lang="en-US" sz="2800" b="1" dirty="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chính</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giữa</a:t>
            </a:r>
            <a:r>
              <a:rPr lang="en-US" sz="2800" b="1" i="1" dirty="0">
                <a:solidFill>
                  <a:srgbClr val="0000FF"/>
                </a:solidFill>
                <a:latin typeface="Times New Roman" panose="02020603050405020304" pitchFamily="18" charset="0"/>
                <a:cs typeface="Times New Roman" panose="02020603050405020304" pitchFamily="18" charset="0"/>
              </a:rPr>
              <a:t>.</a:t>
            </a:r>
          </a:p>
        </p:txBody>
      </p:sp>
      <p:sp>
        <p:nvSpPr>
          <p:cNvPr id="10" name="Text Box 5"/>
          <p:cNvSpPr txBox="1">
            <a:spLocks noChangeArrowheads="1"/>
          </p:cNvSpPr>
          <p:nvPr/>
        </p:nvSpPr>
        <p:spPr bwMode="auto">
          <a:xfrm>
            <a:off x="2070103" y="2860073"/>
            <a:ext cx="8426684" cy="523220"/>
          </a:xfrm>
          <a:prstGeom prst="rect">
            <a:avLst/>
          </a:prstGeom>
          <a:noFill/>
          <a:ln w="9525">
            <a:noFill/>
            <a:miter lim="800000"/>
            <a:headEnd/>
            <a:tailEnd/>
          </a:ln>
          <a:effectLst/>
        </p:spPr>
        <p:txBody>
          <a:bodyPr wrap="square">
            <a:spAutoFit/>
          </a:bodyPr>
          <a:lstStyle/>
          <a:p>
            <a:pPr>
              <a:spcBef>
                <a:spcPct val="50000"/>
              </a:spcBef>
              <a:defRPr/>
            </a:pPr>
            <a:r>
              <a:rPr lang="en-US" sz="2800" b="1" dirty="0">
                <a:solidFill>
                  <a:srgbClr val="0000FF"/>
                </a:solidFill>
                <a:latin typeface="Times New Roman" panose="02020603050405020304" pitchFamily="18" charset="0"/>
                <a:cs typeface="Times New Roman" panose="02020603050405020304" pitchFamily="18" charset="0"/>
              </a:rPr>
              <a:t>- </a:t>
            </a:r>
            <a:r>
              <a:rPr lang="en-US" sz="2800" b="1" u="sng" dirty="0" err="1">
                <a:solidFill>
                  <a:srgbClr val="0000FF"/>
                </a:solidFill>
                <a:latin typeface="Times New Roman" panose="02020603050405020304" pitchFamily="18" charset="0"/>
                <a:cs typeface="Times New Roman" panose="02020603050405020304" pitchFamily="18" charset="0"/>
              </a:rPr>
              <a:t>Đoạn</a:t>
            </a:r>
            <a:r>
              <a:rPr lang="en-US" sz="2800" b="1" u="sng" dirty="0">
                <a:solidFill>
                  <a:srgbClr val="0000FF"/>
                </a:solidFill>
                <a:latin typeface="Times New Roman" panose="02020603050405020304" pitchFamily="18" charset="0"/>
                <a:cs typeface="Times New Roman" panose="02020603050405020304" pitchFamily="18" charset="0"/>
              </a:rPr>
              <a:t> 2</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Lăng</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của</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các</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vua</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Hùng</a:t>
            </a:r>
            <a:r>
              <a:rPr lang="en-US" sz="2800" b="1" i="1" dirty="0">
                <a:solidFill>
                  <a:srgbClr val="0000FF"/>
                </a:solidFill>
                <a:latin typeface="Times New Roman" panose="02020603050405020304" pitchFamily="18" charset="0"/>
                <a:cs typeface="Times New Roman" panose="02020603050405020304" pitchFamily="18" charset="0"/>
              </a:rPr>
              <a:t> … </a:t>
            </a:r>
            <a:r>
              <a:rPr lang="en-US" sz="2800" b="1" i="1" dirty="0" err="1">
                <a:solidFill>
                  <a:srgbClr val="0000FF"/>
                </a:solidFill>
                <a:latin typeface="Times New Roman" panose="02020603050405020304" pitchFamily="18" charset="0"/>
                <a:cs typeface="Times New Roman" panose="02020603050405020304" pitchFamily="18" charset="0"/>
              </a:rPr>
              <a:t>xanh</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mát</a:t>
            </a:r>
            <a:r>
              <a:rPr lang="en-US" sz="2800" b="1" dirty="0">
                <a:solidFill>
                  <a:srgbClr val="0000FF"/>
                </a:solidFill>
                <a:latin typeface="Times New Roman" panose="02020603050405020304" pitchFamily="18" charset="0"/>
                <a:cs typeface="Times New Roman" panose="02020603050405020304" pitchFamily="18" charset="0"/>
              </a:rPr>
              <a:t>.</a:t>
            </a:r>
          </a:p>
        </p:txBody>
      </p:sp>
      <p:pic>
        <p:nvPicPr>
          <p:cNvPr id="1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02136" y="5018140"/>
            <a:ext cx="5130570" cy="1651221"/>
          </a:xfrm>
          <a:prstGeom prst="rect">
            <a:avLst/>
          </a:prstGeom>
          <a:noFill/>
          <a:ln>
            <a:noFill/>
          </a:ln>
        </p:spPr>
      </p:pic>
      <p:sp>
        <p:nvSpPr>
          <p:cNvPr id="13" name="WordArt 2"/>
          <p:cNvSpPr>
            <a:spLocks noChangeArrowheads="1" noChangeShapeType="1" noTextEdit="1"/>
          </p:cNvSpPr>
          <p:nvPr/>
        </p:nvSpPr>
        <p:spPr bwMode="auto">
          <a:xfrm>
            <a:off x="1676403" y="19665"/>
            <a:ext cx="8712039" cy="2203702"/>
          </a:xfrm>
          <a:prstGeom prst="rect">
            <a:avLst/>
          </a:prstGeom>
          <a:noFill/>
        </p:spPr>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algn="ctr" eaLnBrk="0" fontAlgn="base" hangingPunct="0">
              <a:spcBef>
                <a:spcPct val="0"/>
              </a:spcBef>
              <a:spcAft>
                <a:spcPct val="0"/>
              </a:spcAft>
              <a:defRPr/>
            </a:pPr>
            <a:r>
              <a:rPr lang="en-US" sz="3600" kern="10" dirty="0">
                <a:ln w="9525">
                  <a:round/>
                  <a:headEnd/>
                  <a:tailEnd/>
                </a:ln>
                <a:solidFill>
                  <a:srgbClr val="7030A0"/>
                </a:solidFill>
                <a:latin typeface="Times New Roman"/>
                <a:cs typeface="Times New Roman"/>
              </a:rPr>
              <a:t> </a:t>
            </a:r>
            <a:endParaRPr lang="en-US" sz="3600" b="1" kern="10" dirty="0">
              <a:ln w="9525">
                <a:round/>
                <a:headEnd/>
                <a:tailEnd/>
              </a:ln>
              <a:solidFill>
                <a:srgbClr val="FF0000"/>
              </a:solidFill>
              <a:latin typeface="Times New Roman"/>
              <a:cs typeface="Times New Roman"/>
            </a:endParaRPr>
          </a:p>
        </p:txBody>
      </p:sp>
      <p:pic>
        <p:nvPicPr>
          <p:cNvPr id="14" name="Picture 24" descr="4BBD0CCD48A74000B8F6581C91102746[1]"/>
          <p:cNvPicPr>
            <a:picLocks noChangeAspect="1" noChangeArrowheads="1" noCrop="1"/>
          </p:cNvPicPr>
          <p:nvPr/>
        </p:nvPicPr>
        <p:blipFill>
          <a:blip r:embed="rId4"/>
          <a:srcRect/>
          <a:stretch>
            <a:fillRect/>
          </a:stretch>
        </p:blipFill>
        <p:spPr bwMode="auto">
          <a:xfrm>
            <a:off x="10789664" y="4278666"/>
            <a:ext cx="1047986" cy="1501876"/>
          </a:xfrm>
          <a:prstGeom prst="rect">
            <a:avLst/>
          </a:prstGeom>
          <a:noFill/>
          <a:ln w="9525">
            <a:noFill/>
            <a:miter lim="800000"/>
            <a:headEnd/>
            <a:tailEnd/>
          </a:ln>
        </p:spPr>
      </p:pic>
      <p:sp>
        <p:nvSpPr>
          <p:cNvPr id="15" name="Rectangle 4">
            <a:extLst>
              <a:ext uri="{FF2B5EF4-FFF2-40B4-BE49-F238E27FC236}">
                <a16:creationId xmlns="" xmlns:a16="http://schemas.microsoft.com/office/drawing/2014/main" id="{83D672AF-D02B-46EB-B637-034FA7CE5A76}"/>
              </a:ext>
            </a:extLst>
          </p:cNvPr>
          <p:cNvSpPr>
            <a:spLocks noChangeArrowheads="1"/>
          </p:cNvSpPr>
          <p:nvPr/>
        </p:nvSpPr>
        <p:spPr bwMode="auto">
          <a:xfrm>
            <a:off x="0" y="1"/>
            <a:ext cx="12192000" cy="7019781"/>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defRPr/>
            </a:pPr>
            <a:endParaRPr lang="vi-VN" altLang="en-US">
              <a:solidFill>
                <a:prstClr val="black"/>
              </a:solidFill>
              <a:latin typeface="Times New Roman" pitchFamily="18" charset="0"/>
              <a:cs typeface="Arial" charset="0"/>
            </a:endParaRPr>
          </a:p>
        </p:txBody>
      </p:sp>
      <p:pic>
        <p:nvPicPr>
          <p:cNvPr id="16" name="Picture 11" descr="Floral">
            <a:hlinkClick r:id="" action="ppaction://noaction"/>
            <a:extLst>
              <a:ext uri="{FF2B5EF4-FFF2-40B4-BE49-F238E27FC236}">
                <a16:creationId xmlns="" xmlns:a16="http://schemas.microsoft.com/office/drawing/2014/main" id="{358F0BDC-5E91-4674-BA44-547B11D1CD4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860428" y="4634634"/>
            <a:ext cx="16319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5">
            <a:extLst>
              <a:ext uri="{FF2B5EF4-FFF2-40B4-BE49-F238E27FC236}">
                <a16:creationId xmlns="" xmlns:a16="http://schemas.microsoft.com/office/drawing/2014/main" id="{ECF76C3D-7824-4CEA-A62E-51872F6AECE4}"/>
              </a:ext>
            </a:extLst>
          </p:cNvPr>
          <p:cNvSpPr txBox="1">
            <a:spLocks noChangeArrowheads="1"/>
          </p:cNvSpPr>
          <p:nvPr/>
        </p:nvSpPr>
        <p:spPr bwMode="auto">
          <a:xfrm>
            <a:off x="2070103" y="3485425"/>
            <a:ext cx="8426684" cy="523220"/>
          </a:xfrm>
          <a:prstGeom prst="rect">
            <a:avLst/>
          </a:prstGeom>
          <a:noFill/>
          <a:ln w="9525">
            <a:noFill/>
            <a:miter lim="800000"/>
            <a:headEnd/>
            <a:tailEnd/>
          </a:ln>
          <a:effectLst/>
        </p:spPr>
        <p:txBody>
          <a:bodyPr wrap="square">
            <a:spAutoFit/>
          </a:bodyPr>
          <a:lstStyle/>
          <a:p>
            <a:pPr>
              <a:spcBef>
                <a:spcPct val="50000"/>
              </a:spcBef>
              <a:defRPr/>
            </a:pPr>
            <a:r>
              <a:rPr lang="en-US" sz="2800" b="1" dirty="0">
                <a:solidFill>
                  <a:srgbClr val="0000FF"/>
                </a:solidFill>
                <a:latin typeface="Times New Roman" panose="02020603050405020304" pitchFamily="18" charset="0"/>
                <a:cs typeface="Times New Roman" panose="02020603050405020304" pitchFamily="18" charset="0"/>
              </a:rPr>
              <a:t>- </a:t>
            </a:r>
            <a:r>
              <a:rPr lang="en-US" sz="2800" b="1" u="sng" dirty="0" err="1">
                <a:solidFill>
                  <a:srgbClr val="0000FF"/>
                </a:solidFill>
                <a:latin typeface="Times New Roman" panose="02020603050405020304" pitchFamily="18" charset="0"/>
                <a:cs typeface="Times New Roman" panose="02020603050405020304" pitchFamily="18" charset="0"/>
              </a:rPr>
              <a:t>Đoạn</a:t>
            </a:r>
            <a:r>
              <a:rPr lang="en-US" sz="2800" b="1" u="sng" dirty="0">
                <a:solidFill>
                  <a:srgbClr val="0000FF"/>
                </a:solidFill>
                <a:latin typeface="Times New Roman" panose="02020603050405020304" pitchFamily="18" charset="0"/>
                <a:cs typeface="Times New Roman" panose="02020603050405020304" pitchFamily="18" charset="0"/>
              </a:rPr>
              <a:t> 3</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Còn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lại</a:t>
            </a:r>
            <a:r>
              <a:rPr lang="en-US" sz="2800" b="1" dirty="0">
                <a:solidFill>
                  <a:srgbClr val="0000FF"/>
                </a:solidFill>
                <a:latin typeface="Times New Roman" panose="02020603050405020304" pitchFamily="18" charset="0"/>
                <a:cs typeface="Times New Roman" panose="02020603050405020304" pitchFamily="18" charset="0"/>
              </a:rPr>
              <a:t>.</a:t>
            </a:r>
          </a:p>
        </p:txBody>
      </p:sp>
      <p:sp>
        <p:nvSpPr>
          <p:cNvPr id="17" name="12-Point Star 4">
            <a:extLst>
              <a:ext uri="{FF2B5EF4-FFF2-40B4-BE49-F238E27FC236}">
                <a16:creationId xmlns="" xmlns:a16="http://schemas.microsoft.com/office/drawing/2014/main" id="{BA50C3A5-202A-4D59-B314-56B1134ADC68}"/>
              </a:ext>
            </a:extLst>
          </p:cNvPr>
          <p:cNvSpPr/>
          <p:nvPr/>
        </p:nvSpPr>
        <p:spPr>
          <a:xfrm>
            <a:off x="1139804" y="1602500"/>
            <a:ext cx="8909352" cy="3744416"/>
          </a:xfrm>
          <a:prstGeom prst="star12">
            <a:avLst/>
          </a:prstGeom>
          <a:solidFill>
            <a:srgbClr val="00B050"/>
          </a:solidFill>
          <a:ln w="57150">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Bài</a:t>
            </a:r>
            <a:r>
              <a:rPr kumimoji="0" lang="en-US" sz="6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vi-VN" sz="6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văn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có</a:t>
            </a:r>
            <a:r>
              <a:rPr kumimoji="0" lang="en-US" sz="6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mấy</a:t>
            </a:r>
            <a:r>
              <a:rPr kumimoji="0" lang="en-US" sz="6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đoạn</a:t>
            </a:r>
            <a:r>
              <a:rPr kumimoji="0" lang="en-US" sz="6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4892366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7"/>
                                        </p:tgtEl>
                                      </p:cBhvr>
                                    </p:animEffect>
                                    <p:set>
                                      <p:cBhvr>
                                        <p:cTn id="7" dur="1" fill="hold">
                                          <p:stCondLst>
                                            <p:cond delay="1999"/>
                                          </p:stCondLst>
                                        </p:cTn>
                                        <p:tgtEl>
                                          <p:spTgt spid="1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to="" calcmode="lin" valueType="num">
                                      <p:cBhvr>
                                        <p:cTn id="12" dur="1" fill="hold"/>
                                        <p:tgtEl>
                                          <p:spTgt spid="9"/>
                                        </p:tgtEl>
                                        <p:attrNameLst>
                                          <p:attrName/>
                                        </p:attrNameLst>
                                      </p:cBhvr>
                                    </p:anim>
                                  </p:childTnLst>
                                </p:cTn>
                              </p:par>
                            </p:childTnLst>
                          </p:cTn>
                        </p:par>
                        <p:par>
                          <p:cTn id="13" fill="hold">
                            <p:stCondLst>
                              <p:cond delay="0"/>
                            </p:stCondLst>
                            <p:childTnLst>
                              <p:par>
                                <p:cTn id="14" presetID="24"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to="" calcmode="lin" valueType="num">
                                      <p:cBhvr>
                                        <p:cTn id="16" dur="1" fill="hold"/>
                                        <p:tgtEl>
                                          <p:spTgt spid="10"/>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par>
                          <p:cTn id="21" fill="hold">
                            <p:stCondLst>
                              <p:cond delay="0"/>
                            </p:stCondLst>
                            <p:childTnLst>
                              <p:par>
                                <p:cTn id="22" presetID="24"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to="" calcmode="lin" valueType="num">
                                      <p:cBhvr>
                                        <p:cTn id="24"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5" name="12-Point Star 4"/>
          <p:cNvSpPr/>
          <p:nvPr/>
        </p:nvSpPr>
        <p:spPr>
          <a:xfrm>
            <a:off x="575187" y="1828800"/>
            <a:ext cx="11031794" cy="3048000"/>
          </a:xfrm>
          <a:prstGeom prst="star12">
            <a:avLst/>
          </a:prstGeom>
          <a:solidFill>
            <a:srgbClr val="7030A0"/>
          </a:solidFill>
          <a:ln w="57150">
            <a:solidFill>
              <a:srgbClr val="00206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800" b="1" dirty="0">
                <a:solidFill>
                  <a:srgbClr val="FFFF00"/>
                </a:solidFill>
                <a:latin typeface="Times New Roman" panose="02020603050405020304" pitchFamily="18" charset="0"/>
                <a:cs typeface="Times New Roman" panose="02020603050405020304" pitchFamily="18" charset="0"/>
              </a:rPr>
              <a:t>Mỗi em đọc một đoạn, tiếp nối đến hết bài. </a:t>
            </a:r>
            <a:endParaRPr lang="en-US" sz="4800" b="1" dirty="0">
              <a:solidFill>
                <a:srgbClr val="FFFF00"/>
              </a:solidFill>
              <a:latin typeface="Times New Roman" panose="02020603050405020304" pitchFamily="18" charset="0"/>
              <a:cs typeface="Times New Roman" panose="02020603050405020304" pitchFamily="18" charset="0"/>
            </a:endParaRPr>
          </a:p>
        </p:txBody>
      </p:sp>
      <p:pic>
        <p:nvPicPr>
          <p:cNvPr id="1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3742" y="5018203"/>
            <a:ext cx="5130570" cy="1651221"/>
          </a:xfrm>
          <a:prstGeom prst="rect">
            <a:avLst/>
          </a:prstGeom>
          <a:noFill/>
          <a:ln>
            <a:noFill/>
          </a:ln>
        </p:spPr>
      </p:pic>
      <p:sp>
        <p:nvSpPr>
          <p:cNvPr id="13" name="WordArt 2"/>
          <p:cNvSpPr>
            <a:spLocks noChangeArrowheads="1" noChangeShapeType="1" noTextEdit="1"/>
          </p:cNvSpPr>
          <p:nvPr/>
        </p:nvSpPr>
        <p:spPr bwMode="auto">
          <a:xfrm>
            <a:off x="1676403" y="19665"/>
            <a:ext cx="8712039" cy="2203702"/>
          </a:xfrm>
          <a:prstGeom prst="rect">
            <a:avLst/>
          </a:prstGeom>
          <a:noFill/>
        </p:spPr>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algn="ctr" eaLnBrk="0" fontAlgn="base" hangingPunct="0">
              <a:spcBef>
                <a:spcPct val="0"/>
              </a:spcBef>
              <a:spcAft>
                <a:spcPct val="0"/>
              </a:spcAft>
              <a:defRPr/>
            </a:pPr>
            <a:r>
              <a:rPr lang="en-US" sz="3600" kern="10" dirty="0">
                <a:ln w="9525">
                  <a:round/>
                  <a:headEnd/>
                  <a:tailEnd/>
                </a:ln>
                <a:solidFill>
                  <a:srgbClr val="7030A0"/>
                </a:solidFill>
                <a:latin typeface="Times New Roman"/>
                <a:cs typeface="Times New Roman"/>
              </a:rPr>
              <a:t> </a:t>
            </a:r>
            <a:endParaRPr lang="en-US" sz="3600" b="1" kern="10" dirty="0">
              <a:ln w="9525">
                <a:round/>
                <a:headEnd/>
                <a:tailEnd/>
              </a:ln>
              <a:solidFill>
                <a:srgbClr val="FF0000"/>
              </a:solidFill>
              <a:latin typeface="Times New Roman"/>
              <a:cs typeface="Times New Roman"/>
            </a:endParaRPr>
          </a:p>
        </p:txBody>
      </p:sp>
      <p:pic>
        <p:nvPicPr>
          <p:cNvPr id="14" name="Picture 24" descr="4BBD0CCD48A74000B8F6581C91102746[1]"/>
          <p:cNvPicPr>
            <a:picLocks noChangeAspect="1" noChangeArrowheads="1" noCrop="1"/>
          </p:cNvPicPr>
          <p:nvPr/>
        </p:nvPicPr>
        <p:blipFill>
          <a:blip r:embed="rId4"/>
          <a:srcRect/>
          <a:stretch>
            <a:fillRect/>
          </a:stretch>
        </p:blipFill>
        <p:spPr bwMode="auto">
          <a:xfrm>
            <a:off x="2286000" y="4419600"/>
            <a:ext cx="1371600" cy="1806676"/>
          </a:xfrm>
          <a:prstGeom prst="rect">
            <a:avLst/>
          </a:prstGeom>
          <a:noFill/>
          <a:ln w="9525">
            <a:noFill/>
            <a:miter lim="800000"/>
            <a:headEnd/>
            <a:tailEnd/>
          </a:ln>
        </p:spPr>
      </p:pic>
      <p:pic>
        <p:nvPicPr>
          <p:cNvPr id="15" name="Picture 15" descr="merlin_detail_075[1]"/>
          <p:cNvPicPr>
            <a:picLocks noChangeAspect="1" noChangeArrowheads="1" noCrop="1"/>
          </p:cNvPicPr>
          <p:nvPr/>
        </p:nvPicPr>
        <p:blipFill>
          <a:blip r:embed="rId5"/>
          <a:srcRect/>
          <a:stretch>
            <a:fillRect/>
          </a:stretch>
        </p:blipFill>
        <p:spPr bwMode="auto">
          <a:xfrm>
            <a:off x="8229600" y="4241909"/>
            <a:ext cx="1752600" cy="2162175"/>
          </a:xfrm>
          <a:prstGeom prst="rect">
            <a:avLst/>
          </a:prstGeom>
          <a:noFill/>
          <a:ln w="9525">
            <a:noFill/>
            <a:miter lim="800000"/>
            <a:headEnd/>
            <a:tailEnd/>
          </a:ln>
        </p:spPr>
      </p:pic>
      <p:sp>
        <p:nvSpPr>
          <p:cNvPr id="7" name="Rectangle 4"/>
          <p:cNvSpPr>
            <a:spLocks noChangeArrowheads="1"/>
          </p:cNvSpPr>
          <p:nvPr/>
        </p:nvSpPr>
        <p:spPr bwMode="auto">
          <a:xfrm>
            <a:off x="0" y="17463"/>
            <a:ext cx="12192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defRPr/>
            </a:pPr>
            <a:endParaRPr lang="vi-VN" altLang="en-US">
              <a:solidFill>
                <a:prstClr val="black"/>
              </a:solidFill>
              <a:latin typeface="Times New Roman" pitchFamily="18" charset="0"/>
              <a:cs typeface="Arial" charset="0"/>
            </a:endParaRPr>
          </a:p>
        </p:txBody>
      </p:sp>
    </p:spTree>
    <p:extLst>
      <p:ext uri="{BB962C8B-B14F-4D97-AF65-F5344CB8AC3E}">
        <p14:creationId xmlns:p14="http://schemas.microsoft.com/office/powerpoint/2010/main" val="19223167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426" y="0"/>
            <a:ext cx="7221849" cy="584775"/>
          </a:xfrm>
          <a:prstGeom prst="rect">
            <a:avLst/>
          </a:prstGeom>
          <a:solidFill>
            <a:schemeClr val="accent6">
              <a:lumMod val="20000"/>
              <a:lumOff val="80000"/>
            </a:schemeClr>
          </a:solidFill>
        </p:spPr>
        <p:txBody>
          <a:bodyPr wrap="none">
            <a:spAutoFit/>
          </a:bodyPr>
          <a:lstStyle/>
          <a:p>
            <a:r>
              <a:rPr lang="en-US" sz="3200" b="1" dirty="0">
                <a:solidFill>
                  <a:srgbClr val="FF0000"/>
                </a:solidFill>
                <a:latin typeface="Times New Roman" pitchFamily="18" charset="0"/>
                <a:cs typeface="Times New Roman" pitchFamily="18" charset="0"/>
              </a:rPr>
              <a:t>5. </a:t>
            </a:r>
            <a:r>
              <a:rPr lang="en-US" sz="3200" b="1" dirty="0" err="1">
                <a:solidFill>
                  <a:srgbClr val="FF0000"/>
                </a:solidFill>
                <a:latin typeface="Times New Roman" pitchFamily="18" charset="0"/>
                <a:cs typeface="Times New Roman" pitchFamily="18" charset="0"/>
              </a:rPr>
              <a:t>Suy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nghĩ</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nhiệm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vụ</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sau</a:t>
            </a:r>
            <a:r>
              <a:rPr lang="en-US"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2" name="Rectangle 1"/>
          <p:cNvSpPr/>
          <p:nvPr/>
        </p:nvSpPr>
        <p:spPr>
          <a:xfrm>
            <a:off x="0" y="584775"/>
            <a:ext cx="12125739" cy="4524315"/>
          </a:xfrm>
          <a:prstGeom prst="rect">
            <a:avLst/>
          </a:prstGeom>
        </p:spPr>
        <p:txBody>
          <a:bodyPr wrap="square">
            <a:spAutoFit/>
          </a:bodyPr>
          <a:lstStyle/>
          <a:p>
            <a:pPr algn="just"/>
            <a:r>
              <a:rPr lang="vi-VN" sz="3200" b="1" dirty="0">
                <a:solidFill>
                  <a:srgbClr val="00B050"/>
                </a:solidFill>
                <a:latin typeface="+mj-lt"/>
              </a:rPr>
              <a:t>a. Bài văn viết về cảnh vật gì, ở nơi nào?</a:t>
            </a:r>
          </a:p>
          <a:p>
            <a:pPr algn="just"/>
            <a:r>
              <a:rPr lang="en-US" sz="3200" b="1" dirty="0">
                <a:solidFill>
                  <a:srgbClr val="0000FF"/>
                </a:solidFill>
                <a:latin typeface="+mj-lt"/>
              </a:rPr>
              <a:t>      </a:t>
            </a:r>
            <a:r>
              <a:rPr lang="vi-VN" sz="3200" b="1" dirty="0">
                <a:solidFill>
                  <a:srgbClr val="0000FF"/>
                </a:solidFill>
                <a:latin typeface="+mj-lt"/>
              </a:rPr>
              <a:t>Bài văn viết về cảnh vật trên đỉnh núi Nghĩa Lĩnh có đền Hùng, nơi thờ các vua Hùng.</a:t>
            </a:r>
          </a:p>
          <a:p>
            <a:pPr algn="just"/>
            <a:r>
              <a:rPr lang="vi-VN" sz="3200" b="1" dirty="0">
                <a:solidFill>
                  <a:srgbClr val="00B050"/>
                </a:solidFill>
                <a:latin typeface="+mj-lt"/>
              </a:rPr>
              <a:t>b. Tìm từ ngữ đ</a:t>
            </a:r>
            <a:r>
              <a:rPr lang="en-US" sz="3200" b="1" dirty="0" err="1">
                <a:solidFill>
                  <a:srgbClr val="00B050"/>
                </a:solidFill>
                <a:latin typeface="Times New Roman" pitchFamily="18" charset="0"/>
                <a:ea typeface="Tahoma" pitchFamily="34" charset="0"/>
                <a:cs typeface="Times New Roman" pitchFamily="18" charset="0"/>
              </a:rPr>
              <a:t>iền</a:t>
            </a:r>
            <a:r>
              <a:rPr lang="vi-VN" sz="3200" b="1" dirty="0">
                <a:solidFill>
                  <a:srgbClr val="00B050"/>
                </a:solidFill>
                <a:latin typeface="+mj-lt"/>
              </a:rPr>
              <a:t> vào chỗ trống để hoàn chỉnh câu nói về các vua Hùng</a:t>
            </a:r>
            <a:r>
              <a:rPr lang="en-US" sz="3200" b="1" dirty="0">
                <a:solidFill>
                  <a:srgbClr val="00B050"/>
                </a:solidFill>
                <a:latin typeface="+mj-lt"/>
              </a:rPr>
              <a:t>.</a:t>
            </a:r>
            <a:endParaRPr lang="vi-VN" sz="3200" b="1" dirty="0">
              <a:solidFill>
                <a:srgbClr val="00B050"/>
              </a:solidFill>
              <a:latin typeface="+mj-lt"/>
            </a:endParaRPr>
          </a:p>
          <a:p>
            <a:pPr algn="just"/>
            <a:r>
              <a:rPr lang="en-US" sz="3200" b="1" dirty="0">
                <a:solidFill>
                  <a:srgbClr val="0000FF"/>
                </a:solidFill>
                <a:latin typeface="+mj-lt"/>
              </a:rPr>
              <a:t>          </a:t>
            </a:r>
            <a:r>
              <a:rPr lang="vi-VN" sz="3200" b="1" dirty="0">
                <a:solidFill>
                  <a:srgbClr val="0000FF"/>
                </a:solidFill>
                <a:latin typeface="+mj-lt"/>
              </a:rPr>
              <a:t>Các vua Hùng là những người đầu tiên thành lập nước .......</a:t>
            </a:r>
            <a:r>
              <a:rPr lang="en-US" sz="3200" b="1" dirty="0">
                <a:solidFill>
                  <a:srgbClr val="0000FF"/>
                </a:solidFill>
                <a:latin typeface="+mj-lt"/>
              </a:rPr>
              <a:t>.......</a:t>
            </a:r>
            <a:r>
              <a:rPr lang="vi-VN" sz="3200" b="1" dirty="0">
                <a:solidFill>
                  <a:srgbClr val="0000FF"/>
                </a:solidFill>
                <a:latin typeface="+mj-lt"/>
              </a:rPr>
              <a:t> </a:t>
            </a:r>
            <a:r>
              <a:rPr lang="en-US" sz="3200" b="1" dirty="0">
                <a:solidFill>
                  <a:srgbClr val="0000FF"/>
                </a:solidFill>
                <a:latin typeface="+mj-lt"/>
              </a:rPr>
              <a:t>         </a:t>
            </a:r>
            <a:r>
              <a:rPr lang="vi-VN" sz="3200" b="1" dirty="0">
                <a:solidFill>
                  <a:srgbClr val="0000FF"/>
                </a:solidFill>
                <a:latin typeface="+mj-lt"/>
              </a:rPr>
              <a:t>đóng đô ở thành Phong Châu, nay thuộc tính Phú Thọ, cách ngày nay khoảng ........ năm.</a:t>
            </a:r>
          </a:p>
          <a:p>
            <a:endParaRPr lang="vi-VN" sz="3200" dirty="0">
              <a:latin typeface="+mj-lt"/>
            </a:endParaRPr>
          </a:p>
        </p:txBody>
      </p:sp>
      <p:sp>
        <p:nvSpPr>
          <p:cNvPr id="3" name="Rectangle 2"/>
          <p:cNvSpPr/>
          <p:nvPr/>
        </p:nvSpPr>
        <p:spPr>
          <a:xfrm>
            <a:off x="86970" y="3448453"/>
            <a:ext cx="1928733" cy="584775"/>
          </a:xfrm>
          <a:prstGeom prst="rect">
            <a:avLst/>
          </a:prstGeom>
        </p:spPr>
        <p:txBody>
          <a:bodyPr wrap="none">
            <a:spAutoFit/>
          </a:bodyPr>
          <a:lstStyle/>
          <a:p>
            <a:r>
              <a:rPr lang="vi-VN" sz="3200" b="1" dirty="0">
                <a:solidFill>
                  <a:srgbClr val="FF3300"/>
                </a:solidFill>
                <a:latin typeface="+mj-lt"/>
              </a:rPr>
              <a:t>Văn Lang</a:t>
            </a:r>
            <a:endParaRPr lang="en-US" sz="3200" b="1" dirty="0">
              <a:solidFill>
                <a:srgbClr val="FF3300"/>
              </a:solidFill>
              <a:latin typeface="+mj-lt"/>
            </a:endParaRPr>
          </a:p>
        </p:txBody>
      </p:sp>
      <p:sp>
        <p:nvSpPr>
          <p:cNvPr id="6" name="Rectangle 5"/>
          <p:cNvSpPr/>
          <p:nvPr/>
        </p:nvSpPr>
        <p:spPr>
          <a:xfrm>
            <a:off x="94888" y="4744648"/>
            <a:ext cx="12002224" cy="1815882"/>
          </a:xfrm>
          <a:prstGeom prst="rect">
            <a:avLst/>
          </a:prstGeom>
          <a:solidFill>
            <a:schemeClr val="accent6">
              <a:lumMod val="40000"/>
              <a:lumOff val="60000"/>
            </a:schemeClr>
          </a:solidFill>
        </p:spPr>
        <p:txBody>
          <a:bodyPr wrap="square">
            <a:spAutoFit/>
          </a:bodyPr>
          <a:lstStyle/>
          <a:p>
            <a:pPr algn="just"/>
            <a:r>
              <a:rPr lang="en-US" sz="2800" b="1" dirty="0">
                <a:solidFill>
                  <a:srgbClr val="000099"/>
                </a:solidFill>
                <a:latin typeface="+mj-lt"/>
              </a:rPr>
              <a:t>      </a:t>
            </a:r>
            <a:r>
              <a:rPr lang="vi-VN" sz="2800" b="1" dirty="0">
                <a:solidFill>
                  <a:srgbClr val="000099"/>
                </a:solidFill>
                <a:latin typeface="+mj-lt"/>
              </a:rPr>
              <a:t>Nước Văn Lang được hình thành vào khoảng năm 2879 TCN và kết thúc vào năm 258 TCN bởi An Dương Vương Thục Phán. Từ đây hình thành quan niệm dân gian coi nước Văn Lang đời Hùng Vương ra đời cách ngày nay khoảng hơn 4000 năm và thường được sách báo nói tới 4000 năm văn hiến.</a:t>
            </a:r>
            <a:endParaRPr lang="en-US" sz="2800" b="1" dirty="0">
              <a:solidFill>
                <a:srgbClr val="000099"/>
              </a:solidFill>
              <a:latin typeface="+mj-lt"/>
            </a:endParaRPr>
          </a:p>
        </p:txBody>
      </p:sp>
      <p:sp>
        <p:nvSpPr>
          <p:cNvPr id="14" name="Rectangle 13"/>
          <p:cNvSpPr/>
          <p:nvPr/>
        </p:nvSpPr>
        <p:spPr>
          <a:xfrm>
            <a:off x="4031406" y="3984997"/>
            <a:ext cx="1018227" cy="584775"/>
          </a:xfrm>
          <a:prstGeom prst="rect">
            <a:avLst/>
          </a:prstGeom>
        </p:spPr>
        <p:txBody>
          <a:bodyPr wrap="none">
            <a:spAutoFit/>
          </a:bodyPr>
          <a:lstStyle/>
          <a:p>
            <a:r>
              <a:rPr lang="en-US" sz="3200" b="1" dirty="0">
                <a:solidFill>
                  <a:srgbClr val="FF3300"/>
                </a:solidFill>
                <a:latin typeface="Times New Roman" pitchFamily="18" charset="0"/>
                <a:cs typeface="Times New Roman" pitchFamily="18" charset="0"/>
              </a:rPr>
              <a:t>4000</a:t>
            </a:r>
          </a:p>
        </p:txBody>
      </p:sp>
      <p:sp>
        <p:nvSpPr>
          <p:cNvPr id="7" name="Rectangle 7">
            <a:extLst>
              <a:ext uri="{FF2B5EF4-FFF2-40B4-BE49-F238E27FC236}">
                <a16:creationId xmlns="" xmlns:a16="http://schemas.microsoft.com/office/drawing/2014/main" id="{EB41EF58-6E55-47E2-B495-DBE2558F607B}"/>
              </a:ext>
            </a:extLst>
          </p:cNvPr>
          <p:cNvSpPr>
            <a:spLocks noChangeArrowheads="1"/>
          </p:cNvSpPr>
          <p:nvPr/>
        </p:nvSpPr>
        <p:spPr bwMode="auto">
          <a:xfrm>
            <a:off x="0" y="41276"/>
            <a:ext cx="12192000" cy="6816725"/>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AutoShape 4" descr="VGP News :. | Tiếp tục hỗ trợ tiền và gạo cho đồng bào lũ lụt | BÁO ĐIỆN TỬ  CHÍNH PHỦ NƯỚC CHXHCN VIỆT N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3313" name="Rectangle 1"/>
          <p:cNvSpPr>
            <a:spLocks noChangeArrowheads="1"/>
          </p:cNvSpPr>
          <p:nvPr/>
        </p:nvSpPr>
        <p:spPr bwMode="auto">
          <a:xfrm>
            <a:off x="0" y="0"/>
            <a:ext cx="27122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open sans"/>
                <a:cs typeface="Arial" pitchFamily="34" charset="0"/>
              </a:rPr>
              <a:t>  </a:t>
            </a:r>
            <a:endParaRPr kumimoji="0" lang="en-US" sz="17100" b="1" i="0" u="none" strike="noStrike" cap="none" normalizeH="0" baseline="0" dirty="0">
              <a:ln>
                <a:noFill/>
              </a:ln>
              <a:solidFill>
                <a:srgbClr val="000000"/>
              </a:solidFill>
              <a:effectLst/>
              <a:latin typeface="open sans"/>
              <a:cs typeface="Arial" pitchFamily="34" charset="0"/>
            </a:endParaRPr>
          </a:p>
        </p:txBody>
      </p:sp>
      <p:sp>
        <p:nvSpPr>
          <p:cNvPr id="5" name="Rectangle 4"/>
          <p:cNvSpPr/>
          <p:nvPr/>
        </p:nvSpPr>
        <p:spPr>
          <a:xfrm>
            <a:off x="0" y="160338"/>
            <a:ext cx="12192000" cy="1077218"/>
          </a:xfrm>
          <a:prstGeom prst="rect">
            <a:avLst/>
          </a:prstGeom>
          <a:solidFill>
            <a:schemeClr val="accent6">
              <a:lumMod val="20000"/>
              <a:lumOff val="80000"/>
            </a:schemeClr>
          </a:solidFill>
        </p:spPr>
        <p:txBody>
          <a:bodyPr wrap="square">
            <a:spAutoFit/>
          </a:bodyPr>
          <a:lstStyle/>
          <a:p>
            <a:r>
              <a:rPr lang="vi-VN" sz="3200" b="1" dirty="0">
                <a:solidFill>
                  <a:srgbClr val="FF0000"/>
                </a:solidFill>
                <a:latin typeface="+mj-lt"/>
              </a:rPr>
              <a:t>1. Nói về cảnh đẹp đất nước</a:t>
            </a:r>
          </a:p>
          <a:p>
            <a:pPr algn="just"/>
            <a:r>
              <a:rPr lang="en-US" sz="3200" b="1" dirty="0">
                <a:solidFill>
                  <a:srgbClr val="0000FF"/>
                </a:solidFill>
                <a:latin typeface=".VnCentury Schoolbook" panose="020B7200000000000000" pitchFamily="34" charset="0"/>
              </a:rPr>
              <a:t>     </a:t>
            </a:r>
            <a:r>
              <a:rPr lang="vi-VN" sz="3200" b="1" dirty="0">
                <a:solidFill>
                  <a:srgbClr val="0000FF"/>
                </a:solidFill>
                <a:latin typeface="+mj-lt"/>
              </a:rPr>
              <a:t>Cùng xem những bức tranh, ảnh về cảnh đẹp </a:t>
            </a:r>
            <a:r>
              <a:rPr lang="vi-VN" sz="3200" b="1" dirty="0" err="1">
                <a:solidFill>
                  <a:srgbClr val="0000FF"/>
                </a:solidFill>
                <a:latin typeface="+mj-lt"/>
              </a:rPr>
              <a:t>đất</a:t>
            </a:r>
            <a:r>
              <a:rPr lang="vi-VN" sz="3200" b="1" dirty="0">
                <a:solidFill>
                  <a:srgbClr val="0000FF"/>
                </a:solidFill>
                <a:latin typeface="+mj-lt"/>
              </a:rPr>
              <a:t> </a:t>
            </a:r>
            <a:r>
              <a:rPr lang="vi-VN" sz="3200" b="1" dirty="0" err="1">
                <a:solidFill>
                  <a:srgbClr val="0000FF"/>
                </a:solidFill>
                <a:latin typeface="+mj-lt"/>
              </a:rPr>
              <a:t>nước</a:t>
            </a:r>
            <a:r>
              <a:rPr lang="vi-VN" sz="3200" b="1" dirty="0">
                <a:solidFill>
                  <a:srgbClr val="0000FF"/>
                </a:solidFill>
                <a:latin typeface="+mj-lt"/>
              </a:rPr>
              <a:t>.</a:t>
            </a:r>
          </a:p>
        </p:txBody>
      </p:sp>
      <p:pic>
        <p:nvPicPr>
          <p:cNvPr id="1026" name="Picture 2" descr="https://tech12h.com/sites/default/files/styles/inbody400/public/1_115.png?itok=pd94zlq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6" y="2233985"/>
            <a:ext cx="12036424" cy="462401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 xmlns:a16="http://schemas.microsoft.com/office/drawing/2014/main" id="{10E4F1E3-7A27-47E9-B4EA-BC6CDC790981}"/>
              </a:ext>
            </a:extLst>
          </p:cNvPr>
          <p:cNvSpPr>
            <a:spLocks noChangeArrowheads="1"/>
          </p:cNvSpPr>
          <p:nvPr/>
        </p:nvSpPr>
        <p:spPr bwMode="auto">
          <a:xfrm>
            <a:off x="0" y="41276"/>
            <a:ext cx="12192000" cy="6816725"/>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4508363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fltVal val="0"/>
                                          </p:val>
                                        </p:tav>
                                        <p:tav tm="100000">
                                          <p:val>
                                            <p:strVal val="#ppt_w"/>
                                          </p:val>
                                        </p:tav>
                                      </p:tavLst>
                                    </p:anim>
                                    <p:anim calcmode="lin" valueType="num">
                                      <p:cBhvr>
                                        <p:cTn id="13" dur="1000" fill="hold"/>
                                        <p:tgtEl>
                                          <p:spTgt spid="1026"/>
                                        </p:tgtEl>
                                        <p:attrNameLst>
                                          <p:attrName>ppt_h</p:attrName>
                                        </p:attrNameLst>
                                      </p:cBhvr>
                                      <p:tavLst>
                                        <p:tav tm="0">
                                          <p:val>
                                            <p:fltVal val="0"/>
                                          </p:val>
                                        </p:tav>
                                        <p:tav tm="100000">
                                          <p:val>
                                            <p:strVal val="#ppt_h"/>
                                          </p:val>
                                        </p:tav>
                                      </p:tavLst>
                                    </p:anim>
                                    <p:anim calcmode="lin" valueType="num">
                                      <p:cBhvr>
                                        <p:cTn id="14" dur="1000" fill="hold"/>
                                        <p:tgtEl>
                                          <p:spTgt spid="1026"/>
                                        </p:tgtEl>
                                        <p:attrNameLst>
                                          <p:attrName>style.rotation</p:attrName>
                                        </p:attrNameLst>
                                      </p:cBhvr>
                                      <p:tavLst>
                                        <p:tav tm="0">
                                          <p:val>
                                            <p:fltVal val="90"/>
                                          </p:val>
                                        </p:tav>
                                        <p:tav tm="100000">
                                          <p:val>
                                            <p:fltVal val="0"/>
                                          </p:val>
                                        </p:tav>
                                      </p:tavLst>
                                    </p:anim>
                                    <p:animEffect transition="in" filter="fade">
                                      <p:cBhvr>
                                        <p:cTn id="15"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835" y="148444"/>
            <a:ext cx="7221849" cy="584775"/>
          </a:xfrm>
          <a:prstGeom prst="rect">
            <a:avLst/>
          </a:prstGeom>
          <a:solidFill>
            <a:schemeClr val="accent6">
              <a:lumMod val="20000"/>
              <a:lumOff val="80000"/>
            </a:schemeClr>
          </a:solidFill>
        </p:spPr>
        <p:txBody>
          <a:bodyPr wrap="none">
            <a:spAutoFit/>
          </a:bodyPr>
          <a:lstStyle/>
          <a:p>
            <a:r>
              <a:rPr lang="en-US" sz="3200" b="1" dirty="0">
                <a:solidFill>
                  <a:srgbClr val="FF0000"/>
                </a:solidFill>
                <a:latin typeface="Times New Roman" pitchFamily="18" charset="0"/>
                <a:cs typeface="Times New Roman" pitchFamily="18" charset="0"/>
              </a:rPr>
              <a:t>5. </a:t>
            </a:r>
            <a:r>
              <a:rPr lang="en-US" sz="3200" b="1" dirty="0" err="1">
                <a:solidFill>
                  <a:srgbClr val="FF0000"/>
                </a:solidFill>
                <a:latin typeface="Times New Roman" pitchFamily="18" charset="0"/>
                <a:cs typeface="Times New Roman" pitchFamily="18" charset="0"/>
              </a:rPr>
              <a:t>Suy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nghĩ</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nhiệm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vụ</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sau</a:t>
            </a:r>
            <a:r>
              <a:rPr lang="en-US"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7" name="Rectangle 6"/>
          <p:cNvSpPr/>
          <p:nvPr/>
        </p:nvSpPr>
        <p:spPr>
          <a:xfrm>
            <a:off x="155835" y="815228"/>
            <a:ext cx="11918812" cy="1077218"/>
          </a:xfrm>
          <a:prstGeom prst="rect">
            <a:avLst/>
          </a:prstGeom>
        </p:spPr>
        <p:txBody>
          <a:bodyPr wrap="square">
            <a:spAutoFit/>
          </a:bodyPr>
          <a:lstStyle/>
          <a:p>
            <a:pPr algn="just"/>
            <a:r>
              <a:rPr lang="vi-VN" sz="3200" b="1" dirty="0">
                <a:solidFill>
                  <a:srgbClr val="0000FF"/>
                </a:solidFill>
                <a:latin typeface="+mj-lt"/>
              </a:rPr>
              <a:t>3. Những chi tiết, hình ảnh nào miêu tả cảnh đẹp của thiên nhiên nơi đền Hùng? </a:t>
            </a:r>
            <a:endParaRPr lang="en-US" sz="3200" b="1" dirty="0">
              <a:solidFill>
                <a:srgbClr val="0000FF"/>
              </a:solidFill>
              <a:latin typeface="+mj-lt"/>
            </a:endParaRPr>
          </a:p>
        </p:txBody>
      </p:sp>
      <p:pic>
        <p:nvPicPr>
          <p:cNvPr id="3074" name="Picture 2" descr="https://tech12h.com/sites/default/files/styles/inbody400/public/2_96.png?itok=8YXsR7q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36" y="1740310"/>
            <a:ext cx="11784374" cy="49917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ᐈ Icons checkmark stock icon, Royalty Free checkmark vectors | download on  Depositphoto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04973" y="2739228"/>
            <a:ext cx="732704" cy="8276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ᐈ Icons checkmark stock icon, Royalty Free checkmark vectors | download on  Depositphoto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0278" y="2952571"/>
            <a:ext cx="732704" cy="8276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ᐈ Icons checkmark stock icon, Royalty Free checkmark vectors | download on  Depositphoto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1332" y="4426515"/>
            <a:ext cx="732704" cy="8276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ᐈ Icons checkmark stock icon, Royalty Free checkmark vectors | download on  Depositphoto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33744" y="4551736"/>
            <a:ext cx="732704" cy="8276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ᐈ Icons checkmark stock icon, Royalty Free checkmark vectors | download on  Depositphoto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3871" y="5904465"/>
            <a:ext cx="732704" cy="8276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ᐈ Icons checkmark stock icon, Royalty Free checkmark vectors | download on  Depositphoto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47204" y="5753357"/>
            <a:ext cx="732704" cy="827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75925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subTnLst>
                                    <p:audio>
                                      <p:cMediaNode>
                                        <p:cTn display="0" masterRel="sameClick">
                                          <p:stCondLst>
                                            <p:cond evt="begin" delay="0">
                                              <p:tn val="12"/>
                                            </p:cond>
                                          </p:stCondLst>
                                          <p:endCondLst>
                                            <p:cond evt="onStopAudio" delay="0">
                                              <p:tgtEl>
                                                <p:sldTgt/>
                                              </p:tgtEl>
                                            </p:cond>
                                          </p:endCondLst>
                                        </p:cTn>
                                        <p:tgtEl>
                                          <p:sndTgt r:embed="rId2" name="click.wav"/>
                                        </p:tgtEl>
                                      </p:cMediaNode>
                                    </p:audio>
                                  </p:sub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548" y="137324"/>
            <a:ext cx="7221849" cy="584775"/>
          </a:xfrm>
          <a:prstGeom prst="rect">
            <a:avLst/>
          </a:prstGeom>
          <a:solidFill>
            <a:schemeClr val="accent6">
              <a:lumMod val="20000"/>
              <a:lumOff val="80000"/>
            </a:schemeClr>
          </a:solidFill>
        </p:spPr>
        <p:txBody>
          <a:bodyPr wrap="none">
            <a:spAutoFit/>
          </a:bodyPr>
          <a:lstStyle/>
          <a:p>
            <a:r>
              <a:rPr lang="en-US" sz="3200" b="1" dirty="0">
                <a:solidFill>
                  <a:srgbClr val="FF0000"/>
                </a:solidFill>
                <a:latin typeface="Times New Roman" pitchFamily="18" charset="0"/>
                <a:cs typeface="Times New Roman" pitchFamily="18" charset="0"/>
              </a:rPr>
              <a:t>5. </a:t>
            </a:r>
            <a:r>
              <a:rPr lang="en-US" sz="3200" b="1" dirty="0" err="1">
                <a:solidFill>
                  <a:srgbClr val="FF0000"/>
                </a:solidFill>
                <a:latin typeface="Times New Roman" pitchFamily="18" charset="0"/>
                <a:cs typeface="Times New Roman" pitchFamily="18" charset="0"/>
              </a:rPr>
              <a:t>Suy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nghĩ</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nhiệm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vụ</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sau</a:t>
            </a:r>
            <a:r>
              <a:rPr lang="en-US"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7" name="Rectangle 6"/>
          <p:cNvSpPr/>
          <p:nvPr/>
        </p:nvSpPr>
        <p:spPr>
          <a:xfrm>
            <a:off x="212034" y="784974"/>
            <a:ext cx="11979965" cy="1569660"/>
          </a:xfrm>
          <a:prstGeom prst="rect">
            <a:avLst/>
          </a:prstGeom>
        </p:spPr>
        <p:txBody>
          <a:bodyPr wrap="square">
            <a:spAutoFit/>
          </a:bodyPr>
          <a:lstStyle/>
          <a:p>
            <a:pPr algn="just"/>
            <a:r>
              <a:rPr lang="vi-VN" sz="3200" b="1" dirty="0">
                <a:solidFill>
                  <a:srgbClr val="0000FF"/>
                </a:solidFill>
                <a:latin typeface="+mj-lt"/>
              </a:rPr>
              <a:t>4. Bài văn gợi cho em nhớ đến một số truyền thuyết về sự nghiệp dựng nước và giữ nước của dân tộc, đó là những truyền thuyết nào?</a:t>
            </a:r>
          </a:p>
          <a:p>
            <a:pPr algn="just"/>
            <a:r>
              <a:rPr lang="en-US" sz="3200" b="1" dirty="0">
                <a:solidFill>
                  <a:srgbClr val="0000FF"/>
                </a:solidFill>
                <a:latin typeface="+mj-lt"/>
              </a:rPr>
              <a:t>	</a:t>
            </a:r>
            <a:r>
              <a:rPr lang="vi-VN" sz="3200" b="1" dirty="0">
                <a:solidFill>
                  <a:srgbClr val="00B050"/>
                </a:solidFill>
                <a:latin typeface="+mj-lt"/>
              </a:rPr>
              <a:t>Nối câu hỏi ở cột A với câu trả lời ở cột B cho phù hợp:</a:t>
            </a:r>
          </a:p>
        </p:txBody>
      </p:sp>
      <p:pic>
        <p:nvPicPr>
          <p:cNvPr id="4098" name="Picture 2" descr="https://tech12h.com/sites/default/files/styles/inbody400/public/3_84.png?itok=a6C6Qx-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86" y="2595717"/>
            <a:ext cx="11479828" cy="403311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 xmlns:a16="http://schemas.microsoft.com/office/drawing/2014/main" id="{15526C99-5DEB-4BC3-9E72-DE328E163CA1}"/>
              </a:ext>
            </a:extLst>
          </p:cNvPr>
          <p:cNvSpPr>
            <a:spLocks noChangeArrowheads="1"/>
          </p:cNvSpPr>
          <p:nvPr/>
        </p:nvSpPr>
        <p:spPr bwMode="auto">
          <a:xfrm>
            <a:off x="0" y="41276"/>
            <a:ext cx="12192000" cy="6816725"/>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cxnSp>
        <p:nvCxnSpPr>
          <p:cNvPr id="9" name="Straight Arrow Connector 8">
            <a:extLst>
              <a:ext uri="{FF2B5EF4-FFF2-40B4-BE49-F238E27FC236}">
                <a16:creationId xmlns="" xmlns:a16="http://schemas.microsoft.com/office/drawing/2014/main" id="{7D3AC784-CDBB-4974-810D-9C72D9BC1A00}"/>
              </a:ext>
            </a:extLst>
          </p:cNvPr>
          <p:cNvCxnSpPr>
            <a:cxnSpLocks/>
          </p:cNvCxnSpPr>
          <p:nvPr/>
        </p:nvCxnSpPr>
        <p:spPr>
          <a:xfrm>
            <a:off x="6837254" y="3682722"/>
            <a:ext cx="1178161" cy="2319109"/>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 xmlns:a16="http://schemas.microsoft.com/office/drawing/2014/main" id="{D2C3C30D-CF46-4985-8FAF-6E4EB46F001E}"/>
              </a:ext>
            </a:extLst>
          </p:cNvPr>
          <p:cNvCxnSpPr>
            <a:cxnSpLocks/>
          </p:cNvCxnSpPr>
          <p:nvPr/>
        </p:nvCxnSpPr>
        <p:spPr>
          <a:xfrm flipV="1">
            <a:off x="6837254" y="3682722"/>
            <a:ext cx="1178161" cy="1211693"/>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 xmlns:a16="http://schemas.microsoft.com/office/drawing/2014/main" id="{8B65ED63-517C-4F1D-A467-FBC6FAE31782}"/>
              </a:ext>
            </a:extLst>
          </p:cNvPr>
          <p:cNvCxnSpPr>
            <a:cxnSpLocks/>
          </p:cNvCxnSpPr>
          <p:nvPr/>
        </p:nvCxnSpPr>
        <p:spPr>
          <a:xfrm flipV="1">
            <a:off x="6837254" y="4612276"/>
            <a:ext cx="1178161" cy="1369144"/>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31149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4" descr="bavinui"/>
          <p:cNvPicPr>
            <a:picLocks noChangeAspect="1" noChangeArrowheads="1"/>
          </p:cNvPicPr>
          <p:nvPr/>
        </p:nvPicPr>
        <p:blipFill>
          <a:blip r:embed="rId2"/>
          <a:srcRect/>
          <a:stretch>
            <a:fillRect/>
          </a:stretch>
        </p:blipFill>
        <p:spPr bwMode="auto">
          <a:xfrm>
            <a:off x="0" y="57150"/>
            <a:ext cx="12192000" cy="5276850"/>
          </a:xfrm>
          <a:prstGeom prst="rect">
            <a:avLst/>
          </a:prstGeom>
          <a:noFill/>
          <a:ln w="9525">
            <a:noFill/>
            <a:miter lim="800000"/>
            <a:headEnd/>
            <a:tailEnd/>
          </a:ln>
        </p:spPr>
      </p:pic>
      <p:sp>
        <p:nvSpPr>
          <p:cNvPr id="178179" name="Text Box 5"/>
          <p:cNvSpPr txBox="1">
            <a:spLocks noChangeArrowheads="1"/>
          </p:cNvSpPr>
          <p:nvPr/>
        </p:nvSpPr>
        <p:spPr bwMode="auto">
          <a:xfrm>
            <a:off x="101600" y="5334001"/>
            <a:ext cx="12090400" cy="1200329"/>
          </a:xfrm>
          <a:prstGeom prst="rect">
            <a:avLst/>
          </a:prstGeom>
          <a:solidFill>
            <a:schemeClr val="accent6">
              <a:lumMod val="20000"/>
              <a:lumOff val="80000"/>
            </a:schemeClr>
          </a:solidFill>
          <a:ln w="9525">
            <a:noFill/>
            <a:miter lim="800000"/>
            <a:headEnd/>
            <a:tailEnd/>
          </a:ln>
        </p:spPr>
        <p:txBody>
          <a:bodyPr wrap="square">
            <a:spAutoFit/>
          </a:bodyPr>
          <a:lstStyle/>
          <a:p>
            <a:pPr algn="ctr" eaLnBrk="1" hangingPunct="1">
              <a:spcBef>
                <a:spcPct val="50000"/>
              </a:spcBef>
            </a:pPr>
            <a:r>
              <a:rPr lang="en-US" sz="3600" b="1" dirty="0">
                <a:solidFill>
                  <a:srgbClr val="0066FF"/>
                </a:solidFill>
                <a:latin typeface="Times New Roman" pitchFamily="18" charset="0"/>
              </a:rPr>
              <a:t>  </a:t>
            </a:r>
            <a:r>
              <a:rPr lang="en-US" sz="3600" b="1" dirty="0" err="1">
                <a:solidFill>
                  <a:srgbClr val="0000FF"/>
                </a:solidFill>
                <a:latin typeface="Arial" pitchFamily="34" charset="0"/>
                <a:cs typeface="Arial" pitchFamily="34" charset="0"/>
              </a:rPr>
              <a:t>Cảnh</a:t>
            </a:r>
            <a:r>
              <a:rPr lang="en-US" sz="3600" b="1" dirty="0">
                <a:solidFill>
                  <a:srgbClr val="0000FF"/>
                </a:solidFill>
                <a:latin typeface="Arial" pitchFamily="34" charset="0"/>
                <a:cs typeface="Arial" pitchFamily="34" charset="0"/>
              </a:rPr>
              <a:t> </a:t>
            </a:r>
            <a:r>
              <a:rPr lang="en-US" sz="3600" b="1" dirty="0" err="1">
                <a:solidFill>
                  <a:srgbClr val="0000FF"/>
                </a:solidFill>
                <a:latin typeface="Arial" pitchFamily="34" charset="0"/>
                <a:cs typeface="Arial" pitchFamily="34" charset="0"/>
              </a:rPr>
              <a:t>núi</a:t>
            </a:r>
            <a:r>
              <a:rPr lang="en-US" sz="3600" b="1" dirty="0">
                <a:solidFill>
                  <a:srgbClr val="0000FF"/>
                </a:solidFill>
                <a:latin typeface="Arial" pitchFamily="34" charset="0"/>
                <a:cs typeface="Arial" pitchFamily="34" charset="0"/>
              </a:rPr>
              <a:t> non Ba </a:t>
            </a:r>
            <a:r>
              <a:rPr lang="en-US" sz="3600" b="1" dirty="0" err="1">
                <a:solidFill>
                  <a:srgbClr val="0000FF"/>
                </a:solidFill>
                <a:latin typeface="Arial" pitchFamily="34" charset="0"/>
                <a:cs typeface="Arial" pitchFamily="34" charset="0"/>
              </a:rPr>
              <a:t>Vì</a:t>
            </a:r>
            <a:r>
              <a:rPr lang="en-US" sz="3600" b="1" dirty="0">
                <a:solidFill>
                  <a:srgbClr val="0000FF"/>
                </a:solidFill>
                <a:latin typeface="Arial" pitchFamily="34" charset="0"/>
                <a:cs typeface="Arial" pitchFamily="34" charset="0"/>
              </a:rPr>
              <a:t> </a:t>
            </a:r>
            <a:r>
              <a:rPr lang="en-US" sz="3600" b="1" dirty="0" err="1">
                <a:solidFill>
                  <a:srgbClr val="0000FF"/>
                </a:solidFill>
                <a:latin typeface="Arial" pitchFamily="34" charset="0"/>
                <a:cs typeface="Arial" pitchFamily="34" charset="0"/>
              </a:rPr>
              <a:t>cao</a:t>
            </a:r>
            <a:r>
              <a:rPr lang="en-US" sz="3600" b="1" dirty="0">
                <a:solidFill>
                  <a:srgbClr val="0000FF"/>
                </a:solidFill>
                <a:latin typeface="Arial" pitchFamily="34" charset="0"/>
                <a:cs typeface="Arial" pitchFamily="34" charset="0"/>
              </a:rPr>
              <a:t> </a:t>
            </a:r>
            <a:r>
              <a:rPr lang="en-US" sz="3600" b="1" dirty="0" err="1">
                <a:solidFill>
                  <a:srgbClr val="0000FF"/>
                </a:solidFill>
                <a:latin typeface="Arial" pitchFamily="34" charset="0"/>
                <a:cs typeface="Arial" pitchFamily="34" charset="0"/>
              </a:rPr>
              <a:t>vòi</a:t>
            </a:r>
            <a:r>
              <a:rPr lang="en-US" sz="3600" b="1" dirty="0">
                <a:solidFill>
                  <a:srgbClr val="0000FF"/>
                </a:solidFill>
                <a:latin typeface="Arial" pitchFamily="34" charset="0"/>
                <a:cs typeface="Arial" pitchFamily="34" charset="0"/>
              </a:rPr>
              <a:t> </a:t>
            </a:r>
            <a:r>
              <a:rPr lang="en-US" sz="3600" b="1" dirty="0" err="1">
                <a:solidFill>
                  <a:srgbClr val="0000FF"/>
                </a:solidFill>
                <a:latin typeface="Arial" pitchFamily="34" charset="0"/>
                <a:cs typeface="Arial" pitchFamily="34" charset="0"/>
              </a:rPr>
              <a:t>vọi</a:t>
            </a:r>
            <a:r>
              <a:rPr lang="en-US" sz="3600" b="1" dirty="0">
                <a:solidFill>
                  <a:srgbClr val="0000FF"/>
                </a:solidFill>
                <a:latin typeface="Arial" pitchFamily="34" charset="0"/>
                <a:cs typeface="Arial" pitchFamily="34" charset="0"/>
              </a:rPr>
              <a:t> </a:t>
            </a:r>
            <a:r>
              <a:rPr lang="en-US" sz="3600" b="1" dirty="0" err="1">
                <a:solidFill>
                  <a:srgbClr val="0000FF"/>
                </a:solidFill>
                <a:latin typeface="Arial" pitchFamily="34" charset="0"/>
                <a:cs typeface="Arial" pitchFamily="34" charset="0"/>
              </a:rPr>
              <a:t>gợi</a:t>
            </a:r>
            <a:r>
              <a:rPr lang="en-US" sz="3600" b="1" dirty="0">
                <a:solidFill>
                  <a:srgbClr val="0000FF"/>
                </a:solidFill>
                <a:latin typeface="Arial" pitchFamily="34" charset="0"/>
                <a:cs typeface="Arial" pitchFamily="34" charset="0"/>
              </a:rPr>
              <a:t> </a:t>
            </a:r>
            <a:r>
              <a:rPr lang="en-US" sz="3600" b="1" dirty="0" err="1">
                <a:solidFill>
                  <a:srgbClr val="0000FF"/>
                </a:solidFill>
                <a:latin typeface="Arial" pitchFamily="34" charset="0"/>
                <a:cs typeface="Arial" pitchFamily="34" charset="0"/>
              </a:rPr>
              <a:t>nhớ</a:t>
            </a:r>
            <a:r>
              <a:rPr lang="en-US" sz="3600" b="1" dirty="0">
                <a:solidFill>
                  <a:srgbClr val="0000FF"/>
                </a:solidFill>
                <a:latin typeface="Arial" pitchFamily="34" charset="0"/>
                <a:cs typeface="Arial" pitchFamily="34" charset="0"/>
              </a:rPr>
              <a:t> </a:t>
            </a:r>
            <a:r>
              <a:rPr lang="en-US" sz="3600" b="1" dirty="0" err="1">
                <a:solidFill>
                  <a:srgbClr val="0000FF"/>
                </a:solidFill>
                <a:latin typeface="Arial" pitchFamily="34" charset="0"/>
                <a:cs typeface="Arial" pitchFamily="34" charset="0"/>
              </a:rPr>
              <a:t>truyền</a:t>
            </a:r>
            <a:r>
              <a:rPr lang="en-US" sz="3600" b="1" dirty="0">
                <a:solidFill>
                  <a:srgbClr val="0000FF"/>
                </a:solidFill>
                <a:latin typeface="Arial" pitchFamily="34" charset="0"/>
                <a:cs typeface="Arial" pitchFamily="34" charset="0"/>
              </a:rPr>
              <a:t> </a:t>
            </a:r>
            <a:r>
              <a:rPr lang="en-US" sz="3600" b="1" dirty="0" err="1">
                <a:solidFill>
                  <a:srgbClr val="0000FF"/>
                </a:solidFill>
                <a:latin typeface="Arial" pitchFamily="34" charset="0"/>
                <a:cs typeface="Arial" pitchFamily="34" charset="0"/>
              </a:rPr>
              <a:t>thuyết</a:t>
            </a:r>
            <a:r>
              <a:rPr lang="en-US" sz="3600" b="1" dirty="0">
                <a:solidFill>
                  <a:srgbClr val="0000FF"/>
                </a:solidFill>
                <a:latin typeface="Arial" pitchFamily="34" charset="0"/>
                <a:cs typeface="Arial" pitchFamily="34" charset="0"/>
              </a:rPr>
              <a:t> </a:t>
            </a:r>
            <a:r>
              <a:rPr lang="en-US" sz="3600" b="1" dirty="0" err="1">
                <a:solidFill>
                  <a:srgbClr val="0000FF"/>
                </a:solidFill>
                <a:latin typeface="Arial" pitchFamily="34" charset="0"/>
                <a:cs typeface="Arial" pitchFamily="34" charset="0"/>
              </a:rPr>
              <a:t>Sơn</a:t>
            </a:r>
            <a:r>
              <a:rPr lang="en-US" sz="3600" b="1" dirty="0">
                <a:solidFill>
                  <a:srgbClr val="0000FF"/>
                </a:solidFill>
                <a:latin typeface="Arial" pitchFamily="34" charset="0"/>
                <a:cs typeface="Arial" pitchFamily="34" charset="0"/>
              </a:rPr>
              <a:t> </a:t>
            </a:r>
            <a:r>
              <a:rPr lang="en-US" sz="3600" b="1" dirty="0" err="1">
                <a:solidFill>
                  <a:srgbClr val="0000FF"/>
                </a:solidFill>
                <a:latin typeface="Arial" pitchFamily="34" charset="0"/>
                <a:cs typeface="Arial" pitchFamily="34" charset="0"/>
              </a:rPr>
              <a:t>Tinh</a:t>
            </a:r>
            <a:r>
              <a:rPr lang="en-US" sz="3600" b="1" dirty="0">
                <a:solidFill>
                  <a:srgbClr val="0000FF"/>
                </a:solidFill>
                <a:latin typeface="Arial" pitchFamily="34" charset="0"/>
                <a:cs typeface="Arial" pitchFamily="34" charset="0"/>
              </a:rPr>
              <a:t>, </a:t>
            </a:r>
            <a:r>
              <a:rPr lang="en-US" sz="3600" b="1" dirty="0" err="1">
                <a:solidFill>
                  <a:srgbClr val="0000FF"/>
                </a:solidFill>
                <a:latin typeface="Arial" pitchFamily="34" charset="0"/>
                <a:cs typeface="Arial" pitchFamily="34" charset="0"/>
              </a:rPr>
              <a:t>Thuỷ</a:t>
            </a:r>
            <a:r>
              <a:rPr lang="en-US" sz="3600" b="1" dirty="0">
                <a:solidFill>
                  <a:srgbClr val="0000FF"/>
                </a:solidFill>
                <a:latin typeface="Arial" pitchFamily="34" charset="0"/>
                <a:cs typeface="Arial" pitchFamily="34" charset="0"/>
              </a:rPr>
              <a:t> </a:t>
            </a:r>
            <a:r>
              <a:rPr lang="en-US" sz="3600" b="1" dirty="0" err="1">
                <a:solidFill>
                  <a:srgbClr val="0000FF"/>
                </a:solidFill>
                <a:latin typeface="Arial" pitchFamily="34" charset="0"/>
                <a:cs typeface="Arial" pitchFamily="34" charset="0"/>
              </a:rPr>
              <a:t>Tinh</a:t>
            </a:r>
            <a:r>
              <a:rPr lang="en-US" sz="3600" b="1" dirty="0">
                <a:solidFill>
                  <a:srgbClr val="0000FF"/>
                </a:solidFill>
                <a:latin typeface="Arial" pitchFamily="34" charset="0"/>
                <a:cs typeface="Arial" pitchFamily="34" charset="0"/>
              </a:rPr>
              <a:t>.</a:t>
            </a:r>
          </a:p>
        </p:txBody>
      </p:sp>
      <p:sp>
        <p:nvSpPr>
          <p:cNvPr id="178180" name="Rectangle 6"/>
          <p:cNvSpPr>
            <a:spLocks noChangeArrowheads="1"/>
          </p:cNvSpPr>
          <p:nvPr/>
        </p:nvSpPr>
        <p:spPr bwMode="auto">
          <a:xfrm>
            <a:off x="21167" y="46038"/>
            <a:ext cx="3149600" cy="533400"/>
          </a:xfrm>
          <a:prstGeom prst="rect">
            <a:avLst/>
          </a:prstGeom>
          <a:solidFill>
            <a:srgbClr val="0000FF"/>
          </a:solidFill>
          <a:ln w="9525">
            <a:solidFill>
              <a:schemeClr val="tx1"/>
            </a:solidFill>
            <a:miter lim="800000"/>
            <a:headEnd/>
            <a:tailEnd/>
          </a:ln>
        </p:spPr>
        <p:txBody>
          <a:bodyPr wrap="none" anchor="ctr"/>
          <a:lstStyle/>
          <a:p>
            <a:pPr algn="ctr" eaLnBrk="1" hangingPunct="1"/>
            <a:r>
              <a:rPr lang="en-US" sz="3600" b="1" dirty="0" err="1">
                <a:solidFill>
                  <a:srgbClr val="FFFF00"/>
                </a:solidFill>
                <a:latin typeface="Times New Roman" pitchFamily="18" charset="0"/>
              </a:rPr>
              <a:t>Núi</a:t>
            </a:r>
            <a:r>
              <a:rPr lang="en-US" sz="3600" b="1" dirty="0">
                <a:solidFill>
                  <a:srgbClr val="FFFF00"/>
                </a:solidFill>
                <a:latin typeface="Times New Roman" pitchFamily="18" charset="0"/>
              </a:rPr>
              <a:t> Ba </a:t>
            </a:r>
            <a:r>
              <a:rPr lang="en-US" sz="3600" b="1" dirty="0" err="1">
                <a:solidFill>
                  <a:srgbClr val="FFFF00"/>
                </a:solidFill>
                <a:latin typeface="Times New Roman" pitchFamily="18" charset="0"/>
              </a:rPr>
              <a:t>Vì</a:t>
            </a:r>
            <a:endParaRPr lang="en-US" sz="3600" b="1" dirty="0">
              <a:solidFill>
                <a:srgbClr val="FFFF00"/>
              </a:solidFill>
              <a:latin typeface="Times New Roman" pitchFamily="18" charset="0"/>
            </a:endParaRPr>
          </a:p>
        </p:txBody>
      </p:sp>
      <p:sp>
        <p:nvSpPr>
          <p:cNvPr id="5" name="Rectangle 7">
            <a:extLst>
              <a:ext uri="{FF2B5EF4-FFF2-40B4-BE49-F238E27FC236}">
                <a16:creationId xmlns="" xmlns:a16="http://schemas.microsoft.com/office/drawing/2014/main" id="{059174C6-58DF-4293-89B0-1445A781DDEA}"/>
              </a:ext>
            </a:extLst>
          </p:cNvPr>
          <p:cNvSpPr>
            <a:spLocks noChangeArrowheads="1"/>
          </p:cNvSpPr>
          <p:nvPr/>
        </p:nvSpPr>
        <p:spPr bwMode="auto">
          <a:xfrm>
            <a:off x="0" y="41276"/>
            <a:ext cx="12192000" cy="6816725"/>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131651091"/>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ChangeArrowheads="1"/>
          </p:cNvSpPr>
          <p:nvPr/>
        </p:nvSpPr>
        <p:spPr bwMode="auto">
          <a:xfrm>
            <a:off x="0" y="0"/>
            <a:ext cx="12192000" cy="6858000"/>
          </a:xfrm>
          <a:prstGeom prst="rect">
            <a:avLst/>
          </a:prstGeom>
          <a:no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93188" name="Picture 4" descr="nga ba hạc"/>
          <p:cNvPicPr>
            <a:picLocks noChangeAspect="1" noChangeArrowheads="1"/>
          </p:cNvPicPr>
          <p:nvPr/>
        </p:nvPicPr>
        <p:blipFill>
          <a:blip r:embed="rId2"/>
          <a:srcRect/>
          <a:stretch>
            <a:fillRect/>
          </a:stretch>
        </p:blipFill>
        <p:spPr bwMode="auto">
          <a:xfrm>
            <a:off x="0" y="25400"/>
            <a:ext cx="12192000" cy="6791324"/>
          </a:xfrm>
          <a:prstGeom prst="rect">
            <a:avLst/>
          </a:prstGeom>
          <a:noFill/>
          <a:ln w="9525">
            <a:noFill/>
            <a:miter lim="800000"/>
            <a:headEnd/>
            <a:tailEnd/>
          </a:ln>
        </p:spPr>
      </p:pic>
      <p:sp>
        <p:nvSpPr>
          <p:cNvPr id="6" name="Rectangle 7">
            <a:extLst>
              <a:ext uri="{FF2B5EF4-FFF2-40B4-BE49-F238E27FC236}">
                <a16:creationId xmlns="" xmlns:a16="http://schemas.microsoft.com/office/drawing/2014/main" id="{1AC543DC-9FB1-4A90-9057-9B272B93FC5D}"/>
              </a:ext>
            </a:extLst>
          </p:cNvPr>
          <p:cNvSpPr>
            <a:spLocks noChangeArrowheads="1"/>
          </p:cNvSpPr>
          <p:nvPr/>
        </p:nvSpPr>
        <p:spPr bwMode="auto">
          <a:xfrm>
            <a:off x="0" y="41276"/>
            <a:ext cx="12192000" cy="6816725"/>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 name="WordArt 2">
            <a:extLst>
              <a:ext uri="{FF2B5EF4-FFF2-40B4-BE49-F238E27FC236}">
                <a16:creationId xmlns="" xmlns:a16="http://schemas.microsoft.com/office/drawing/2014/main" id="{8ADB8809-E3A1-42FF-A78B-04391A3E84CC}"/>
              </a:ext>
            </a:extLst>
          </p:cNvPr>
          <p:cNvSpPr>
            <a:spLocks noChangeArrowheads="1" noChangeShapeType="1" noTextEdit="1"/>
          </p:cNvSpPr>
          <p:nvPr/>
        </p:nvSpPr>
        <p:spPr bwMode="auto">
          <a:xfrm>
            <a:off x="909303" y="5478913"/>
            <a:ext cx="10668361" cy="1177010"/>
          </a:xfrm>
          <a:prstGeom prst="rect">
            <a:avLst/>
          </a:prstGeom>
          <a:noFill/>
        </p:spPr>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algn="ctr" eaLnBrk="0" fontAlgn="base" hangingPunct="0">
              <a:spcBef>
                <a:spcPct val="0"/>
              </a:spcBef>
              <a:spcAft>
                <a:spcPct val="0"/>
              </a:spcAft>
              <a:defRPr/>
            </a:pPr>
            <a:r>
              <a:rPr lang="en-US" sz="3600" b="1" kern="10" dirty="0">
                <a:ln w="9525">
                  <a:round/>
                  <a:headEnd/>
                  <a:tailEnd/>
                </a:ln>
                <a:solidFill>
                  <a:srgbClr val="FF0000"/>
                </a:solidFill>
                <a:latin typeface="Times New Roman"/>
                <a:cs typeface="Times New Roman"/>
              </a:rPr>
              <a:t>NGÃ BA HẠC</a:t>
            </a:r>
          </a:p>
        </p:txBody>
      </p:sp>
    </p:spTree>
    <p:extLst>
      <p:ext uri="{BB962C8B-B14F-4D97-AF65-F5344CB8AC3E}">
        <p14:creationId xmlns:p14="http://schemas.microsoft.com/office/powerpoint/2010/main" val="153012397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fade">
                                      <p:cBhvr>
                                        <p:cTn id="7" dur="1000"/>
                                        <p:tgtEl>
                                          <p:spTgt spid="93188"/>
                                        </p:tgtEl>
                                      </p:cBhvr>
                                    </p:animEffect>
                                    <p:anim calcmode="lin" valueType="num">
                                      <p:cBhvr>
                                        <p:cTn id="8" dur="1000" fill="hold"/>
                                        <p:tgtEl>
                                          <p:spTgt spid="93188"/>
                                        </p:tgtEl>
                                        <p:attrNameLst>
                                          <p:attrName>ppt_x</p:attrName>
                                        </p:attrNameLst>
                                      </p:cBhvr>
                                      <p:tavLst>
                                        <p:tav tm="0">
                                          <p:val>
                                            <p:strVal val="#ppt_x"/>
                                          </p:val>
                                        </p:tav>
                                        <p:tav tm="100000">
                                          <p:val>
                                            <p:strVal val="#ppt_x"/>
                                          </p:val>
                                        </p:tav>
                                      </p:tavLst>
                                    </p:anim>
                                    <p:anim calcmode="lin" valueType="num">
                                      <p:cBhvr>
                                        <p:cTn id="9" dur="1000" fill="hold"/>
                                        <p:tgtEl>
                                          <p:spTgt spid="9318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EA045785-F28D-4DDB-92E4-BB022B74A25E}"/>
              </a:ext>
            </a:extLst>
          </p:cNvPr>
          <p:cNvSpPr>
            <a:spLocks noGrp="1"/>
          </p:cNvSpPr>
          <p:nvPr>
            <p:ph type="sldNum" sz="quarter" idx="12"/>
          </p:nvPr>
        </p:nvSpPr>
        <p:spPr/>
        <p:txBody>
          <a:bodyPr/>
          <a:lstStyle/>
          <a:p>
            <a:pPr>
              <a:defRPr/>
            </a:pPr>
            <a:fld id="{F027721C-4E6B-4348-88D7-7AA120AE766E}" type="slidenum">
              <a:rPr lang="en-US" altLang="en-US" smtClean="0"/>
              <a:pPr>
                <a:defRPr/>
              </a:pPr>
              <a:t>24</a:t>
            </a:fld>
            <a:endParaRPr lang="en-US" altLang="en-US"/>
          </a:p>
        </p:txBody>
      </p:sp>
      <p:sp>
        <p:nvSpPr>
          <p:cNvPr id="5" name="Hình Chữ nhật 3">
            <a:extLst>
              <a:ext uri="{FF2B5EF4-FFF2-40B4-BE49-F238E27FC236}">
                <a16:creationId xmlns="" xmlns:a16="http://schemas.microsoft.com/office/drawing/2014/main" id="{A609AF65-5C31-446B-954B-E7A2EEA79A5D}"/>
              </a:ext>
            </a:extLst>
          </p:cNvPr>
          <p:cNvSpPr/>
          <p:nvPr/>
        </p:nvSpPr>
        <p:spPr>
          <a:xfrm>
            <a:off x="16933" y="76417"/>
            <a:ext cx="12077700" cy="6740307"/>
          </a:xfrm>
          <a:prstGeom prst="rect">
            <a:avLst/>
          </a:prstGeom>
          <a:solidFill>
            <a:schemeClr val="accent6">
              <a:lumMod val="20000"/>
              <a:lumOff val="80000"/>
            </a:schemeClr>
          </a:solid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US" sz="3600" b="1" i="0" u="none" strike="noStrike" kern="1200" cap="none" spc="0" normalizeH="0" baseline="0" noProof="0" dirty="0" err="1">
                <a:ln>
                  <a:noFill/>
                </a:ln>
                <a:solidFill>
                  <a:srgbClr val="0000FF"/>
                </a:solidFill>
                <a:effectLst/>
                <a:uLnTx/>
                <a:uFillTx/>
                <a:latin typeface="Arial" pitchFamily="34" charset="0"/>
                <a:ea typeface="+mn-ea"/>
                <a:cs typeface="Arial" pitchFamily="34" charset="0"/>
              </a:rPr>
              <a:t>Ngã</a:t>
            </a:r>
            <a:r>
              <a:rPr kumimoji="0" lang="en-US" sz="3600" b="1" i="0" u="none" strike="noStrike" kern="1200" cap="none" spc="0" normalizeH="0" baseline="0" noProof="0" dirty="0">
                <a:ln>
                  <a:noFill/>
                </a:ln>
                <a:solidFill>
                  <a:srgbClr val="0000FF"/>
                </a:solidFill>
                <a:effectLst/>
                <a:uLnTx/>
                <a:uFillTx/>
                <a:latin typeface="Arial" pitchFamily="34" charset="0"/>
                <a:ea typeface="+mn-ea"/>
                <a:cs typeface="Arial" pitchFamily="34" charset="0"/>
              </a:rPr>
              <a:t> Ba </a:t>
            </a:r>
            <a:r>
              <a:rPr kumimoji="0" lang="en-US" sz="3600" b="1" i="0" u="none" strike="noStrike" kern="1200" cap="none" spc="0" normalizeH="0" baseline="0" noProof="0" dirty="0" err="1">
                <a:ln>
                  <a:noFill/>
                </a:ln>
                <a:solidFill>
                  <a:srgbClr val="0000FF"/>
                </a:solidFill>
                <a:effectLst/>
                <a:uLnTx/>
                <a:uFillTx/>
                <a:latin typeface="Arial" pitchFamily="34" charset="0"/>
                <a:ea typeface="+mn-ea"/>
                <a:cs typeface="Arial" pitchFamily="34" charset="0"/>
              </a:rPr>
              <a:t>Hạc</a:t>
            </a:r>
            <a:r>
              <a:rPr kumimoji="0" lang="en-US" sz="3600" b="1" i="0" u="none" strike="noStrike" kern="1200" cap="none" spc="0" normalizeH="0" baseline="0" noProof="0" dirty="0">
                <a:ln>
                  <a:noFill/>
                </a:ln>
                <a:solidFill>
                  <a:srgbClr val="0000FF"/>
                </a:solidFill>
                <a:effectLst/>
                <a:uLnTx/>
                <a:uFillTx/>
                <a:latin typeface="Arial" pitchFamily="34" charset="0"/>
                <a:ea typeface="+mn-ea"/>
                <a:cs typeface="Arial" pitchFamily="34" charset="0"/>
              </a:rPr>
              <a:t> hay </a:t>
            </a:r>
            <a:r>
              <a:rPr kumimoji="0" lang="en-US" sz="3600" b="1" i="0" u="none" strike="noStrike" kern="1200" cap="none" spc="0" normalizeH="0" baseline="0" noProof="0" dirty="0" err="1">
                <a:ln>
                  <a:noFill/>
                </a:ln>
                <a:solidFill>
                  <a:srgbClr val="0000FF"/>
                </a:solidFill>
                <a:effectLst/>
                <a:uLnTx/>
                <a:uFillTx/>
                <a:latin typeface="Arial" pitchFamily="34" charset="0"/>
                <a:ea typeface="+mn-ea"/>
                <a:cs typeface="Arial" pitchFamily="34" charset="0"/>
              </a:rPr>
              <a:t>còn</a:t>
            </a:r>
            <a:r>
              <a:rPr kumimoji="0" lang="en-US" sz="3600" b="1" i="0" u="none" strike="noStrike" kern="1200" cap="none" spc="0" normalizeH="0" baseline="0" noProof="0" dirty="0">
                <a:ln>
                  <a:noFill/>
                </a:ln>
                <a:solidFill>
                  <a:srgbClr val="0000FF"/>
                </a:solidFill>
                <a:effectLst/>
                <a:uLnTx/>
                <a:uFillTx/>
                <a:latin typeface="Arial" pitchFamily="34" charset="0"/>
                <a:ea typeface="+mn-ea"/>
                <a:cs typeface="Arial" pitchFamily="34" charset="0"/>
              </a:rPr>
              <a:t> </a:t>
            </a:r>
            <a:r>
              <a:rPr kumimoji="0" lang="en-US" sz="3600" b="1" i="0" u="none" strike="noStrike" kern="1200" cap="none" spc="0" normalizeH="0" baseline="0" noProof="0" dirty="0" err="1">
                <a:ln>
                  <a:noFill/>
                </a:ln>
                <a:solidFill>
                  <a:srgbClr val="0000FF"/>
                </a:solidFill>
                <a:effectLst/>
                <a:uLnTx/>
                <a:uFillTx/>
                <a:latin typeface="Arial" pitchFamily="34" charset="0"/>
                <a:ea typeface="+mn-ea"/>
                <a:cs typeface="Arial" pitchFamily="34" charset="0"/>
              </a:rPr>
              <a:t>gọi</a:t>
            </a:r>
            <a:r>
              <a:rPr kumimoji="0" lang="en-US" sz="3600" b="1" i="0" u="none" strike="noStrike" kern="1200" cap="none" spc="0" normalizeH="0" baseline="0" noProof="0" dirty="0">
                <a:ln>
                  <a:noFill/>
                </a:ln>
                <a:solidFill>
                  <a:srgbClr val="0000FF"/>
                </a:solidFill>
                <a:effectLst/>
                <a:uLnTx/>
                <a:uFillTx/>
                <a:latin typeface="Arial" pitchFamily="34" charset="0"/>
                <a:ea typeface="+mn-ea"/>
                <a:cs typeface="Arial" pitchFamily="34" charset="0"/>
              </a:rPr>
              <a:t> </a:t>
            </a:r>
            <a:r>
              <a:rPr kumimoji="0" lang="en-US" sz="3600" b="1" i="0" u="none" strike="noStrike" kern="1200" cap="none" spc="0" normalizeH="0" baseline="0" noProof="0" dirty="0" err="1">
                <a:ln>
                  <a:noFill/>
                </a:ln>
                <a:solidFill>
                  <a:srgbClr val="0000FF"/>
                </a:solidFill>
                <a:effectLst/>
                <a:uLnTx/>
                <a:uFillTx/>
                <a:latin typeface="Arial" pitchFamily="34" charset="0"/>
                <a:ea typeface="+mn-ea"/>
                <a:cs typeface="Arial" pitchFamily="34" charset="0"/>
              </a:rPr>
              <a:t>là</a:t>
            </a:r>
            <a:r>
              <a:rPr kumimoji="0" lang="en-US" sz="3600" b="1" i="0" u="none" strike="noStrike" kern="1200" cap="none" spc="0" normalizeH="0" baseline="0" noProof="0" dirty="0">
                <a:ln>
                  <a:noFill/>
                </a:ln>
                <a:solidFill>
                  <a:srgbClr val="0000FF"/>
                </a:solidFill>
                <a:effectLst/>
                <a:uLnTx/>
                <a:uFillTx/>
                <a:latin typeface="Arial" pitchFamily="34" charset="0"/>
                <a:ea typeface="+mn-ea"/>
                <a:cs typeface="Arial" pitchFamily="34" charset="0"/>
              </a:rPr>
              <a:t> </a:t>
            </a:r>
            <a:r>
              <a:rPr kumimoji="0" lang="vi-VN" sz="36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itchFamily="34" charset="0"/>
              </a:rPr>
              <a:t>ngã ba sông Bạch Hạc, nơi gặp gỡ của 3 con sông hùng vĩ và thơ mộng của miền Bắc  là sông Hồng, sông Đà và sông Lô</a:t>
            </a:r>
            <a:r>
              <a:rPr kumimoji="0" lang="en-US" sz="3600" b="1" i="0" u="none" strike="noStrike" kern="1200" cap="none" spc="0" normalizeH="0" baseline="0" noProof="0" dirty="0">
                <a:ln>
                  <a:noFill/>
                </a:ln>
                <a:solidFill>
                  <a:srgbClr val="0000FF"/>
                </a:solidFill>
                <a:effectLst/>
                <a:uLnTx/>
                <a:uFillTx/>
                <a:latin typeface="Arial" pitchFamily="34" charset="0"/>
                <a:ea typeface="+mn-ea"/>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FF"/>
                </a:solidFill>
                <a:effectLst/>
                <a:uLnTx/>
                <a:uFillTx/>
                <a:latin typeface="Arial" pitchFamily="34" charset="0"/>
                <a:ea typeface="+mn-ea"/>
                <a:cs typeface="Arial" pitchFamily="34" charset="0"/>
              </a:rPr>
              <a:t>     T</a:t>
            </a:r>
            <a:r>
              <a:rPr kumimoji="0" lang="vi-VN" sz="36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itchFamily="34" charset="0"/>
              </a:rPr>
              <a:t>ừ hồi Lạc Long Quân lập nước, khi đó người đứng trên núi Nghĩa Lĩnh nhìn ra xa xuôi về phía nam thấy một vùng bãi bồi rộng lớn màu mỡ. </a:t>
            </a:r>
            <a:endParaRPr kumimoji="0" lang="en-US" sz="3600" b="1" i="0" u="none" strike="noStrike" kern="1200" cap="none" spc="0" normalizeH="0" baseline="0" noProof="0" dirty="0">
              <a:ln>
                <a:noFill/>
              </a:ln>
              <a:solidFill>
                <a:srgbClr val="0000FF"/>
              </a:solidFill>
              <a:effectLst/>
              <a:uLnTx/>
              <a:uFillTx/>
              <a:latin typeface="Arial" pitchFamily="34" charset="0"/>
              <a:ea typeface="+mn-ea"/>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itchFamily="34" charset="0"/>
              </a:rPr>
              <a:t>Ở đó cây cối tốt tươi, dưới sông cá tôm quần tụ, nhân dân trong vùng hiền hòa chất phác, đời sống ấm no bởi phù sa bồi lắng. Đất lành chim đậu, vùng này là nơi những đàn chim hạc trắng tìm về kiếm ăn, rất đông, tạo nên một quang cảnh hết sức sinh động, tươi đẹp. </a:t>
            </a:r>
            <a:endParaRPr kumimoji="0" lang="en-US" sz="3600" b="1" i="0" u="none" strike="noStrike" kern="1200" cap="none" spc="0" normalizeH="0" baseline="0" noProof="0" dirty="0">
              <a:ln>
                <a:noFill/>
              </a:ln>
              <a:solidFill>
                <a:srgbClr val="0000FF"/>
              </a:solidFill>
              <a:effectLst/>
              <a:uLnTx/>
              <a:uFillTx/>
              <a:latin typeface="Arial" pitchFamily="34" charset="0"/>
              <a:ea typeface="+mn-ea"/>
              <a:cs typeface="Arial" pitchFamily="34" charset="0"/>
            </a:endParaRPr>
          </a:p>
        </p:txBody>
      </p:sp>
      <p:sp>
        <p:nvSpPr>
          <p:cNvPr id="6" name="Rectangle 7">
            <a:extLst>
              <a:ext uri="{FF2B5EF4-FFF2-40B4-BE49-F238E27FC236}">
                <a16:creationId xmlns="" xmlns:a16="http://schemas.microsoft.com/office/drawing/2014/main" id="{FCB59988-C32D-4DFD-93EB-75E23ADCFC12}"/>
              </a:ext>
            </a:extLst>
          </p:cNvPr>
          <p:cNvSpPr>
            <a:spLocks noChangeArrowheads="1"/>
          </p:cNvSpPr>
          <p:nvPr/>
        </p:nvSpPr>
        <p:spPr bwMode="auto">
          <a:xfrm>
            <a:off x="0" y="41276"/>
            <a:ext cx="12192000" cy="6816725"/>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24480077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1">
            <a:extLst>
              <a:ext uri="{FF2B5EF4-FFF2-40B4-BE49-F238E27FC236}">
                <a16:creationId xmlns="" xmlns:a16="http://schemas.microsoft.com/office/drawing/2014/main" id="{D148B1F3-C4F3-4C81-A361-089F88E9115C}"/>
              </a:ext>
            </a:extLst>
          </p:cNvPr>
          <p:cNvSpPr/>
          <p:nvPr/>
        </p:nvSpPr>
        <p:spPr>
          <a:xfrm>
            <a:off x="76258" y="0"/>
            <a:ext cx="12039484" cy="6863417"/>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6600"/>
                </a:solidFill>
                <a:effectLst/>
                <a:uLnTx/>
                <a:uFillTx/>
                <a:latin typeface="Arial" panose="020B0604020202020204" pitchFamily="34" charset="0"/>
                <a:ea typeface="+mn-ea"/>
                <a:cs typeface="Arial" pitchFamily="34" charset="0"/>
              </a:rPr>
              <a:t>     </a:t>
            </a:r>
            <a:r>
              <a:rPr kumimoji="0" lang="vi-VN" sz="4400" b="1" i="0" u="none" strike="noStrike" kern="1200" cap="none" spc="0" normalizeH="0" baseline="0" noProof="0" dirty="0">
                <a:ln>
                  <a:noFill/>
                </a:ln>
                <a:solidFill>
                  <a:srgbClr val="006600"/>
                </a:solidFill>
                <a:effectLst/>
                <a:uLnTx/>
                <a:uFillTx/>
                <a:latin typeface="Arial" panose="020B0604020202020204" pitchFamily="34" charset="0"/>
                <a:ea typeface="+mn-ea"/>
                <a:cs typeface="Arial" pitchFamily="34" charset="0"/>
              </a:rPr>
              <a:t>Trong một lần Lạc Long Quân đến thị sát vùng hợp lưu của 3 con sông, nhìn thấy cảnh trời nước linh thiêng như ngưng tụ nơi này, thỉnh thoảng lại có những đàn chim trắng lớn bay lên, vô cùng thanh bình yên ấm. Người đã gọi vùng này là Bạch Hạc và cái tên cổ xưa đó được lưu truyền cho tận tới ngày nay, vẫn là nơi 3 con sông giao với nhau, cũng là nơi ngưng tụ khí thiêng của trời đất.</a:t>
            </a:r>
            <a:endParaRPr kumimoji="0" lang="en-US" sz="4400" b="1" i="0" u="none" strike="noStrike" kern="1200" cap="none" spc="0" normalizeH="0" baseline="0" noProof="0" dirty="0">
              <a:ln>
                <a:noFill/>
              </a:ln>
              <a:solidFill>
                <a:srgbClr val="006600"/>
              </a:solidFill>
              <a:effectLst/>
              <a:uLnTx/>
              <a:uFillTx/>
              <a:latin typeface="Arial" pitchFamily="34" charset="0"/>
              <a:ea typeface="+mn-ea"/>
              <a:cs typeface="Arial" pitchFamily="34" charset="0"/>
            </a:endParaRPr>
          </a:p>
        </p:txBody>
      </p:sp>
      <p:sp>
        <p:nvSpPr>
          <p:cNvPr id="3" name="Rectangle 7">
            <a:extLst>
              <a:ext uri="{FF2B5EF4-FFF2-40B4-BE49-F238E27FC236}">
                <a16:creationId xmlns="" xmlns:a16="http://schemas.microsoft.com/office/drawing/2014/main" id="{87824E70-9E3F-4385-8B7D-72BE0255C60D}"/>
              </a:ext>
            </a:extLst>
          </p:cNvPr>
          <p:cNvSpPr>
            <a:spLocks noChangeArrowheads="1"/>
          </p:cNvSpPr>
          <p:nvPr/>
        </p:nvSpPr>
        <p:spPr bwMode="auto">
          <a:xfrm>
            <a:off x="0" y="41276"/>
            <a:ext cx="12192000" cy="6816725"/>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53369663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5"/>
          <p:cNvSpPr>
            <a:spLocks noChangeArrowheads="1"/>
          </p:cNvSpPr>
          <p:nvPr/>
        </p:nvSpPr>
        <p:spPr bwMode="auto">
          <a:xfrm>
            <a:off x="9448800" y="4953000"/>
            <a:ext cx="27432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3200">
                <a:solidFill>
                  <a:srgbClr val="000000"/>
                </a:solidFill>
                <a:latin typeface="Times New Roman" pitchFamily="18" charset="0"/>
              </a:rPr>
              <a:t>Núi Sóc Sơn</a:t>
            </a:r>
          </a:p>
        </p:txBody>
      </p:sp>
      <p:sp>
        <p:nvSpPr>
          <p:cNvPr id="180227" name="Text Box 6"/>
          <p:cNvSpPr txBox="1">
            <a:spLocks noChangeArrowheads="1"/>
          </p:cNvSpPr>
          <p:nvPr/>
        </p:nvSpPr>
        <p:spPr bwMode="auto">
          <a:xfrm>
            <a:off x="0" y="5638800"/>
            <a:ext cx="12192000" cy="1261884"/>
          </a:xfrm>
          <a:prstGeom prst="rect">
            <a:avLst/>
          </a:prstGeom>
          <a:solidFill>
            <a:schemeClr val="accent6">
              <a:lumMod val="20000"/>
              <a:lumOff val="80000"/>
            </a:schemeClr>
          </a:solidFill>
          <a:ln w="9525">
            <a:noFill/>
            <a:miter lim="800000"/>
            <a:headEnd/>
            <a:tailEnd/>
          </a:ln>
        </p:spPr>
        <p:txBody>
          <a:bodyPr>
            <a:spAutoFit/>
          </a:bodyPr>
          <a:lstStyle/>
          <a:p>
            <a:pPr algn="ctr" eaLnBrk="1" hangingPunct="1">
              <a:spcBef>
                <a:spcPct val="50000"/>
              </a:spcBef>
            </a:pPr>
            <a:r>
              <a:rPr lang="en-US" sz="4000" dirty="0">
                <a:solidFill>
                  <a:srgbClr val="0000FF"/>
                </a:solidFill>
                <a:latin typeface="Times New Roman" pitchFamily="18" charset="0"/>
              </a:rPr>
              <a:t>…</a:t>
            </a:r>
            <a:r>
              <a:rPr lang="en-US" sz="3600" b="1" dirty="0" err="1">
                <a:solidFill>
                  <a:srgbClr val="0000FF"/>
                </a:solidFill>
                <a:latin typeface="Times New Roman" pitchFamily="18" charset="0"/>
              </a:rPr>
              <a:t>Nơi</a:t>
            </a:r>
            <a:r>
              <a:rPr lang="en-US" sz="3600" b="1" dirty="0">
                <a:solidFill>
                  <a:srgbClr val="0000FF"/>
                </a:solidFill>
                <a:latin typeface="Times New Roman" pitchFamily="18" charset="0"/>
              </a:rPr>
              <a:t> in </a:t>
            </a:r>
            <a:r>
              <a:rPr lang="en-US" sz="3600" b="1" dirty="0" err="1">
                <a:solidFill>
                  <a:srgbClr val="0000FF"/>
                </a:solidFill>
                <a:latin typeface="Times New Roman" pitchFamily="18" charset="0"/>
              </a:rPr>
              <a:t>dấu</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chân</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ngựa</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sắt</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Phù</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Đổng</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gợi</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nhớ</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truyền</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thuyết</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Thánh</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Gióng</a:t>
            </a:r>
            <a:r>
              <a:rPr lang="en-US" sz="3600" b="1" dirty="0">
                <a:solidFill>
                  <a:srgbClr val="0000FF"/>
                </a:solidFill>
                <a:latin typeface="Times New Roman" pitchFamily="18" charset="0"/>
              </a:rPr>
              <a:t>.</a:t>
            </a:r>
          </a:p>
        </p:txBody>
      </p:sp>
      <p:pic>
        <p:nvPicPr>
          <p:cNvPr id="180228" name="Picture 6" descr="http://www.giacngo.vn/UserImages/2010/08/01/1/imageview_jpg.jpg"/>
          <p:cNvPicPr>
            <a:picLocks noChangeAspect="1" noChangeArrowheads="1"/>
          </p:cNvPicPr>
          <p:nvPr/>
        </p:nvPicPr>
        <p:blipFill>
          <a:blip r:embed="rId2" r:link="rId3"/>
          <a:srcRect/>
          <a:stretch>
            <a:fillRect/>
          </a:stretch>
        </p:blipFill>
        <p:spPr bwMode="auto">
          <a:xfrm>
            <a:off x="-33867" y="1"/>
            <a:ext cx="12225867" cy="5692775"/>
          </a:xfrm>
          <a:prstGeom prst="rect">
            <a:avLst/>
          </a:prstGeom>
          <a:noFill/>
          <a:ln w="9525">
            <a:noFill/>
            <a:miter lim="800000"/>
            <a:headEnd/>
            <a:tailEnd/>
          </a:ln>
        </p:spPr>
      </p:pic>
      <p:sp>
        <p:nvSpPr>
          <p:cNvPr id="180229" name="Text Box 7"/>
          <p:cNvSpPr txBox="1">
            <a:spLocks noChangeArrowheads="1"/>
          </p:cNvSpPr>
          <p:nvPr/>
        </p:nvSpPr>
        <p:spPr bwMode="auto">
          <a:xfrm>
            <a:off x="0" y="304801"/>
            <a:ext cx="4673600" cy="701675"/>
          </a:xfrm>
          <a:prstGeom prst="rect">
            <a:avLst/>
          </a:prstGeom>
          <a:noFill/>
          <a:ln w="9525">
            <a:noFill/>
            <a:miter lim="800000"/>
            <a:headEnd/>
            <a:tailEnd/>
          </a:ln>
          <a:effectLst/>
        </p:spPr>
        <p:txBody>
          <a:bodyPr>
            <a:spAutoFit/>
          </a:bodyPr>
          <a:lstStyle/>
          <a:p>
            <a:pPr algn="ctr">
              <a:spcBef>
                <a:spcPct val="50000"/>
              </a:spcBef>
            </a:pPr>
            <a:r>
              <a:rPr lang="en-US" sz="4000" b="1" dirty="0" err="1">
                <a:solidFill>
                  <a:srgbClr val="FF0000"/>
                </a:solidFill>
                <a:latin typeface=".VnAvantH" pitchFamily="34" charset="0"/>
              </a:rPr>
              <a:t>N</a:t>
            </a:r>
            <a:r>
              <a:rPr lang="en-US" sz="4000" b="1" dirty="0" err="1">
                <a:solidFill>
                  <a:srgbClr val="FF0000"/>
                </a:solidFill>
                <a:latin typeface="Arial" charset="0"/>
              </a:rPr>
              <a:t>úi</a:t>
            </a:r>
            <a:r>
              <a:rPr lang="en-US" sz="4000" b="1" dirty="0">
                <a:solidFill>
                  <a:srgbClr val="FF0000"/>
                </a:solidFill>
                <a:latin typeface="Arial" charset="0"/>
              </a:rPr>
              <a:t> </a:t>
            </a:r>
            <a:r>
              <a:rPr lang="en-US" sz="4000" b="1" dirty="0" err="1">
                <a:solidFill>
                  <a:srgbClr val="FF0000"/>
                </a:solidFill>
                <a:latin typeface="Arial" charset="0"/>
              </a:rPr>
              <a:t>Sóc</a:t>
            </a:r>
            <a:r>
              <a:rPr lang="en-US" sz="4000" b="1" dirty="0">
                <a:solidFill>
                  <a:srgbClr val="FF0000"/>
                </a:solidFill>
                <a:latin typeface="Arial" charset="0"/>
              </a:rPr>
              <a:t> </a:t>
            </a:r>
            <a:r>
              <a:rPr lang="en-US" sz="4000" b="1" dirty="0" err="1">
                <a:solidFill>
                  <a:srgbClr val="FF0000"/>
                </a:solidFill>
                <a:latin typeface="Arial" charset="0"/>
              </a:rPr>
              <a:t>Sơn</a:t>
            </a:r>
            <a:endParaRPr lang="en-US" sz="4000" b="1" dirty="0">
              <a:solidFill>
                <a:srgbClr val="FF0000"/>
              </a:solidFill>
              <a:latin typeface="Arial" charset="0"/>
            </a:endParaRPr>
          </a:p>
        </p:txBody>
      </p:sp>
      <p:sp>
        <p:nvSpPr>
          <p:cNvPr id="6" name="Rectangle 7">
            <a:extLst>
              <a:ext uri="{FF2B5EF4-FFF2-40B4-BE49-F238E27FC236}">
                <a16:creationId xmlns="" xmlns:a16="http://schemas.microsoft.com/office/drawing/2014/main" id="{A66CD814-EE5D-4158-82F2-BF1453F7BF2B}"/>
              </a:ext>
            </a:extLst>
          </p:cNvPr>
          <p:cNvSpPr>
            <a:spLocks noChangeArrowheads="1"/>
          </p:cNvSpPr>
          <p:nvPr/>
        </p:nvSpPr>
        <p:spPr bwMode="auto">
          <a:xfrm>
            <a:off x="0" y="41276"/>
            <a:ext cx="12192000" cy="6816725"/>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771979916"/>
      </p:ext>
    </p:extLst>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descr="cot da the"/>
          <p:cNvPicPr>
            <a:picLocks noChangeAspect="1" noChangeArrowheads="1"/>
          </p:cNvPicPr>
          <p:nvPr/>
        </p:nvPicPr>
        <p:blipFill>
          <a:blip r:embed="rId2"/>
          <a:srcRect/>
          <a:stretch>
            <a:fillRect/>
          </a:stretch>
        </p:blipFill>
        <p:spPr bwMode="auto">
          <a:xfrm>
            <a:off x="16933" y="-1"/>
            <a:ext cx="12192000" cy="6002595"/>
          </a:xfrm>
          <a:prstGeom prst="rect">
            <a:avLst/>
          </a:prstGeom>
          <a:noFill/>
          <a:ln w="9525">
            <a:noFill/>
            <a:miter lim="800000"/>
            <a:headEnd/>
            <a:tailEnd/>
          </a:ln>
        </p:spPr>
      </p:pic>
      <p:sp>
        <p:nvSpPr>
          <p:cNvPr id="181251" name="Text Box 3"/>
          <p:cNvSpPr txBox="1">
            <a:spLocks noChangeArrowheads="1"/>
          </p:cNvSpPr>
          <p:nvPr/>
        </p:nvSpPr>
        <p:spPr bwMode="auto">
          <a:xfrm>
            <a:off x="541320" y="6002594"/>
            <a:ext cx="11379200" cy="646331"/>
          </a:xfrm>
          <a:prstGeom prst="rect">
            <a:avLst/>
          </a:prstGeom>
          <a:solidFill>
            <a:schemeClr val="accent6">
              <a:lumMod val="20000"/>
              <a:lumOff val="80000"/>
            </a:schemeClr>
          </a:solidFill>
          <a:ln w="9525">
            <a:noFill/>
            <a:miter lim="800000"/>
            <a:headEnd/>
            <a:tailEnd/>
          </a:ln>
          <a:effectLst/>
        </p:spPr>
        <p:txBody>
          <a:bodyPr wrap="square">
            <a:spAutoFit/>
          </a:bodyPr>
          <a:lstStyle/>
          <a:p>
            <a:pPr eaLnBrk="1" hangingPunct="1">
              <a:spcBef>
                <a:spcPct val="50000"/>
              </a:spcBef>
            </a:pPr>
            <a:r>
              <a:rPr lang="en-US" sz="3600" b="1" dirty="0">
                <a:solidFill>
                  <a:srgbClr val="0066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Mốc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đá</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thề</a:t>
            </a:r>
            <a:r>
              <a:rPr lang="en-US" sz="3600" b="1" dirty="0">
                <a:solidFill>
                  <a:srgbClr val="0000FF"/>
                </a:solidFill>
                <a:latin typeface="Times New Roman" pitchFamily="18" charset="0"/>
                <a:cs typeface="Times New Roman" pitchFamily="18" charset="0"/>
              </a:rPr>
              <a:t> - </a:t>
            </a:r>
            <a:r>
              <a:rPr lang="en-US" sz="3600" b="1" dirty="0" err="1">
                <a:solidFill>
                  <a:srgbClr val="0000FF"/>
                </a:solidFill>
                <a:latin typeface="Times New Roman" pitchFamily="18" charset="0"/>
                <a:cs typeface="Times New Roman" pitchFamily="18" charset="0"/>
              </a:rPr>
              <a:t>gợi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nhớ</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truyền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thuyết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về</a:t>
            </a:r>
            <a:r>
              <a:rPr lang="en-US" sz="3600" b="1" dirty="0">
                <a:solidFill>
                  <a:srgbClr val="0000FF"/>
                </a:solidFill>
                <a:latin typeface="Times New Roman" pitchFamily="18" charset="0"/>
                <a:cs typeface="Times New Roman" pitchFamily="18" charset="0"/>
              </a:rPr>
              <a:t> An </a:t>
            </a:r>
            <a:r>
              <a:rPr lang="en-US" sz="3600" b="1" dirty="0" err="1">
                <a:solidFill>
                  <a:srgbClr val="0000FF"/>
                </a:solidFill>
                <a:latin typeface="Times New Roman" pitchFamily="18" charset="0"/>
                <a:cs typeface="Times New Roman" pitchFamily="18" charset="0"/>
              </a:rPr>
              <a:t>Dương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Vương</a:t>
            </a:r>
            <a:r>
              <a:rPr lang="en-US" sz="3600" b="1" dirty="0">
                <a:solidFill>
                  <a:srgbClr val="0000FF"/>
                </a:solidFill>
                <a:latin typeface="Times New Roman" pitchFamily="18" charset="0"/>
                <a:cs typeface="Times New Roman" pitchFamily="18" charset="0"/>
              </a:rPr>
              <a:t>.  </a:t>
            </a:r>
          </a:p>
        </p:txBody>
      </p:sp>
      <p:sp>
        <p:nvSpPr>
          <p:cNvPr id="181252" name="Rectangle 4"/>
          <p:cNvSpPr>
            <a:spLocks noChangeArrowheads="1"/>
          </p:cNvSpPr>
          <p:nvPr/>
        </p:nvSpPr>
        <p:spPr bwMode="auto">
          <a:xfrm>
            <a:off x="304800" y="0"/>
            <a:ext cx="3962400" cy="6858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4400" b="1" dirty="0" err="1">
                <a:solidFill>
                  <a:srgbClr val="FFFF00"/>
                </a:solidFill>
                <a:latin typeface="Times New Roman" pitchFamily="18" charset="0"/>
                <a:cs typeface="Times New Roman" pitchFamily="18" charset="0"/>
              </a:rPr>
              <a:t>Mốc</a:t>
            </a:r>
            <a:r>
              <a:rPr lang="en-US" sz="4400" b="1" dirty="0">
                <a:solidFill>
                  <a:srgbClr val="FFFF00"/>
                </a:solidFill>
                <a:latin typeface="Times New Roman" pitchFamily="18" charset="0"/>
                <a:cs typeface="Times New Roman" pitchFamily="18" charset="0"/>
              </a:rPr>
              <a:t> </a:t>
            </a:r>
            <a:r>
              <a:rPr lang="en-US" sz="4400" b="1" dirty="0" err="1">
                <a:solidFill>
                  <a:srgbClr val="FFFF00"/>
                </a:solidFill>
                <a:latin typeface="Times New Roman" pitchFamily="18" charset="0"/>
                <a:cs typeface="Times New Roman" pitchFamily="18" charset="0"/>
              </a:rPr>
              <a:t>Đá</a:t>
            </a:r>
            <a:r>
              <a:rPr lang="en-US" sz="4400" b="1" dirty="0">
                <a:solidFill>
                  <a:srgbClr val="FFFF00"/>
                </a:solidFill>
                <a:latin typeface="Times New Roman" pitchFamily="18" charset="0"/>
                <a:cs typeface="Times New Roman" pitchFamily="18" charset="0"/>
              </a:rPr>
              <a:t> </a:t>
            </a:r>
            <a:r>
              <a:rPr lang="en-US" sz="4400" b="1" dirty="0" err="1">
                <a:solidFill>
                  <a:srgbClr val="FFFF00"/>
                </a:solidFill>
                <a:latin typeface="Times New Roman" pitchFamily="18" charset="0"/>
                <a:cs typeface="Times New Roman" pitchFamily="18" charset="0"/>
              </a:rPr>
              <a:t>Thề</a:t>
            </a:r>
            <a:endParaRPr lang="en-US" sz="4400" b="1" dirty="0">
              <a:solidFill>
                <a:srgbClr val="FFFF00"/>
              </a:solidFill>
              <a:latin typeface="Times New Roman" pitchFamily="18" charset="0"/>
              <a:cs typeface="Times New Roman" pitchFamily="18" charset="0"/>
            </a:endParaRPr>
          </a:p>
        </p:txBody>
      </p:sp>
      <p:sp>
        <p:nvSpPr>
          <p:cNvPr id="5" name="Rectangle 7">
            <a:extLst>
              <a:ext uri="{FF2B5EF4-FFF2-40B4-BE49-F238E27FC236}">
                <a16:creationId xmlns="" xmlns:a16="http://schemas.microsoft.com/office/drawing/2014/main" id="{CDC0D486-DF19-4EC7-AD38-68BFEB590743}"/>
              </a:ext>
            </a:extLst>
          </p:cNvPr>
          <p:cNvSpPr>
            <a:spLocks noChangeArrowheads="1"/>
          </p:cNvSpPr>
          <p:nvPr/>
        </p:nvSpPr>
        <p:spPr bwMode="auto">
          <a:xfrm>
            <a:off x="0" y="41276"/>
            <a:ext cx="12192000" cy="6816725"/>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017711057"/>
      </p:ext>
    </p:extLst>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2274" name="Picture 2" descr="Den_Trung"/>
          <p:cNvPicPr>
            <a:picLocks noChangeAspect="1" noChangeArrowheads="1"/>
          </p:cNvPicPr>
          <p:nvPr/>
        </p:nvPicPr>
        <p:blipFill>
          <a:blip r:embed="rId2" cstate="print"/>
          <a:srcRect/>
          <a:stretch>
            <a:fillRect/>
          </a:stretch>
        </p:blipFill>
        <p:spPr bwMode="auto">
          <a:xfrm>
            <a:off x="1" y="0"/>
            <a:ext cx="11916696" cy="5486400"/>
          </a:xfrm>
          <a:prstGeom prst="rect">
            <a:avLst/>
          </a:prstGeom>
          <a:noFill/>
          <a:ln w="9525">
            <a:noFill/>
            <a:miter lim="800000"/>
            <a:headEnd/>
            <a:tailEnd/>
          </a:ln>
        </p:spPr>
      </p:pic>
      <p:sp>
        <p:nvSpPr>
          <p:cNvPr id="182275" name="Text Box 3"/>
          <p:cNvSpPr txBox="1">
            <a:spLocks noChangeArrowheads="1"/>
          </p:cNvSpPr>
          <p:nvPr/>
        </p:nvSpPr>
        <p:spPr bwMode="auto">
          <a:xfrm>
            <a:off x="1524000" y="1589"/>
            <a:ext cx="3352800" cy="650875"/>
          </a:xfrm>
          <a:prstGeom prst="rect">
            <a:avLst/>
          </a:prstGeom>
          <a:solidFill>
            <a:srgbClr val="FFFF00"/>
          </a:solidFill>
          <a:ln w="9525">
            <a:solidFill>
              <a:srgbClr val="3333CC"/>
            </a:solidFill>
            <a:miter lim="800000"/>
            <a:headEnd/>
            <a:tailEnd/>
          </a:ln>
          <a:effectLst/>
        </p:spPr>
        <p:txBody>
          <a:bodyPr>
            <a:spAutoFit/>
          </a:bodyPr>
          <a:lstStyle/>
          <a:p>
            <a:pPr fontAlgn="base">
              <a:spcBef>
                <a:spcPct val="50000"/>
              </a:spcBef>
              <a:spcAft>
                <a:spcPct val="0"/>
              </a:spcAft>
            </a:pPr>
            <a:r>
              <a:rPr lang="en-US" sz="3600" b="1">
                <a:solidFill>
                  <a:srgbClr val="CC0000"/>
                </a:solidFill>
                <a:latin typeface="Times New Roman" pitchFamily="18" charset="0"/>
                <a:cs typeface="Times New Roman" pitchFamily="18" charset="0"/>
              </a:rPr>
              <a:t>ĐỀN TRUNG</a:t>
            </a:r>
          </a:p>
        </p:txBody>
      </p:sp>
      <p:sp>
        <p:nvSpPr>
          <p:cNvPr id="182276" name="Text Box 4"/>
          <p:cNvSpPr txBox="1">
            <a:spLocks noChangeArrowheads="1"/>
          </p:cNvSpPr>
          <p:nvPr/>
        </p:nvSpPr>
        <p:spPr bwMode="auto">
          <a:xfrm>
            <a:off x="1150374" y="5657672"/>
            <a:ext cx="9822426" cy="1200329"/>
          </a:xfrm>
          <a:prstGeom prst="rect">
            <a:avLst/>
          </a:prstGeom>
          <a:solidFill>
            <a:schemeClr val="accent6">
              <a:lumMod val="20000"/>
              <a:lumOff val="80000"/>
            </a:schemeClr>
          </a:solidFill>
          <a:ln w="9525">
            <a:noFill/>
            <a:miter lim="800000"/>
            <a:headEnd/>
            <a:tailEnd/>
          </a:ln>
          <a:effectLst/>
        </p:spPr>
        <p:txBody>
          <a:bodyPr wrap="square">
            <a:spAutoFit/>
          </a:bodyPr>
          <a:lstStyle/>
          <a:p>
            <a:pPr algn="ctr" fontAlgn="base">
              <a:spcBef>
                <a:spcPct val="50000"/>
              </a:spcBef>
              <a:spcAft>
                <a:spcPct val="0"/>
              </a:spcAft>
            </a:pPr>
            <a:r>
              <a:rPr lang="en-US" sz="3600" b="1" dirty="0" err="1">
                <a:solidFill>
                  <a:srgbClr val="0000FF"/>
                </a:solidFill>
                <a:latin typeface="Arial" pitchFamily="34" charset="0"/>
                <a:cs typeface="Arial" pitchFamily="34" charset="0"/>
              </a:rPr>
              <a:t>Gợi</a:t>
            </a:r>
            <a:r>
              <a:rPr lang="en-US" sz="3600" b="1" dirty="0">
                <a:solidFill>
                  <a:srgbClr val="0000FF"/>
                </a:solidFill>
                <a:latin typeface="Arial" pitchFamily="34" charset="0"/>
                <a:cs typeface="Arial" pitchFamily="34" charset="0"/>
              </a:rPr>
              <a:t> </a:t>
            </a:r>
            <a:r>
              <a:rPr lang="en-US" sz="3600" b="1" dirty="0" err="1">
                <a:solidFill>
                  <a:srgbClr val="0000FF"/>
                </a:solidFill>
                <a:latin typeface="Arial" pitchFamily="34" charset="0"/>
                <a:cs typeface="Arial" pitchFamily="34" charset="0"/>
              </a:rPr>
              <a:t>nhớ</a:t>
            </a:r>
            <a:r>
              <a:rPr lang="en-US" sz="3600" b="1" dirty="0">
                <a:solidFill>
                  <a:srgbClr val="0000FF"/>
                </a:solidFill>
                <a:latin typeface="Arial" pitchFamily="34" charset="0"/>
                <a:cs typeface="Arial" pitchFamily="34" charset="0"/>
              </a:rPr>
              <a:t> </a:t>
            </a:r>
            <a:r>
              <a:rPr lang="en-US" sz="3600" b="1" dirty="0" err="1">
                <a:solidFill>
                  <a:srgbClr val="0000FF"/>
                </a:solidFill>
                <a:latin typeface="Arial" pitchFamily="34" charset="0"/>
                <a:cs typeface="Arial" pitchFamily="34" charset="0"/>
              </a:rPr>
              <a:t>truyền</a:t>
            </a:r>
            <a:r>
              <a:rPr lang="en-US" sz="3600" b="1" dirty="0">
                <a:solidFill>
                  <a:srgbClr val="0000FF"/>
                </a:solidFill>
                <a:latin typeface="Arial" pitchFamily="34" charset="0"/>
                <a:cs typeface="Arial" pitchFamily="34" charset="0"/>
              </a:rPr>
              <a:t> </a:t>
            </a:r>
            <a:r>
              <a:rPr lang="en-US" sz="3600" b="1" dirty="0" err="1">
                <a:solidFill>
                  <a:srgbClr val="0000FF"/>
                </a:solidFill>
                <a:latin typeface="Arial" pitchFamily="34" charset="0"/>
                <a:cs typeface="Arial" pitchFamily="34" charset="0"/>
              </a:rPr>
              <a:t>thuyết</a:t>
            </a:r>
            <a:r>
              <a:rPr lang="en-US" sz="3600" b="1" dirty="0">
                <a:solidFill>
                  <a:srgbClr val="0000FF"/>
                </a:solidFill>
                <a:latin typeface="Arial" pitchFamily="34" charset="0"/>
                <a:cs typeface="Arial" pitchFamily="34" charset="0"/>
              </a:rPr>
              <a:t> </a:t>
            </a:r>
            <a:r>
              <a:rPr lang="en-US" sz="3600" b="1" i="1" dirty="0" err="1">
                <a:solidFill>
                  <a:srgbClr val="FF3300"/>
                </a:solidFill>
                <a:latin typeface="Arial" pitchFamily="34" charset="0"/>
                <a:cs typeface="Arial" pitchFamily="34" charset="0"/>
              </a:rPr>
              <a:t>Sự</a:t>
            </a:r>
            <a:r>
              <a:rPr lang="en-US" sz="3600" b="1" i="1" dirty="0">
                <a:solidFill>
                  <a:srgbClr val="FF3300"/>
                </a:solidFill>
                <a:latin typeface="Arial" pitchFamily="34" charset="0"/>
                <a:cs typeface="Arial" pitchFamily="34" charset="0"/>
              </a:rPr>
              <a:t> </a:t>
            </a:r>
            <a:r>
              <a:rPr lang="en-US" sz="3600" b="1" i="1" dirty="0" err="1">
                <a:solidFill>
                  <a:srgbClr val="FF3300"/>
                </a:solidFill>
                <a:latin typeface="Arial" pitchFamily="34" charset="0"/>
                <a:cs typeface="Arial" pitchFamily="34" charset="0"/>
              </a:rPr>
              <a:t>tích</a:t>
            </a:r>
            <a:r>
              <a:rPr lang="en-US" sz="3600" b="1" i="1" dirty="0">
                <a:solidFill>
                  <a:srgbClr val="FF3300"/>
                </a:solidFill>
                <a:latin typeface="Arial" pitchFamily="34" charset="0"/>
                <a:cs typeface="Arial" pitchFamily="34" charset="0"/>
              </a:rPr>
              <a:t> bánh </a:t>
            </a:r>
            <a:r>
              <a:rPr lang="en-US" sz="3600" b="1" i="1" dirty="0" err="1">
                <a:solidFill>
                  <a:srgbClr val="FF3300"/>
                </a:solidFill>
                <a:latin typeface="Arial" pitchFamily="34" charset="0"/>
                <a:cs typeface="Arial" pitchFamily="34" charset="0"/>
              </a:rPr>
              <a:t>chưng</a:t>
            </a:r>
            <a:r>
              <a:rPr lang="en-US" sz="3600" b="1" i="1" dirty="0">
                <a:solidFill>
                  <a:srgbClr val="FF3300"/>
                </a:solidFill>
                <a:latin typeface="Arial" pitchFamily="34" charset="0"/>
                <a:cs typeface="Arial" pitchFamily="34" charset="0"/>
              </a:rPr>
              <a:t>, bánh </a:t>
            </a:r>
            <a:r>
              <a:rPr lang="en-US" sz="3600" b="1" i="1" dirty="0" err="1">
                <a:solidFill>
                  <a:srgbClr val="FF3300"/>
                </a:solidFill>
                <a:latin typeface="Arial" pitchFamily="34" charset="0"/>
                <a:cs typeface="Arial" pitchFamily="34" charset="0"/>
              </a:rPr>
              <a:t>dày</a:t>
            </a:r>
            <a:r>
              <a:rPr lang="en-US" sz="3600" b="1" dirty="0">
                <a:solidFill>
                  <a:srgbClr val="0000FF"/>
                </a:solidFill>
                <a:latin typeface="Arial" pitchFamily="34" charset="0"/>
                <a:cs typeface="Arial" pitchFamily="34" charset="0"/>
              </a:rPr>
              <a:t>…</a:t>
            </a:r>
          </a:p>
        </p:txBody>
      </p:sp>
      <p:sp>
        <p:nvSpPr>
          <p:cNvPr id="5" name="Rectangle 7">
            <a:extLst>
              <a:ext uri="{FF2B5EF4-FFF2-40B4-BE49-F238E27FC236}">
                <a16:creationId xmlns="" xmlns:a16="http://schemas.microsoft.com/office/drawing/2014/main" id="{60B94FC9-5900-4671-945B-EF1509D7DCBF}"/>
              </a:ext>
            </a:extLst>
          </p:cNvPr>
          <p:cNvSpPr>
            <a:spLocks noChangeArrowheads="1"/>
          </p:cNvSpPr>
          <p:nvPr/>
        </p:nvSpPr>
        <p:spPr bwMode="auto">
          <a:xfrm>
            <a:off x="0" y="41276"/>
            <a:ext cx="12192000" cy="6816725"/>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3298" name="Picture 5" descr="IMAGE_00214"/>
          <p:cNvPicPr>
            <a:picLocks noChangeAspect="1" noChangeArrowheads="1"/>
          </p:cNvPicPr>
          <p:nvPr/>
        </p:nvPicPr>
        <p:blipFill>
          <a:blip r:embed="rId2" cstate="print"/>
          <a:srcRect/>
          <a:stretch>
            <a:fillRect/>
          </a:stretch>
        </p:blipFill>
        <p:spPr bwMode="auto">
          <a:xfrm>
            <a:off x="0" y="-1088"/>
            <a:ext cx="12192000" cy="6041129"/>
          </a:xfrm>
          <a:prstGeom prst="rect">
            <a:avLst/>
          </a:prstGeom>
          <a:noFill/>
          <a:ln w="9525">
            <a:noFill/>
            <a:miter lim="800000"/>
            <a:headEnd/>
            <a:tailEnd/>
          </a:ln>
        </p:spPr>
      </p:pic>
      <p:sp>
        <p:nvSpPr>
          <p:cNvPr id="183299" name="Text Box 3"/>
          <p:cNvSpPr txBox="1">
            <a:spLocks noChangeArrowheads="1"/>
          </p:cNvSpPr>
          <p:nvPr/>
        </p:nvSpPr>
        <p:spPr bwMode="auto">
          <a:xfrm>
            <a:off x="5257801" y="5270091"/>
            <a:ext cx="2174875" cy="650875"/>
          </a:xfrm>
          <a:prstGeom prst="rect">
            <a:avLst/>
          </a:prstGeom>
          <a:solidFill>
            <a:srgbClr val="FFFF00"/>
          </a:solidFill>
          <a:ln w="9525">
            <a:solidFill>
              <a:srgbClr val="3333CC"/>
            </a:solidFill>
            <a:miter lim="800000"/>
            <a:headEnd/>
            <a:tailEnd/>
          </a:ln>
        </p:spPr>
        <p:txBody>
          <a:bodyPr>
            <a:spAutoFit/>
          </a:bodyPr>
          <a:lstStyle/>
          <a:p>
            <a:pPr algn="ctr" fontAlgn="base">
              <a:spcBef>
                <a:spcPct val="50000"/>
              </a:spcBef>
              <a:spcAft>
                <a:spcPct val="0"/>
              </a:spcAft>
            </a:pPr>
            <a:r>
              <a:rPr lang="en-US" sz="3600" b="1" dirty="0">
                <a:solidFill>
                  <a:srgbClr val="CC0000"/>
                </a:solidFill>
                <a:latin typeface="Times New Roman" pitchFamily="18" charset="0"/>
              </a:rPr>
              <a:t>ĐỀN HẠ</a:t>
            </a:r>
          </a:p>
        </p:txBody>
      </p:sp>
      <p:sp>
        <p:nvSpPr>
          <p:cNvPr id="183300" name="Text Box 4"/>
          <p:cNvSpPr txBox="1">
            <a:spLocks noChangeArrowheads="1"/>
          </p:cNvSpPr>
          <p:nvPr/>
        </p:nvSpPr>
        <p:spPr bwMode="auto">
          <a:xfrm>
            <a:off x="1807907" y="6159116"/>
            <a:ext cx="9799074" cy="584775"/>
          </a:xfrm>
          <a:prstGeom prst="rect">
            <a:avLst/>
          </a:prstGeom>
          <a:solidFill>
            <a:srgbClr val="99FFCC"/>
          </a:solidFill>
          <a:ln w="9525">
            <a:noFill/>
            <a:miter lim="800000"/>
            <a:headEnd/>
            <a:tailEnd/>
          </a:ln>
        </p:spPr>
        <p:txBody>
          <a:bodyPr wrap="square">
            <a:spAutoFit/>
          </a:bodyPr>
          <a:lstStyle/>
          <a:p>
            <a:pPr fontAlgn="base">
              <a:spcBef>
                <a:spcPct val="50000"/>
              </a:spcBef>
              <a:spcAft>
                <a:spcPct val="0"/>
              </a:spcAft>
            </a:pPr>
            <a:r>
              <a:rPr lang="en-US" sz="2800" b="1" dirty="0">
                <a:solidFill>
                  <a:srgbClr val="333399"/>
                </a:solidFill>
                <a:latin typeface="Arial" pitchFamily="34" charset="0"/>
                <a:cs typeface="Arial" pitchFamily="34" charset="0"/>
              </a:rPr>
              <a:t> </a:t>
            </a:r>
            <a:r>
              <a:rPr lang="en-US" sz="3200" b="1" dirty="0" err="1">
                <a:solidFill>
                  <a:srgbClr val="0000FF"/>
                </a:solidFill>
                <a:latin typeface="Arial" pitchFamily="34" charset="0"/>
                <a:cs typeface="Arial" pitchFamily="34" charset="0"/>
              </a:rPr>
              <a:t>Gợi</a:t>
            </a:r>
            <a:r>
              <a:rPr lang="en-US" sz="3200" b="1" dirty="0">
                <a:solidFill>
                  <a:srgbClr val="0000FF"/>
                </a:solidFill>
                <a:latin typeface="Arial" pitchFamily="34" charset="0"/>
                <a:cs typeface="Arial" pitchFamily="34" charset="0"/>
              </a:rPr>
              <a:t> </a:t>
            </a:r>
            <a:r>
              <a:rPr lang="en-US" sz="3200" b="1" dirty="0" err="1">
                <a:solidFill>
                  <a:srgbClr val="0000FF"/>
                </a:solidFill>
                <a:latin typeface="Arial" pitchFamily="34" charset="0"/>
                <a:cs typeface="Arial" pitchFamily="34" charset="0"/>
              </a:rPr>
              <a:t>nhớ</a:t>
            </a:r>
            <a:r>
              <a:rPr lang="en-US" sz="3200" b="1" dirty="0">
                <a:solidFill>
                  <a:srgbClr val="0000FF"/>
                </a:solidFill>
                <a:latin typeface="Arial" pitchFamily="34" charset="0"/>
                <a:cs typeface="Arial" pitchFamily="34" charset="0"/>
              </a:rPr>
              <a:t> </a:t>
            </a:r>
            <a:r>
              <a:rPr lang="en-US" sz="3200" b="1" dirty="0" err="1">
                <a:solidFill>
                  <a:srgbClr val="0000FF"/>
                </a:solidFill>
                <a:latin typeface="Arial" pitchFamily="34" charset="0"/>
                <a:cs typeface="Arial" pitchFamily="34" charset="0"/>
              </a:rPr>
              <a:t>đến</a:t>
            </a:r>
            <a:r>
              <a:rPr lang="en-US" sz="3200" b="1" dirty="0">
                <a:solidFill>
                  <a:srgbClr val="0000FF"/>
                </a:solidFill>
                <a:latin typeface="Arial" pitchFamily="34" charset="0"/>
                <a:cs typeface="Arial" pitchFamily="34" charset="0"/>
              </a:rPr>
              <a:t> </a:t>
            </a:r>
            <a:r>
              <a:rPr lang="en-US" sz="3200" b="1" dirty="0" err="1">
                <a:solidFill>
                  <a:srgbClr val="0000FF"/>
                </a:solidFill>
                <a:latin typeface="Arial" pitchFamily="34" charset="0"/>
                <a:cs typeface="Arial" pitchFamily="34" charset="0"/>
              </a:rPr>
              <a:t>truyền</a:t>
            </a:r>
            <a:r>
              <a:rPr lang="en-US" sz="3200" b="1" dirty="0">
                <a:solidFill>
                  <a:srgbClr val="0000FF"/>
                </a:solidFill>
                <a:latin typeface="Arial" pitchFamily="34" charset="0"/>
                <a:cs typeface="Arial" pitchFamily="34" charset="0"/>
              </a:rPr>
              <a:t> </a:t>
            </a:r>
            <a:r>
              <a:rPr lang="en-US" sz="3200" b="1" dirty="0" err="1">
                <a:solidFill>
                  <a:srgbClr val="0000FF"/>
                </a:solidFill>
                <a:latin typeface="Arial" pitchFamily="34" charset="0"/>
                <a:cs typeface="Arial" pitchFamily="34" charset="0"/>
              </a:rPr>
              <a:t>thuyết</a:t>
            </a:r>
            <a:r>
              <a:rPr lang="en-US" sz="3200" b="1" dirty="0">
                <a:solidFill>
                  <a:srgbClr val="0000FF"/>
                </a:solidFill>
                <a:latin typeface="Arial" pitchFamily="34" charset="0"/>
                <a:cs typeface="Arial" pitchFamily="34" charset="0"/>
              </a:rPr>
              <a:t> </a:t>
            </a:r>
            <a:r>
              <a:rPr lang="en-US" sz="3200" b="1" i="1" dirty="0" err="1">
                <a:solidFill>
                  <a:srgbClr val="FF3300"/>
                </a:solidFill>
                <a:latin typeface="Arial" pitchFamily="34" charset="0"/>
                <a:cs typeface="Arial" pitchFamily="34" charset="0"/>
              </a:rPr>
              <a:t>Sự</a:t>
            </a:r>
            <a:r>
              <a:rPr lang="en-US" sz="3200" b="1" i="1" dirty="0">
                <a:solidFill>
                  <a:srgbClr val="FF3300"/>
                </a:solidFill>
                <a:latin typeface="Arial" pitchFamily="34" charset="0"/>
                <a:cs typeface="Arial" pitchFamily="34" charset="0"/>
              </a:rPr>
              <a:t> </a:t>
            </a:r>
            <a:r>
              <a:rPr lang="en-US" sz="3200" b="1" i="1" dirty="0" err="1">
                <a:solidFill>
                  <a:srgbClr val="FF3300"/>
                </a:solidFill>
                <a:latin typeface="Arial" pitchFamily="34" charset="0"/>
                <a:cs typeface="Arial" pitchFamily="34" charset="0"/>
              </a:rPr>
              <a:t>tích</a:t>
            </a:r>
            <a:r>
              <a:rPr lang="en-US" sz="3200" b="1" i="1" dirty="0">
                <a:solidFill>
                  <a:srgbClr val="FF3300"/>
                </a:solidFill>
                <a:latin typeface="Arial" pitchFamily="34" charset="0"/>
                <a:cs typeface="Arial" pitchFamily="34" charset="0"/>
              </a:rPr>
              <a:t> </a:t>
            </a:r>
            <a:r>
              <a:rPr lang="en-US" sz="3200" b="1" i="1" dirty="0" err="1">
                <a:solidFill>
                  <a:srgbClr val="FF3300"/>
                </a:solidFill>
                <a:latin typeface="Arial" pitchFamily="34" charset="0"/>
                <a:cs typeface="Arial" pitchFamily="34" charset="0"/>
              </a:rPr>
              <a:t>trăm</a:t>
            </a:r>
            <a:r>
              <a:rPr lang="en-US" sz="3200" b="1" i="1" dirty="0">
                <a:solidFill>
                  <a:srgbClr val="FF3300"/>
                </a:solidFill>
                <a:latin typeface="Arial" pitchFamily="34" charset="0"/>
                <a:cs typeface="Arial" pitchFamily="34" charset="0"/>
              </a:rPr>
              <a:t> </a:t>
            </a:r>
            <a:r>
              <a:rPr lang="en-US" sz="3200" b="1" i="1" dirty="0" err="1">
                <a:solidFill>
                  <a:srgbClr val="FF3300"/>
                </a:solidFill>
                <a:latin typeface="Arial" pitchFamily="34" charset="0"/>
                <a:cs typeface="Arial" pitchFamily="34" charset="0"/>
              </a:rPr>
              <a:t>trứng</a:t>
            </a:r>
            <a:r>
              <a:rPr lang="en-US" sz="3200" b="1" i="1" dirty="0">
                <a:solidFill>
                  <a:srgbClr val="FF3300"/>
                </a:solidFill>
                <a:latin typeface="Arial" pitchFamily="34" charset="0"/>
                <a:cs typeface="Arial" pitchFamily="34" charset="0"/>
              </a:rPr>
              <a:t>.</a:t>
            </a:r>
          </a:p>
        </p:txBody>
      </p:sp>
      <p:sp>
        <p:nvSpPr>
          <p:cNvPr id="5" name="Rectangle 7">
            <a:extLst>
              <a:ext uri="{FF2B5EF4-FFF2-40B4-BE49-F238E27FC236}">
                <a16:creationId xmlns="" xmlns:a16="http://schemas.microsoft.com/office/drawing/2014/main" id="{1638F9B8-27FD-485B-96AB-CA71A77A87DE}"/>
              </a:ext>
            </a:extLst>
          </p:cNvPr>
          <p:cNvSpPr>
            <a:spLocks noChangeArrowheads="1"/>
          </p:cNvSpPr>
          <p:nvPr/>
        </p:nvSpPr>
        <p:spPr bwMode="auto">
          <a:xfrm>
            <a:off x="0" y="41276"/>
            <a:ext cx="12192000" cy="6816725"/>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VGP News :. | Tiếp tục hỗ trợ tiền và gạo cho đồng bào lũ lụt | BÁO ĐIỆN TỬ  CHÍNH PHỦ NƯỚC CHXHCN VIỆT N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3313" name="Rectangle 1"/>
          <p:cNvSpPr>
            <a:spLocks noChangeArrowheads="1"/>
          </p:cNvSpPr>
          <p:nvPr/>
        </p:nvSpPr>
        <p:spPr bwMode="auto">
          <a:xfrm>
            <a:off x="0" y="0"/>
            <a:ext cx="27122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open sans"/>
                <a:cs typeface="Arial" pitchFamily="34" charset="0"/>
              </a:rPr>
              <a:t>  </a:t>
            </a:r>
            <a:endParaRPr kumimoji="0" lang="en-US" sz="17100" b="1" i="0" u="none" strike="noStrike" cap="none" normalizeH="0" baseline="0" dirty="0">
              <a:ln>
                <a:noFill/>
              </a:ln>
              <a:solidFill>
                <a:srgbClr val="000000"/>
              </a:solidFill>
              <a:effectLst/>
              <a:latin typeface="open sans"/>
              <a:cs typeface="Arial" pitchFamily="34" charset="0"/>
            </a:endParaRPr>
          </a:p>
        </p:txBody>
      </p:sp>
      <p:pic>
        <p:nvPicPr>
          <p:cNvPr id="2050" name="Picture 2" descr="Tập đọc Phong cảnh đền Hù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32104"/>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2">
            <a:extLst>
              <a:ext uri="{FF2B5EF4-FFF2-40B4-BE49-F238E27FC236}">
                <a16:creationId xmlns="" xmlns:a16="http://schemas.microsoft.com/office/drawing/2014/main" id="{39F6E416-9F42-4741-95D2-16FB55C1334D}"/>
              </a:ext>
            </a:extLst>
          </p:cNvPr>
          <p:cNvSpPr>
            <a:spLocks noChangeArrowheads="1" noChangeShapeType="1" noTextEdit="1"/>
          </p:cNvSpPr>
          <p:nvPr/>
        </p:nvSpPr>
        <p:spPr bwMode="auto">
          <a:xfrm>
            <a:off x="460375" y="160338"/>
            <a:ext cx="11576050" cy="1099115"/>
          </a:xfrm>
          <a:prstGeom prst="rect">
            <a:avLst/>
          </a:prstGeom>
          <a:noFill/>
        </p:spPr>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algn="ctr" eaLnBrk="0" fontAlgn="base" hangingPunct="0">
              <a:spcBef>
                <a:spcPct val="0"/>
              </a:spcBef>
              <a:spcAft>
                <a:spcPct val="0"/>
              </a:spcAft>
              <a:defRPr/>
            </a:pPr>
            <a:r>
              <a:rPr lang="en-US" sz="3600" b="1" kern="10" dirty="0">
                <a:ln w="9525">
                  <a:round/>
                  <a:headEnd/>
                  <a:tailEnd/>
                </a:ln>
                <a:solidFill>
                  <a:srgbClr val="FF0000"/>
                </a:solidFill>
                <a:latin typeface="Times New Roman"/>
                <a:cs typeface="Times New Roman"/>
              </a:rPr>
              <a:t>PHONG CẢNH ĐỀN HÙNG</a:t>
            </a:r>
          </a:p>
        </p:txBody>
      </p:sp>
      <p:sp>
        <p:nvSpPr>
          <p:cNvPr id="7" name="Rectangle 7">
            <a:extLst>
              <a:ext uri="{FF2B5EF4-FFF2-40B4-BE49-F238E27FC236}">
                <a16:creationId xmlns="" xmlns:a16="http://schemas.microsoft.com/office/drawing/2014/main" id="{46DD10F5-436A-455C-B776-7FE14F263818}"/>
              </a:ext>
            </a:extLst>
          </p:cNvPr>
          <p:cNvSpPr>
            <a:spLocks noChangeArrowheads="1"/>
          </p:cNvSpPr>
          <p:nvPr/>
        </p:nvSpPr>
        <p:spPr bwMode="auto">
          <a:xfrm>
            <a:off x="0" y="41276"/>
            <a:ext cx="12192000" cy="6816725"/>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4508363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circle(in)">
                                      <p:cBhvr>
                                        <p:cTn id="13" dur="20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p:cTn id="18"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1"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23" name="Picture 5" descr="nga ba hạc"/>
          <p:cNvPicPr>
            <a:picLocks noChangeAspect="1" noChangeArrowheads="1"/>
          </p:cNvPicPr>
          <p:nvPr/>
        </p:nvPicPr>
        <p:blipFill>
          <a:blip r:embed="rId3" cstate="print"/>
          <a:srcRect/>
          <a:stretch>
            <a:fillRect/>
          </a:stretch>
        </p:blipFill>
        <p:spPr bwMode="auto">
          <a:xfrm>
            <a:off x="0" y="0"/>
            <a:ext cx="4242619" cy="3048000"/>
          </a:xfrm>
          <a:prstGeom prst="rect">
            <a:avLst/>
          </a:prstGeom>
          <a:noFill/>
          <a:ln w="9525">
            <a:noFill/>
            <a:miter lim="800000"/>
            <a:headEnd/>
            <a:tailEnd/>
          </a:ln>
        </p:spPr>
      </p:pic>
      <p:pic>
        <p:nvPicPr>
          <p:cNvPr id="184324" name="Picture 6" descr="Den_Ha"/>
          <p:cNvPicPr>
            <a:picLocks noChangeAspect="1" noChangeArrowheads="1"/>
          </p:cNvPicPr>
          <p:nvPr/>
        </p:nvPicPr>
        <p:blipFill>
          <a:blip r:embed="rId4" cstate="print"/>
          <a:srcRect/>
          <a:stretch>
            <a:fillRect/>
          </a:stretch>
        </p:blipFill>
        <p:spPr bwMode="auto">
          <a:xfrm>
            <a:off x="7949382" y="3048000"/>
            <a:ext cx="4242617" cy="3048000"/>
          </a:xfrm>
          <a:prstGeom prst="rect">
            <a:avLst/>
          </a:prstGeom>
          <a:noFill/>
          <a:ln w="9525">
            <a:noFill/>
            <a:miter lim="800000"/>
            <a:headEnd/>
            <a:tailEnd/>
          </a:ln>
        </p:spPr>
      </p:pic>
      <p:pic>
        <p:nvPicPr>
          <p:cNvPr id="184325" name="Picture 7" descr="Den_Trung"/>
          <p:cNvPicPr>
            <a:picLocks noChangeAspect="1" noChangeArrowheads="1"/>
          </p:cNvPicPr>
          <p:nvPr/>
        </p:nvPicPr>
        <p:blipFill>
          <a:blip r:embed="rId5" cstate="print"/>
          <a:srcRect/>
          <a:stretch>
            <a:fillRect/>
          </a:stretch>
        </p:blipFill>
        <p:spPr bwMode="auto">
          <a:xfrm>
            <a:off x="7949382" y="0"/>
            <a:ext cx="4242617" cy="3048000"/>
          </a:xfrm>
          <a:prstGeom prst="rect">
            <a:avLst/>
          </a:prstGeom>
          <a:noFill/>
          <a:ln w="9525">
            <a:noFill/>
            <a:miter lim="800000"/>
            <a:headEnd/>
            <a:tailEnd/>
          </a:ln>
        </p:spPr>
      </p:pic>
      <p:pic>
        <p:nvPicPr>
          <p:cNvPr id="184326" name="Picture 8" descr="cot da the"/>
          <p:cNvPicPr>
            <a:picLocks noChangeAspect="1" noChangeArrowheads="1"/>
          </p:cNvPicPr>
          <p:nvPr/>
        </p:nvPicPr>
        <p:blipFill>
          <a:blip r:embed="rId6" cstate="print"/>
          <a:srcRect/>
          <a:stretch>
            <a:fillRect/>
          </a:stretch>
        </p:blipFill>
        <p:spPr bwMode="auto">
          <a:xfrm>
            <a:off x="0" y="3048000"/>
            <a:ext cx="4242619" cy="2971800"/>
          </a:xfrm>
          <a:prstGeom prst="rect">
            <a:avLst/>
          </a:prstGeom>
          <a:noFill/>
          <a:ln w="9525">
            <a:noFill/>
            <a:miter lim="800000"/>
            <a:headEnd/>
            <a:tailEnd/>
          </a:ln>
        </p:spPr>
      </p:pic>
      <p:pic>
        <p:nvPicPr>
          <p:cNvPr id="184327" name="Picture 9" descr="nui soc"/>
          <p:cNvPicPr>
            <a:picLocks noChangeAspect="1" noChangeArrowheads="1"/>
          </p:cNvPicPr>
          <p:nvPr/>
        </p:nvPicPr>
        <p:blipFill>
          <a:blip r:embed="rId7" cstate="print"/>
          <a:srcRect/>
          <a:stretch>
            <a:fillRect/>
          </a:stretch>
        </p:blipFill>
        <p:spPr bwMode="auto">
          <a:xfrm>
            <a:off x="4242619" y="3048000"/>
            <a:ext cx="3706764" cy="3048000"/>
          </a:xfrm>
          <a:prstGeom prst="rect">
            <a:avLst/>
          </a:prstGeom>
          <a:noFill/>
          <a:ln w="9525">
            <a:noFill/>
            <a:miter lim="800000"/>
            <a:headEnd/>
            <a:tailEnd/>
          </a:ln>
        </p:spPr>
      </p:pic>
      <p:pic>
        <p:nvPicPr>
          <p:cNvPr id="184328" name="Picture 10" descr="bavinui"/>
          <p:cNvPicPr>
            <a:picLocks noChangeAspect="1" noChangeArrowheads="1"/>
          </p:cNvPicPr>
          <p:nvPr/>
        </p:nvPicPr>
        <p:blipFill>
          <a:blip r:embed="rId8" cstate="print"/>
          <a:srcRect/>
          <a:stretch>
            <a:fillRect/>
          </a:stretch>
        </p:blipFill>
        <p:spPr bwMode="auto">
          <a:xfrm>
            <a:off x="4242619" y="0"/>
            <a:ext cx="3706764" cy="3048000"/>
          </a:xfrm>
          <a:prstGeom prst="rect">
            <a:avLst/>
          </a:prstGeom>
          <a:noFill/>
          <a:ln w="9525">
            <a:noFill/>
            <a:miter lim="800000"/>
            <a:headEnd/>
            <a:tailEnd/>
          </a:ln>
        </p:spPr>
      </p:pic>
      <p:sp>
        <p:nvSpPr>
          <p:cNvPr id="8" name="Rectangle 3">
            <a:extLst>
              <a:ext uri="{FF2B5EF4-FFF2-40B4-BE49-F238E27FC236}">
                <a16:creationId xmlns="" xmlns:a16="http://schemas.microsoft.com/office/drawing/2014/main" id="{77F33696-B6A5-435C-B372-A94129884FA3}"/>
              </a:ext>
            </a:extLst>
          </p:cNvPr>
          <p:cNvSpPr>
            <a:spLocks noChangeArrowheads="1"/>
          </p:cNvSpPr>
          <p:nvPr/>
        </p:nvSpPr>
        <p:spPr bwMode="auto">
          <a:xfrm>
            <a:off x="231058" y="5485171"/>
            <a:ext cx="11879825" cy="1297858"/>
          </a:xfrm>
          <a:prstGeom prst="rect">
            <a:avLst/>
          </a:prstGeom>
          <a:noFill/>
          <a:ln w="9525">
            <a:noFill/>
            <a:miter lim="800000"/>
            <a:headEnd/>
            <a:tailEnd/>
          </a:ln>
          <a:effectLst/>
        </p:spPr>
        <p:txBody>
          <a:bodyPr anchor="ctr"/>
          <a:lstStyle/>
          <a:p>
            <a:pPr algn="just" fontAlgn="base">
              <a:spcBef>
                <a:spcPct val="0"/>
              </a:spcBef>
              <a:spcAft>
                <a:spcPct val="0"/>
              </a:spcAft>
            </a:pPr>
            <a:r>
              <a:rPr lang="en-US" sz="4400" dirty="0">
                <a:solidFill>
                  <a:srgbClr val="FF0000"/>
                </a:solidFill>
                <a:latin typeface="Arial" pitchFamily="34" charset="0"/>
                <a:cs typeface="Arial" pitchFamily="34" charset="0"/>
              </a:rPr>
              <a:t>  </a:t>
            </a:r>
            <a:r>
              <a:rPr lang="vi-VN" sz="2800" b="1" dirty="0">
                <a:solidFill>
                  <a:srgbClr val="FF0000"/>
                </a:solidFill>
                <a:latin typeface="Arial" pitchFamily="34" charset="0"/>
                <a:cs typeface="Arial" pitchFamily="34" charset="0"/>
              </a:rPr>
              <a:t>Mỗi ngọn núi, con suối, dòng sông, mái đền ở vùng đất Tổ đều gợi nhớ về những ngày xa xưa, về cội nguồn</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về</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truyền</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thống</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của</a:t>
            </a:r>
            <a:r>
              <a:rPr lang="vi-VN" sz="2800" b="1" dirty="0">
                <a:solidFill>
                  <a:srgbClr val="FF0000"/>
                </a:solidFill>
                <a:latin typeface="Arial" pitchFamily="34" charset="0"/>
                <a:cs typeface="Arial" pitchFamily="34" charset="0"/>
              </a:rPr>
              <a:t> dân tộc.</a:t>
            </a:r>
            <a:endParaRPr lang="en-US" sz="2800" b="1" dirty="0">
              <a:solidFill>
                <a:srgbClr val="FF0000"/>
              </a:solidFill>
              <a:latin typeface="Arial" pitchFamily="34" charset="0"/>
              <a:cs typeface="Arial" pitchFamily="34" charset="0"/>
            </a:endParaRPr>
          </a:p>
        </p:txBody>
      </p:sp>
      <p:sp>
        <p:nvSpPr>
          <p:cNvPr id="9" name="Rectangle 7">
            <a:extLst>
              <a:ext uri="{FF2B5EF4-FFF2-40B4-BE49-F238E27FC236}">
                <a16:creationId xmlns="" xmlns:a16="http://schemas.microsoft.com/office/drawing/2014/main" id="{EB8D8742-DDFA-409C-986E-B1FAC6E06A17}"/>
              </a:ext>
            </a:extLst>
          </p:cNvPr>
          <p:cNvSpPr>
            <a:spLocks noChangeArrowheads="1"/>
          </p:cNvSpPr>
          <p:nvPr/>
        </p:nvSpPr>
        <p:spPr bwMode="auto">
          <a:xfrm>
            <a:off x="0" y="41276"/>
            <a:ext cx="12192000" cy="6816725"/>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fontAlgn="base">
              <a:spcBef>
                <a:spcPct val="0"/>
              </a:spcBef>
              <a:spcAft>
                <a:spcPct val="0"/>
              </a:spcAft>
              <a:buClrTx/>
              <a:buSzTx/>
              <a:buFont typeface="Wingdings 2" panose="05020102010507070707" pitchFamily="18" charset="2"/>
              <a:buNone/>
              <a:defRPr/>
            </a:pPr>
            <a:endParaRPr lang="vi-VN" altLang="en-US" sz="1800">
              <a:solidFill>
                <a:srgbClr val="000000"/>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546" y="193700"/>
            <a:ext cx="6728686" cy="707886"/>
          </a:xfrm>
          <a:prstGeom prst="rect">
            <a:avLst/>
          </a:prstGeom>
          <a:solidFill>
            <a:srgbClr val="99FFCC"/>
          </a:solidFill>
        </p:spPr>
        <p:txBody>
          <a:bodyPr wrap="square">
            <a:spAutoFit/>
          </a:bodyPr>
          <a:lstStyle/>
          <a:p>
            <a:r>
              <a:rPr lang="en-US" sz="4000" b="1" dirty="0" err="1" smtClean="0">
                <a:solidFill>
                  <a:srgbClr val="FF0000"/>
                </a:solidFill>
                <a:latin typeface="Times New Roman" pitchFamily="18" charset="0"/>
                <a:cs typeface="Times New Roman" pitchFamily="18" charset="0"/>
              </a:rPr>
              <a:t>Suy</a:t>
            </a:r>
            <a:r>
              <a:rPr lang="en-US" sz="4000" b="1" dirty="0" smtClean="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nghĩ</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lời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hỏi</a:t>
            </a:r>
            <a:r>
              <a:rPr lang="en-US" sz="4000" b="1" dirty="0">
                <a:solidFill>
                  <a:srgbClr val="FF0000"/>
                </a:solidFill>
                <a:latin typeface="Times New Roman" pitchFamily="18" charset="0"/>
                <a:cs typeface="Times New Roman" pitchFamily="18" charset="0"/>
              </a:rPr>
              <a:t>:</a:t>
            </a:r>
            <a:endParaRPr lang="en-US" sz="4000" dirty="0">
              <a:solidFill>
                <a:srgbClr val="FF0000"/>
              </a:solidFill>
              <a:latin typeface="Times New Roman" pitchFamily="18" charset="0"/>
              <a:cs typeface="Times New Roman" pitchFamily="18" charset="0"/>
            </a:endParaRPr>
          </a:p>
        </p:txBody>
      </p:sp>
      <p:sp>
        <p:nvSpPr>
          <p:cNvPr id="2" name="Rectangle 1"/>
          <p:cNvSpPr/>
          <p:nvPr/>
        </p:nvSpPr>
        <p:spPr>
          <a:xfrm>
            <a:off x="122689" y="1031989"/>
            <a:ext cx="11838253" cy="5632311"/>
          </a:xfrm>
          <a:prstGeom prst="rect">
            <a:avLst/>
          </a:prstGeom>
          <a:solidFill>
            <a:schemeClr val="accent6">
              <a:lumMod val="40000"/>
              <a:lumOff val="60000"/>
            </a:schemeClr>
          </a:solidFill>
        </p:spPr>
        <p:txBody>
          <a:bodyPr wrap="square">
            <a:spAutoFit/>
          </a:bodyPr>
          <a:lstStyle/>
          <a:p>
            <a:r>
              <a:rPr lang="vi-VN" sz="4000" b="1" dirty="0">
                <a:solidFill>
                  <a:srgbClr val="FF0066"/>
                </a:solidFill>
                <a:latin typeface="+mj-lt"/>
              </a:rPr>
              <a:t>Câu ca dao sau ý nói gì:</a:t>
            </a:r>
          </a:p>
          <a:p>
            <a:pPr algn="ctr"/>
            <a:r>
              <a:rPr lang="vi-VN" sz="4000" b="1" dirty="0">
                <a:solidFill>
                  <a:srgbClr val="FF0066"/>
                </a:solidFill>
                <a:latin typeface="+mj-lt"/>
              </a:rPr>
              <a:t>Dù ai đi ngược về xuôi</a:t>
            </a:r>
          </a:p>
          <a:p>
            <a:pPr algn="ctr"/>
            <a:r>
              <a:rPr lang="vi-VN" sz="4000" b="1" dirty="0">
                <a:solidFill>
                  <a:srgbClr val="FF0066"/>
                </a:solidFill>
                <a:latin typeface="+mj-lt"/>
              </a:rPr>
              <a:t>Nhớ </a:t>
            </a:r>
            <a:r>
              <a:rPr lang="en-US" sz="4000" b="1" dirty="0">
                <a:solidFill>
                  <a:srgbClr val="FF0066"/>
                </a:solidFill>
                <a:latin typeface="Times New Roman" panose="02020603050405020304" pitchFamily="18" charset="0"/>
                <a:cs typeface="Times New Roman" panose="02020603050405020304" pitchFamily="18" charset="0"/>
              </a:rPr>
              <a:t>N</a:t>
            </a:r>
            <a:r>
              <a:rPr lang="vi-VN" sz="4000" b="1" dirty="0">
                <a:solidFill>
                  <a:srgbClr val="FF0066"/>
                </a:solidFill>
                <a:latin typeface="Times New Roman" panose="02020603050405020304" pitchFamily="18" charset="0"/>
                <a:cs typeface="Times New Roman" panose="02020603050405020304" pitchFamily="18" charset="0"/>
              </a:rPr>
              <a:t>gày </a:t>
            </a:r>
            <a:r>
              <a:rPr lang="en-US" sz="4000" b="1" dirty="0">
                <a:solidFill>
                  <a:srgbClr val="FF0066"/>
                </a:solidFill>
                <a:latin typeface="Times New Roman" panose="02020603050405020304" pitchFamily="18" charset="0"/>
                <a:cs typeface="Times New Roman" panose="02020603050405020304" pitchFamily="18" charset="0"/>
              </a:rPr>
              <a:t>G</a:t>
            </a:r>
            <a:r>
              <a:rPr lang="vi-VN" sz="4000" b="1" dirty="0">
                <a:solidFill>
                  <a:srgbClr val="FF0066"/>
                </a:solidFill>
                <a:latin typeface="Times New Roman" panose="02020603050405020304" pitchFamily="18" charset="0"/>
                <a:cs typeface="Times New Roman" panose="02020603050405020304" pitchFamily="18" charset="0"/>
              </a:rPr>
              <a:t>iỗ Tổ mùng </a:t>
            </a:r>
            <a:r>
              <a:rPr lang="vi-VN" sz="4000" b="1" dirty="0">
                <a:solidFill>
                  <a:srgbClr val="FF0066"/>
                </a:solidFill>
                <a:latin typeface="+mj-lt"/>
              </a:rPr>
              <a:t>mười tháng ba</a:t>
            </a:r>
            <a:r>
              <a:rPr lang="en-US" sz="4000" b="1" dirty="0">
                <a:solidFill>
                  <a:srgbClr val="FF0066"/>
                </a:solidFill>
                <a:latin typeface="+mj-lt"/>
              </a:rPr>
              <a:t>.</a:t>
            </a:r>
            <a:endParaRPr lang="vi-VN" sz="4000" b="1" dirty="0">
              <a:solidFill>
                <a:srgbClr val="FF0066"/>
              </a:solidFill>
              <a:latin typeface="+mj-lt"/>
            </a:endParaRPr>
          </a:p>
          <a:p>
            <a:pPr algn="just"/>
            <a:r>
              <a:rPr lang="en-US" sz="4000" b="1" dirty="0">
                <a:solidFill>
                  <a:srgbClr val="0000FF"/>
                </a:solidFill>
                <a:latin typeface="Times New Roman" panose="02020603050405020304" pitchFamily="18" charset="0"/>
                <a:cs typeface="Times New Roman" panose="02020603050405020304" pitchFamily="18" charset="0"/>
              </a:rPr>
              <a:t>      </a:t>
            </a:r>
            <a:r>
              <a:rPr lang="vi-VN" sz="4000" b="1" dirty="0">
                <a:solidFill>
                  <a:srgbClr val="0000FF"/>
                </a:solidFill>
                <a:latin typeface="Times New Roman" panose="02020603050405020304" pitchFamily="18" charset="0"/>
                <a:cs typeface="Times New Roman" panose="02020603050405020304" pitchFamily="18" charset="0"/>
              </a:rPr>
              <a:t>Câu ca dao nhắc nhở mỗi chúng ta dù đi đâu về đâu cũng phải nhớ về cội nguồn, dân tộc.</a:t>
            </a:r>
          </a:p>
          <a:p>
            <a:pPr algn="just"/>
            <a:r>
              <a:rPr lang="en-US" sz="4000" b="1" dirty="0">
                <a:solidFill>
                  <a:srgbClr val="0000FF"/>
                </a:solidFill>
                <a:latin typeface="Times New Roman" panose="02020603050405020304" pitchFamily="18" charset="0"/>
                <a:cs typeface="Times New Roman" panose="02020603050405020304" pitchFamily="18" charset="0"/>
              </a:rPr>
              <a:t>      </a:t>
            </a:r>
            <a:r>
              <a:rPr lang="vi-VN" sz="4000" b="1" dirty="0">
                <a:solidFill>
                  <a:srgbClr val="0000FF"/>
                </a:solidFill>
                <a:latin typeface="Times New Roman" panose="02020603050405020304" pitchFamily="18" charset="0"/>
                <a:cs typeface="Times New Roman" panose="02020603050405020304" pitchFamily="18" charset="0"/>
              </a:rPr>
              <a:t>Cụ thể trong hai câu ca dao trên muốn nhắc nhở con cháu Việt Nam đến ngày mồng 10 tháng 3 âm lịch phải nhớ đến ngày giỗ của các vua Hùng, người đã có công xây dựng nên đất nước Việt Nam này.</a:t>
            </a:r>
          </a:p>
        </p:txBody>
      </p:sp>
      <p:sp>
        <p:nvSpPr>
          <p:cNvPr id="5" name="Rectangle 7">
            <a:extLst>
              <a:ext uri="{FF2B5EF4-FFF2-40B4-BE49-F238E27FC236}">
                <a16:creationId xmlns="" xmlns:a16="http://schemas.microsoft.com/office/drawing/2014/main" id="{9546EE58-0663-4255-992B-CE39504B864F}"/>
              </a:ext>
            </a:extLst>
          </p:cNvPr>
          <p:cNvSpPr>
            <a:spLocks noChangeArrowheads="1"/>
          </p:cNvSpPr>
          <p:nvPr/>
        </p:nvSpPr>
        <p:spPr bwMode="auto">
          <a:xfrm>
            <a:off x="0" y="41276"/>
            <a:ext cx="12192000" cy="6816725"/>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33886173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Denh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87" y="0"/>
            <a:ext cx="12309987" cy="537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5"/>
          <p:cNvSpPr txBox="1">
            <a:spLocks noChangeArrowheads="1"/>
          </p:cNvSpPr>
          <p:nvPr/>
        </p:nvSpPr>
        <p:spPr bwMode="auto">
          <a:xfrm>
            <a:off x="203200" y="5374682"/>
            <a:ext cx="12192000" cy="1384995"/>
          </a:xfrm>
          <a:prstGeom prst="rect">
            <a:avLst/>
          </a:prstGeom>
          <a:solidFill>
            <a:schemeClr val="accent6">
              <a:lumMod val="40000"/>
              <a:lumOff val="60000"/>
            </a:schemeClr>
          </a:solid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Bef>
                <a:spcPct val="50000"/>
              </a:spcBef>
            </a:pPr>
            <a:r>
              <a:rPr lang="en-US" sz="2800" b="1" dirty="0">
                <a:solidFill>
                  <a:srgbClr val="0000FF"/>
                </a:solidFill>
                <a:latin typeface="Times New Roman" pitchFamily="18" charset="0"/>
              </a:rPr>
              <a:t>       Theo </a:t>
            </a:r>
            <a:r>
              <a:rPr lang="en-US" sz="2800" b="1" dirty="0" err="1">
                <a:solidFill>
                  <a:srgbClr val="0000FF"/>
                </a:solidFill>
                <a:latin typeface="Times New Roman" pitchFamily="18" charset="0"/>
              </a:rPr>
              <a:t>truyền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thuyết</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vua</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Hùng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Vương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thứ</a:t>
            </a:r>
            <a:r>
              <a:rPr lang="en-US" sz="2800" b="1" dirty="0">
                <a:solidFill>
                  <a:srgbClr val="0000FF"/>
                </a:solidFill>
                <a:latin typeface="Times New Roman" pitchFamily="18" charset="0"/>
              </a:rPr>
              <a:t> 6 </a:t>
            </a:r>
            <a:r>
              <a:rPr lang="en-US" sz="2800" b="1" dirty="0" err="1">
                <a:solidFill>
                  <a:srgbClr val="0000FF"/>
                </a:solidFill>
                <a:latin typeface="Times New Roman" pitchFamily="18" charset="0"/>
              </a:rPr>
              <a:t>đã</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hoá</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thân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bên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gốc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cây</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kim</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giao</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trên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đỉnh</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núi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Nghĩa</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Lĩnh</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vào</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ngày</a:t>
            </a:r>
            <a:r>
              <a:rPr lang="en-US" sz="2800" b="1" dirty="0">
                <a:solidFill>
                  <a:srgbClr val="0000FF"/>
                </a:solidFill>
                <a:latin typeface="Times New Roman" pitchFamily="18" charset="0"/>
              </a:rPr>
              <a:t> 10 </a:t>
            </a:r>
            <a:r>
              <a:rPr lang="en-US" sz="2800" b="1" dirty="0" err="1">
                <a:solidFill>
                  <a:srgbClr val="0000FF"/>
                </a:solidFill>
                <a:latin typeface="Times New Roman" pitchFamily="18" charset="0"/>
              </a:rPr>
              <a:t>tháng</a:t>
            </a:r>
            <a:r>
              <a:rPr lang="en-US" sz="2800" b="1" dirty="0">
                <a:solidFill>
                  <a:srgbClr val="0000FF"/>
                </a:solidFill>
                <a:latin typeface="Times New Roman" pitchFamily="18" charset="0"/>
              </a:rPr>
              <a:t> 3 </a:t>
            </a:r>
            <a:r>
              <a:rPr lang="en-US" sz="2800" b="1" dirty="0" err="1">
                <a:solidFill>
                  <a:srgbClr val="0000FF"/>
                </a:solidFill>
                <a:latin typeface="Times New Roman" pitchFamily="18" charset="0"/>
              </a:rPr>
              <a:t>âm</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lịch</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năm</a:t>
            </a:r>
            <a:r>
              <a:rPr lang="en-US" sz="2800" b="1" dirty="0">
                <a:solidFill>
                  <a:srgbClr val="0000FF"/>
                </a:solidFill>
                <a:latin typeface="Times New Roman" pitchFamily="18" charset="0"/>
              </a:rPr>
              <a:t> 1632 </a:t>
            </a:r>
            <a:r>
              <a:rPr lang="en-US" sz="2800" b="1" dirty="0" err="1">
                <a:solidFill>
                  <a:srgbClr val="0000FF"/>
                </a:solidFill>
                <a:latin typeface="Times New Roman" pitchFamily="18" charset="0"/>
              </a:rPr>
              <a:t>trước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Công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Nguyên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Từ</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đấy</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người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Việt</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đã</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lấy</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ngày</a:t>
            </a:r>
            <a:r>
              <a:rPr lang="en-US" sz="2800" b="1" dirty="0">
                <a:solidFill>
                  <a:srgbClr val="0000FF"/>
                </a:solidFill>
                <a:latin typeface="Times New Roman" pitchFamily="18" charset="0"/>
              </a:rPr>
              <a:t> 10/3 </a:t>
            </a:r>
            <a:r>
              <a:rPr lang="en-US" sz="2800" b="1" dirty="0" err="1">
                <a:solidFill>
                  <a:srgbClr val="0000FF"/>
                </a:solidFill>
                <a:latin typeface="Times New Roman" pitchFamily="18" charset="0"/>
              </a:rPr>
              <a:t>làm</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ngày</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Giỗ</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Tổ</a:t>
            </a:r>
            <a:r>
              <a:rPr lang="en-US" sz="2800" b="1" dirty="0">
                <a:solidFill>
                  <a:srgbClr val="0000FF"/>
                </a:solidFill>
                <a:latin typeface="Times New Roman" pitchFamily="18" charset="0"/>
              </a:rPr>
              <a:t>.</a:t>
            </a:r>
          </a:p>
        </p:txBody>
      </p:sp>
      <p:sp>
        <p:nvSpPr>
          <p:cNvPr id="4" name="Rectangle 7">
            <a:extLst>
              <a:ext uri="{FF2B5EF4-FFF2-40B4-BE49-F238E27FC236}">
                <a16:creationId xmlns="" xmlns:a16="http://schemas.microsoft.com/office/drawing/2014/main" id="{244252BD-C9AB-49CE-B321-286FFE7DB9FC}"/>
              </a:ext>
            </a:extLst>
          </p:cNvPr>
          <p:cNvSpPr>
            <a:spLocks noChangeArrowheads="1"/>
          </p:cNvSpPr>
          <p:nvPr/>
        </p:nvSpPr>
        <p:spPr bwMode="auto">
          <a:xfrm>
            <a:off x="0" y="41276"/>
            <a:ext cx="12192000" cy="6816725"/>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598838987"/>
      </p:ext>
    </p:extLst>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3jpg"/>
          <p:cNvPicPr>
            <a:picLocks noChangeAspect="1" noChangeArrowheads="1"/>
          </p:cNvPicPr>
          <p:nvPr/>
        </p:nvPicPr>
        <p:blipFill>
          <a:blip r:embed="rId2"/>
          <a:srcRect/>
          <a:stretch>
            <a:fillRect/>
          </a:stretch>
        </p:blipFill>
        <p:spPr bwMode="auto">
          <a:xfrm>
            <a:off x="101600" y="76200"/>
            <a:ext cx="11988800" cy="5638800"/>
          </a:xfrm>
          <a:prstGeom prst="rect">
            <a:avLst/>
          </a:prstGeom>
          <a:noFill/>
          <a:ln w="9525">
            <a:noFill/>
            <a:miter lim="800000"/>
            <a:headEnd/>
            <a:tailEnd/>
          </a:ln>
        </p:spPr>
      </p:pic>
      <p:sp>
        <p:nvSpPr>
          <p:cNvPr id="67587" name="Text Box 3"/>
          <p:cNvSpPr txBox="1">
            <a:spLocks noChangeArrowheads="1"/>
          </p:cNvSpPr>
          <p:nvPr/>
        </p:nvSpPr>
        <p:spPr bwMode="auto">
          <a:xfrm>
            <a:off x="203200" y="5657672"/>
            <a:ext cx="11887200" cy="1200329"/>
          </a:xfrm>
          <a:prstGeom prst="rect">
            <a:avLst/>
          </a:prstGeom>
          <a:solidFill>
            <a:schemeClr val="accent6">
              <a:lumMod val="40000"/>
              <a:lumOff val="60000"/>
            </a:schemeClr>
          </a:solidFill>
          <a:ln w="9525">
            <a:noFill/>
            <a:miter lim="800000"/>
            <a:headEnd/>
            <a:tailEnd/>
          </a:ln>
          <a:effectLst/>
        </p:spPr>
        <p:txBody>
          <a:bodyPr wrap="square">
            <a:spAutoFit/>
          </a:bodyPr>
          <a:lstStyle/>
          <a:p>
            <a:pPr marL="342900" indent="-342900" algn="ctr" eaLnBrk="1" hangingPunct="1">
              <a:spcBef>
                <a:spcPct val="50000"/>
              </a:spcBef>
            </a:pPr>
            <a:r>
              <a:rPr lang="en-US" sz="3600" b="1" dirty="0" err="1">
                <a:solidFill>
                  <a:srgbClr val="0000FF"/>
                </a:solidFill>
                <a:latin typeface="Arial" pitchFamily="34" charset="0"/>
                <a:cs typeface="Arial" pitchFamily="34" charset="0"/>
              </a:rPr>
              <a:t>Nhân</a:t>
            </a:r>
            <a:r>
              <a:rPr lang="en-US" sz="3600" b="1" dirty="0">
                <a:solidFill>
                  <a:srgbClr val="0000FF"/>
                </a:solidFill>
                <a:latin typeface="Arial" pitchFamily="34" charset="0"/>
                <a:cs typeface="Arial" pitchFamily="34" charset="0"/>
              </a:rPr>
              <a:t> </a:t>
            </a:r>
            <a:r>
              <a:rPr lang="en-US" sz="3600" b="1" dirty="0" err="1">
                <a:solidFill>
                  <a:srgbClr val="0000FF"/>
                </a:solidFill>
                <a:latin typeface="Arial" pitchFamily="34" charset="0"/>
                <a:cs typeface="Arial" pitchFamily="34" charset="0"/>
              </a:rPr>
              <a:t>dân</a:t>
            </a:r>
            <a:r>
              <a:rPr lang="en-US" sz="3600" b="1" dirty="0">
                <a:solidFill>
                  <a:srgbClr val="0000FF"/>
                </a:solidFill>
                <a:latin typeface="Arial" pitchFamily="34" charset="0"/>
                <a:cs typeface="Arial" pitchFamily="34" charset="0"/>
              </a:rPr>
              <a:t> </a:t>
            </a:r>
            <a:r>
              <a:rPr lang="en-US" sz="3600" b="1" dirty="0" err="1">
                <a:solidFill>
                  <a:srgbClr val="0000FF"/>
                </a:solidFill>
                <a:latin typeface="Arial" pitchFamily="34" charset="0"/>
                <a:cs typeface="Arial" pitchFamily="34" charset="0"/>
              </a:rPr>
              <a:t>khắp</a:t>
            </a:r>
            <a:r>
              <a:rPr lang="en-US" sz="3600" b="1" dirty="0">
                <a:solidFill>
                  <a:srgbClr val="0000FF"/>
                </a:solidFill>
                <a:latin typeface="Arial" pitchFamily="34" charset="0"/>
                <a:cs typeface="Arial" pitchFamily="34" charset="0"/>
              </a:rPr>
              <a:t> </a:t>
            </a:r>
            <a:r>
              <a:rPr lang="en-US" sz="3600" b="1" dirty="0" err="1">
                <a:solidFill>
                  <a:srgbClr val="0000FF"/>
                </a:solidFill>
                <a:latin typeface="Arial" pitchFamily="34" charset="0"/>
                <a:cs typeface="Arial" pitchFamily="34" charset="0"/>
              </a:rPr>
              <a:t>nơi</a:t>
            </a:r>
            <a:r>
              <a:rPr lang="en-US" sz="3600" b="1" dirty="0">
                <a:solidFill>
                  <a:srgbClr val="0000FF"/>
                </a:solidFill>
                <a:latin typeface="Arial" pitchFamily="34" charset="0"/>
                <a:cs typeface="Arial" pitchFamily="34" charset="0"/>
              </a:rPr>
              <a:t> </a:t>
            </a:r>
            <a:r>
              <a:rPr lang="en-US" sz="3600" b="1" dirty="0" err="1">
                <a:solidFill>
                  <a:srgbClr val="0000FF"/>
                </a:solidFill>
                <a:latin typeface="Arial" pitchFamily="34" charset="0"/>
                <a:cs typeface="Arial" pitchFamily="34" charset="0"/>
              </a:rPr>
              <a:t>về</a:t>
            </a:r>
            <a:r>
              <a:rPr lang="en-US" sz="3600" b="1" dirty="0">
                <a:solidFill>
                  <a:srgbClr val="0000FF"/>
                </a:solidFill>
                <a:latin typeface="Arial" pitchFamily="34" charset="0"/>
                <a:cs typeface="Arial" pitchFamily="34" charset="0"/>
              </a:rPr>
              <a:t> </a:t>
            </a:r>
            <a:r>
              <a:rPr lang="en-US" sz="3600" b="1" dirty="0" err="1">
                <a:solidFill>
                  <a:srgbClr val="0000FF"/>
                </a:solidFill>
                <a:latin typeface="Arial" pitchFamily="34" charset="0"/>
                <a:cs typeface="Arial" pitchFamily="34" charset="0"/>
              </a:rPr>
              <a:t>đền</a:t>
            </a:r>
            <a:r>
              <a:rPr lang="en-US" sz="3600" b="1" dirty="0">
                <a:solidFill>
                  <a:srgbClr val="0000FF"/>
                </a:solidFill>
                <a:latin typeface="Arial" pitchFamily="34" charset="0"/>
                <a:cs typeface="Arial" pitchFamily="34" charset="0"/>
              </a:rPr>
              <a:t> </a:t>
            </a:r>
            <a:r>
              <a:rPr lang="en-US" sz="3600" b="1" dirty="0" err="1">
                <a:solidFill>
                  <a:srgbClr val="0000FF"/>
                </a:solidFill>
                <a:latin typeface="Arial" pitchFamily="34" charset="0"/>
                <a:cs typeface="Arial" pitchFamily="34" charset="0"/>
              </a:rPr>
              <a:t>Hùng</a:t>
            </a:r>
            <a:r>
              <a:rPr lang="en-US" sz="3600" b="1" dirty="0">
                <a:solidFill>
                  <a:srgbClr val="0000FF"/>
                </a:solidFill>
                <a:latin typeface="Arial" pitchFamily="34" charset="0"/>
                <a:cs typeface="Arial" pitchFamily="34" charset="0"/>
              </a:rPr>
              <a:t> </a:t>
            </a:r>
            <a:r>
              <a:rPr lang="en-US" sz="3600" b="1" dirty="0" err="1">
                <a:solidFill>
                  <a:srgbClr val="0000FF"/>
                </a:solidFill>
                <a:latin typeface="Arial" pitchFamily="34" charset="0"/>
                <a:cs typeface="Arial" pitchFamily="34" charset="0"/>
              </a:rPr>
              <a:t>nhân</a:t>
            </a:r>
            <a:r>
              <a:rPr lang="en-US" sz="3600" b="1" dirty="0">
                <a:solidFill>
                  <a:srgbClr val="0000FF"/>
                </a:solidFill>
                <a:latin typeface="Arial" pitchFamily="34" charset="0"/>
                <a:cs typeface="Arial" pitchFamily="34" charset="0"/>
              </a:rPr>
              <a:t> </a:t>
            </a:r>
            <a:r>
              <a:rPr lang="en-US" sz="3600" b="1" dirty="0" err="1">
                <a:solidFill>
                  <a:srgbClr val="0000FF"/>
                </a:solidFill>
                <a:latin typeface="Arial" pitchFamily="34" charset="0"/>
                <a:cs typeface="Arial" pitchFamily="34" charset="0"/>
              </a:rPr>
              <a:t>dịp</a:t>
            </a:r>
            <a:r>
              <a:rPr lang="en-US" sz="3600" b="1" dirty="0">
                <a:solidFill>
                  <a:srgbClr val="0000FF"/>
                </a:solidFill>
                <a:latin typeface="Arial" pitchFamily="34" charset="0"/>
                <a:cs typeface="Arial" pitchFamily="34" charset="0"/>
              </a:rPr>
              <a:t> </a:t>
            </a:r>
            <a:r>
              <a:rPr lang="en-US" sz="3600" b="1" dirty="0" err="1">
                <a:solidFill>
                  <a:srgbClr val="0000FF"/>
                </a:solidFill>
                <a:latin typeface="Arial" pitchFamily="34" charset="0"/>
                <a:cs typeface="Arial" pitchFamily="34" charset="0"/>
              </a:rPr>
              <a:t>Giỗ</a:t>
            </a:r>
            <a:r>
              <a:rPr lang="en-US" sz="3600" b="1" dirty="0">
                <a:solidFill>
                  <a:srgbClr val="0000FF"/>
                </a:solidFill>
                <a:latin typeface="Arial" pitchFamily="34" charset="0"/>
                <a:cs typeface="Arial" pitchFamily="34" charset="0"/>
              </a:rPr>
              <a:t> </a:t>
            </a:r>
            <a:r>
              <a:rPr lang="en-US" sz="3600" b="1" dirty="0" err="1">
                <a:solidFill>
                  <a:srgbClr val="0000FF"/>
                </a:solidFill>
                <a:latin typeface="Arial" pitchFamily="34" charset="0"/>
                <a:cs typeface="Arial" pitchFamily="34" charset="0"/>
              </a:rPr>
              <a:t>Tổ</a:t>
            </a:r>
            <a:r>
              <a:rPr lang="en-US" sz="3600" b="1" dirty="0">
                <a:solidFill>
                  <a:srgbClr val="0000FF"/>
                </a:solidFill>
                <a:latin typeface="Arial" pitchFamily="34" charset="0"/>
                <a:cs typeface="Arial" pitchFamily="34" charset="0"/>
              </a:rPr>
              <a:t> </a:t>
            </a:r>
            <a:r>
              <a:rPr lang="en-US" sz="3600" b="1" dirty="0" err="1">
                <a:solidFill>
                  <a:srgbClr val="0000FF"/>
                </a:solidFill>
                <a:latin typeface="Arial" pitchFamily="34" charset="0"/>
                <a:cs typeface="Arial" pitchFamily="34" charset="0"/>
              </a:rPr>
              <a:t>mồng</a:t>
            </a:r>
            <a:r>
              <a:rPr lang="en-US" sz="3600" b="1" dirty="0">
                <a:solidFill>
                  <a:srgbClr val="0000FF"/>
                </a:solidFill>
                <a:latin typeface="Arial" pitchFamily="34" charset="0"/>
                <a:cs typeface="Arial" pitchFamily="34" charset="0"/>
              </a:rPr>
              <a:t> 10 </a:t>
            </a:r>
            <a:r>
              <a:rPr lang="en-US" sz="3600" b="1" dirty="0" err="1">
                <a:solidFill>
                  <a:srgbClr val="0000FF"/>
                </a:solidFill>
                <a:latin typeface="Arial" pitchFamily="34" charset="0"/>
                <a:cs typeface="Arial" pitchFamily="34" charset="0"/>
              </a:rPr>
              <a:t>tháng</a:t>
            </a:r>
            <a:r>
              <a:rPr lang="en-US" sz="3600" b="1" dirty="0">
                <a:solidFill>
                  <a:srgbClr val="0000FF"/>
                </a:solidFill>
                <a:latin typeface="Arial" pitchFamily="34" charset="0"/>
                <a:cs typeface="Arial" pitchFamily="34" charset="0"/>
              </a:rPr>
              <a:t> 3.</a:t>
            </a:r>
          </a:p>
        </p:txBody>
      </p:sp>
      <p:sp>
        <p:nvSpPr>
          <p:cNvPr id="4" name="Rectangle 7">
            <a:extLst>
              <a:ext uri="{FF2B5EF4-FFF2-40B4-BE49-F238E27FC236}">
                <a16:creationId xmlns="" xmlns:a16="http://schemas.microsoft.com/office/drawing/2014/main" id="{F2D55C3D-DF20-486C-BE36-EF211FEF2DED}"/>
              </a:ext>
            </a:extLst>
          </p:cNvPr>
          <p:cNvSpPr>
            <a:spLocks noChangeArrowheads="1"/>
          </p:cNvSpPr>
          <p:nvPr/>
        </p:nvSpPr>
        <p:spPr bwMode="auto">
          <a:xfrm>
            <a:off x="0" y="41276"/>
            <a:ext cx="12192000" cy="6816725"/>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54669638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checkerboard(across)">
                                      <p:cBhvr>
                                        <p:cTn id="7" dur="500"/>
                                        <p:tgtEl>
                                          <p:spTgt spid="675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87"/>
                                        </p:tgtEl>
                                        <p:attrNameLst>
                                          <p:attrName>style.visibility</p:attrName>
                                        </p:attrNameLst>
                                      </p:cBhvr>
                                      <p:to>
                                        <p:strVal val="visible"/>
                                      </p:to>
                                    </p:set>
                                    <p:animEffect transition="in" filter="dissolve">
                                      <p:cBhvr>
                                        <p:cTn id="12" dur="5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45236086-gio_denhung_dinhth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7987" y="67633"/>
            <a:ext cx="11872452" cy="6749091"/>
          </a:xfrm>
          <a:noFill/>
        </p:spPr>
      </p:pic>
      <p:sp>
        <p:nvSpPr>
          <p:cNvPr id="3" name="Rectangle 7">
            <a:extLst>
              <a:ext uri="{FF2B5EF4-FFF2-40B4-BE49-F238E27FC236}">
                <a16:creationId xmlns="" xmlns:a16="http://schemas.microsoft.com/office/drawing/2014/main" id="{92B82030-DDAF-4DA2-A3EB-68E1AF65DEB7}"/>
              </a:ext>
            </a:extLst>
          </p:cNvPr>
          <p:cNvSpPr>
            <a:spLocks noChangeArrowheads="1"/>
          </p:cNvSpPr>
          <p:nvPr/>
        </p:nvSpPr>
        <p:spPr bwMode="auto">
          <a:xfrm>
            <a:off x="0" y="41276"/>
            <a:ext cx="12192000" cy="6816725"/>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034197990"/>
      </p:ext>
    </p:extLst>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Up Ribbon 6"/>
          <p:cNvSpPr/>
          <p:nvPr/>
        </p:nvSpPr>
        <p:spPr>
          <a:xfrm>
            <a:off x="471947" y="2215316"/>
            <a:ext cx="10825317" cy="1594684"/>
          </a:xfrm>
          <a:prstGeom prst="ribbon2">
            <a:avLst>
              <a:gd name="adj1" fmla="val 16667"/>
              <a:gd name="adj2" fmla="val 71502"/>
            </a:avLst>
          </a:prstGeom>
          <a:solidFill>
            <a:srgbClr val="00B050"/>
          </a:solid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defRPr/>
            </a:pPr>
            <a:r>
              <a:rPr lang="vi-VN"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Nội dung của bài</a:t>
            </a:r>
            <a:r>
              <a:rPr lang="en-US"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muốn</a:t>
            </a:r>
            <a:r>
              <a:rPr lang="en-US"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nói</a:t>
            </a:r>
            <a:r>
              <a:rPr lang="en-US"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em</a:t>
            </a:r>
            <a:r>
              <a:rPr lang="en-US"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gì</a:t>
            </a:r>
            <a:r>
              <a:rPr lang="en-US"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5" name="Picture 13" descr="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0403" y="725559"/>
            <a:ext cx="1005051" cy="1371600"/>
          </a:xfrm>
          <a:prstGeom prst="rect">
            <a:avLst/>
          </a:prstGeom>
          <a:solidFill>
            <a:srgbClr val="00B0F0"/>
          </a:solidFill>
          <a:ln>
            <a:noFill/>
          </a:ln>
        </p:spPr>
      </p:pic>
      <p:sp>
        <p:nvSpPr>
          <p:cNvPr id="6" name="AutoShape 10"/>
          <p:cNvSpPr>
            <a:spLocks noChangeArrowheads="1"/>
          </p:cNvSpPr>
          <p:nvPr/>
        </p:nvSpPr>
        <p:spPr bwMode="auto">
          <a:xfrm>
            <a:off x="4693775" y="3903145"/>
            <a:ext cx="1963937" cy="1619696"/>
          </a:xfrm>
          <a:prstGeom prst="star32">
            <a:avLst>
              <a:gd name="adj" fmla="val 11069"/>
            </a:avLst>
          </a:prstGeom>
          <a:solidFill>
            <a:srgbClr val="33CC33"/>
          </a:solidFill>
          <a:ln w="28575" algn="ctr">
            <a:solidFill>
              <a:srgbClr val="FF0000"/>
            </a:solidFill>
            <a:miter lim="800000"/>
            <a:headEnd/>
            <a:tailEnd/>
          </a:ln>
        </p:spPr>
        <p:txBody>
          <a:bodyPr wrap="none" lIns="91431" tIns="45716" rIns="91431" bIns="45716" anchor="ctr"/>
          <a:lstStyle/>
          <a:p>
            <a:pPr algn="ctr" fontAlgn="base">
              <a:spcBef>
                <a:spcPct val="0"/>
              </a:spcBef>
              <a:spcAft>
                <a:spcPct val="0"/>
              </a:spcAft>
              <a:defRPr/>
            </a:pPr>
            <a:endParaRPr lang="vi-VN">
              <a:solidFill>
                <a:srgbClr val="000000"/>
              </a:solidFill>
              <a:latin typeface="Tahoma" panose="020B0604030504040204" pitchFamily="34" charset="0"/>
            </a:endParaRPr>
          </a:p>
        </p:txBody>
      </p:sp>
      <p:pic>
        <p:nvPicPr>
          <p:cNvPr id="9" name="Picture 17" descr="addemoticons172[1]"/>
          <p:cNvPicPr>
            <a:picLocks noChangeAspect="1" noChangeArrowheads="1" noCrop="1"/>
          </p:cNvPicPr>
          <p:nvPr/>
        </p:nvPicPr>
        <p:blipFill>
          <a:blip r:embed="rId4"/>
          <a:srcRect/>
          <a:stretch>
            <a:fillRect/>
          </a:stretch>
        </p:blipFill>
        <p:spPr bwMode="auto">
          <a:xfrm>
            <a:off x="8153423" y="642983"/>
            <a:ext cx="2133601" cy="1572333"/>
          </a:xfrm>
          <a:prstGeom prst="rect">
            <a:avLst/>
          </a:prstGeom>
          <a:noFill/>
          <a:ln w="9525">
            <a:noFill/>
            <a:miter lim="800000"/>
            <a:headEnd/>
            <a:tailEnd/>
          </a:ln>
        </p:spPr>
      </p:pic>
      <p:sp>
        <p:nvSpPr>
          <p:cNvPr id="8" name="Rectangle 4"/>
          <p:cNvSpPr>
            <a:spLocks noChangeArrowheads="1"/>
          </p:cNvSpPr>
          <p:nvPr/>
        </p:nvSpPr>
        <p:spPr bwMode="auto">
          <a:xfrm>
            <a:off x="0" y="17463"/>
            <a:ext cx="12192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defRPr/>
            </a:pPr>
            <a:endParaRPr lang="vi-VN" altLang="en-US">
              <a:solidFill>
                <a:prstClr val="black"/>
              </a:solidFill>
              <a:latin typeface="Times New Roman" pitchFamily="18" charset="0"/>
              <a:cs typeface="Arial" charset="0"/>
            </a:endParaRPr>
          </a:p>
        </p:txBody>
      </p:sp>
      <p:pic>
        <p:nvPicPr>
          <p:cNvPr id="10" name="Picture 9" descr="A picture containing toy, drawing&#10;&#10;Description automatically generated">
            <a:extLst>
              <a:ext uri="{FF2B5EF4-FFF2-40B4-BE49-F238E27FC236}">
                <a16:creationId xmlns="" xmlns:a16="http://schemas.microsoft.com/office/drawing/2014/main" id="{134D73AA-F917-4F1F-B8D7-E38B94E722A9}"/>
              </a:ext>
            </a:extLst>
          </p:cNvPr>
          <p:cNvPicPr>
            <a:picLocks noChangeAspect="1"/>
          </p:cNvPicPr>
          <p:nvPr/>
        </p:nvPicPr>
        <p:blipFill rotWithShape="1">
          <a:blip r:embed="rId5">
            <a:extLst>
              <a:ext uri="{28A0092B-C50C-407E-A947-70E740481C1C}">
                <a14:useLocalDpi xmlns:a14="http://schemas.microsoft.com/office/drawing/2010/main" val="0"/>
              </a:ext>
            </a:extLst>
          </a:blip>
          <a:srcRect r="953" b="8149"/>
          <a:stretch/>
        </p:blipFill>
        <p:spPr>
          <a:xfrm>
            <a:off x="5084622" y="457154"/>
            <a:ext cx="3065144" cy="1665017"/>
          </a:xfrm>
          <a:prstGeom prst="rect">
            <a:avLst/>
          </a:prstGeom>
        </p:spPr>
      </p:pic>
      <p:pic>
        <p:nvPicPr>
          <p:cNvPr id="11" name="Picture 2">
            <a:extLst>
              <a:ext uri="{FF2B5EF4-FFF2-40B4-BE49-F238E27FC236}">
                <a16:creationId xmlns="" xmlns:a16="http://schemas.microsoft.com/office/drawing/2014/main" id="{F9157045-F9E6-4D88-BA0F-60DEB6C790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8799" y="3881409"/>
            <a:ext cx="1641934" cy="1461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7" descr="rose19">
            <a:extLst>
              <a:ext uri="{FF2B5EF4-FFF2-40B4-BE49-F238E27FC236}">
                <a16:creationId xmlns="" xmlns:a16="http://schemas.microsoft.com/office/drawing/2014/main" id="{6D7277BE-1190-4958-856D-9210E06BCB17}"/>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649078" y="5342732"/>
            <a:ext cx="1275891"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images_13">
            <a:extLst>
              <a:ext uri="{FF2B5EF4-FFF2-40B4-BE49-F238E27FC236}">
                <a16:creationId xmlns="" xmlns:a16="http://schemas.microsoft.com/office/drawing/2014/main" id="{581C9B2B-F21C-4F41-A874-9EBA25C0D203}"/>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9015053" y="4075041"/>
            <a:ext cx="179551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909009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8" presetClass="emph" presetSubtype="0" repeatCount="indefinite" fill="hold" grpId="1" nodeType="withEffect">
                                  <p:stCondLst>
                                    <p:cond delay="0"/>
                                  </p:stCondLst>
                                  <p:childTnLst>
                                    <p:animRot by="21600000">
                                      <p:cBhvr>
                                        <p:cTn id="9" dur="2000" fill="hold"/>
                                        <p:tgtEl>
                                          <p:spTgt spid="6"/>
                                        </p:tgtEl>
                                        <p:attrNameLst>
                                          <p:attrName>r</p:attrName>
                                        </p:attrNameLst>
                                      </p:cBhvr>
                                    </p:animRot>
                                  </p:childTnLst>
                                </p:cTn>
                              </p:par>
                              <p:par>
                                <p:cTn id="10" presetID="8" presetClass="emph" presetSubtype="0" fill="hold" grpId="2" nodeType="withEffect">
                                  <p:stCondLst>
                                    <p:cond delay="0"/>
                                  </p:stCondLst>
                                  <p:childTnLst>
                                    <p:animRot by="21600000">
                                      <p:cBhvr>
                                        <p:cTn id="11" dur="2000" fill="hold"/>
                                        <p:tgtEl>
                                          <p:spTgt spid="6"/>
                                        </p:tgtEl>
                                        <p:attrNameLst>
                                          <p:attrName>r</p:attrName>
                                        </p:attrNameLst>
                                      </p:cBhvr>
                                    </p:animRot>
                                  </p:childTnLst>
                                </p:cTn>
                              </p:par>
                              <p:par>
                                <p:cTn id="12" presetID="5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770" decel="100000"/>
                                        <p:tgtEl>
                                          <p:spTgt spid="6"/>
                                        </p:tgtEl>
                                      </p:cBhvr>
                                    </p:animEffect>
                                    <p:animScale>
                                      <p:cBhvr>
                                        <p:cTn id="15" dur="770" decel="100000"/>
                                        <p:tgtEl>
                                          <p:spTgt spid="6"/>
                                        </p:tgtEl>
                                      </p:cBhvr>
                                      <p:from x="10000" y="10000"/>
                                      <p:to x="200000" y="450000"/>
                                    </p:animScale>
                                    <p:animScale>
                                      <p:cBhvr>
                                        <p:cTn id="16" dur="1230" accel="100000" fill="hold">
                                          <p:stCondLst>
                                            <p:cond delay="770"/>
                                          </p:stCondLst>
                                        </p:cTn>
                                        <p:tgtEl>
                                          <p:spTgt spid="6"/>
                                        </p:tgtEl>
                                      </p:cBhvr>
                                      <p:from x="200000" y="450000"/>
                                      <p:to x="100000" y="100000"/>
                                    </p:animScale>
                                    <p:set>
                                      <p:cBhvr>
                                        <p:cTn id="17" dur="770" fill="hold"/>
                                        <p:tgtEl>
                                          <p:spTgt spid="6"/>
                                        </p:tgtEl>
                                        <p:attrNameLst>
                                          <p:attrName>ppt_x</p:attrName>
                                        </p:attrNameLst>
                                      </p:cBhvr>
                                      <p:to>
                                        <p:strVal val="(0.5)"/>
                                      </p:to>
                                    </p:set>
                                    <p:anim from="(0.5)" to="(#ppt_x)" calcmode="lin" valueType="num">
                                      <p:cBhvr>
                                        <p:cTn id="18" dur="1230" accel="100000" fill="hold">
                                          <p:stCondLst>
                                            <p:cond delay="770"/>
                                          </p:stCondLst>
                                        </p:cTn>
                                        <p:tgtEl>
                                          <p:spTgt spid="6"/>
                                        </p:tgtEl>
                                        <p:attrNameLst>
                                          <p:attrName>ppt_x</p:attrName>
                                        </p:attrNameLst>
                                      </p:cBhvr>
                                    </p:anim>
                                    <p:set>
                                      <p:cBhvr>
                                        <p:cTn id="19" dur="770" fill="hold"/>
                                        <p:tgtEl>
                                          <p:spTgt spid="6"/>
                                        </p:tgtEl>
                                        <p:attrNameLst>
                                          <p:attrName>ppt_y</p:attrName>
                                        </p:attrNameLst>
                                      </p:cBhvr>
                                      <p:to>
                                        <p:strVal val="(#ppt_y+0.4)"/>
                                      </p:to>
                                    </p:set>
                                    <p:anim from="(#ppt_y+0.4)" to="(#ppt_y)" calcmode="lin" valueType="num">
                                      <p:cBhvr>
                                        <p:cTn id="20"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6" grpId="1" animBg="1"/>
      <p:bldP spid="6" grpId="2"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Up Ribbon 3"/>
          <p:cNvSpPr/>
          <p:nvPr/>
        </p:nvSpPr>
        <p:spPr>
          <a:xfrm>
            <a:off x="3260033" y="1519084"/>
            <a:ext cx="6459153" cy="914400"/>
          </a:xfrm>
          <a:prstGeom prst="ribbon2">
            <a:avLst>
              <a:gd name="adj1" fmla="val 16667"/>
              <a:gd name="adj2" fmla="val 71502"/>
            </a:avLst>
          </a:prstGeom>
          <a:solidFill>
            <a:srgbClr val="00B050"/>
          </a:solidFill>
          <a:ln w="38100" cap="flat" cmpd="sng" algn="ctr">
            <a:solidFill>
              <a:srgbClr val="FF0000"/>
            </a:solidFill>
            <a:prstDash val="solid"/>
          </a:ln>
          <a:effectLst/>
        </p:spPr>
        <p:txBody>
          <a:bodyPr rtlCol="0" anchor="ctr"/>
          <a:lstStyle/>
          <a:p>
            <a:pPr algn="ctr">
              <a:lnSpc>
                <a:spcPct val="107000"/>
              </a:lnSpc>
              <a:spcAft>
                <a:spcPts val="800"/>
              </a:spcAft>
              <a:defRPr/>
            </a:pPr>
            <a:r>
              <a:rPr lang="vi-VN" sz="4000" b="1" kern="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NỘI DUNG</a:t>
            </a:r>
            <a:endParaRPr lang="en-US" sz="4000" b="1" kern="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a:spLocks noChangeArrowheads="1"/>
          </p:cNvSpPr>
          <p:nvPr/>
        </p:nvSpPr>
        <p:spPr bwMode="auto">
          <a:xfrm>
            <a:off x="0" y="17463"/>
            <a:ext cx="12192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defRPr/>
            </a:pPr>
            <a:endParaRPr lang="vi-VN" altLang="en-US">
              <a:solidFill>
                <a:prstClr val="black"/>
              </a:solidFill>
              <a:latin typeface="Times New Roman" pitchFamily="18" charset="0"/>
              <a:cs typeface="Arial" charset="0"/>
            </a:endParaRPr>
          </a:p>
        </p:txBody>
      </p:sp>
      <p:sp>
        <p:nvSpPr>
          <p:cNvPr id="7" name="Rectangle 6">
            <a:extLst>
              <a:ext uri="{FF2B5EF4-FFF2-40B4-BE49-F238E27FC236}">
                <a16:creationId xmlns="" xmlns:a16="http://schemas.microsoft.com/office/drawing/2014/main" id="{2A3F5192-D868-49D0-BF12-E4B6AE6C4FB4}"/>
              </a:ext>
            </a:extLst>
          </p:cNvPr>
          <p:cNvSpPr/>
          <p:nvPr/>
        </p:nvSpPr>
        <p:spPr>
          <a:xfrm>
            <a:off x="1061883" y="2514601"/>
            <a:ext cx="10087897" cy="2800767"/>
          </a:xfrm>
          <a:prstGeom prst="rect">
            <a:avLst/>
          </a:prstGeom>
          <a:noFill/>
          <a:ln w="57150">
            <a:solidFill>
              <a:srgbClr val="FF0000"/>
            </a:solidFill>
          </a:ln>
        </p:spPr>
        <p:txBody>
          <a:bodyPr wrap="square">
            <a:spAutoFit/>
          </a:bodyPr>
          <a:lstStyle/>
          <a:p>
            <a:pPr algn="just" eaLnBrk="0" hangingPunct="0">
              <a:spcBef>
                <a:spcPct val="50000"/>
              </a:spcBef>
              <a:defRPr/>
            </a:pPr>
            <a:r>
              <a:rPr lang="en-US" sz="3600" b="1" dirty="0">
                <a:solidFill>
                  <a:srgbClr val="7030A0"/>
                </a:solidFill>
                <a:latin typeface="Times New Roman" pitchFamily="18" charset="0"/>
                <a:cs typeface="Times New Roman" pitchFamily="18" charset="0"/>
              </a:rPr>
              <a:t>      </a:t>
            </a:r>
            <a:r>
              <a:rPr lang="en-US" sz="4400" b="1" dirty="0">
                <a:solidFill>
                  <a:srgbClr val="000099"/>
                </a:solidFill>
                <a:latin typeface="Arial" pitchFamily="34" charset="0"/>
                <a:cs typeface="Arial" pitchFamily="34" charset="0"/>
              </a:rPr>
              <a:t>Ca </a:t>
            </a:r>
            <a:r>
              <a:rPr lang="en-US" sz="4400" b="1" dirty="0" err="1">
                <a:solidFill>
                  <a:srgbClr val="000099"/>
                </a:solidFill>
                <a:latin typeface="Arial" pitchFamily="34" charset="0"/>
                <a:cs typeface="Arial" pitchFamily="34" charset="0"/>
              </a:rPr>
              <a:t>ngợi</a:t>
            </a:r>
            <a:r>
              <a:rPr lang="en-US" sz="4400" b="1" dirty="0">
                <a:solidFill>
                  <a:srgbClr val="000099"/>
                </a:solidFill>
                <a:latin typeface="Arial" pitchFamily="34" charset="0"/>
                <a:cs typeface="Arial" pitchFamily="34" charset="0"/>
              </a:rPr>
              <a:t> </a:t>
            </a:r>
            <a:r>
              <a:rPr lang="en-US" sz="4400" b="1" dirty="0" err="1">
                <a:solidFill>
                  <a:srgbClr val="000099"/>
                </a:solidFill>
                <a:latin typeface="Arial" pitchFamily="34" charset="0"/>
                <a:cs typeface="Arial" pitchFamily="34" charset="0"/>
              </a:rPr>
              <a:t>vẻ</a:t>
            </a:r>
            <a:r>
              <a:rPr lang="en-US" sz="4400" b="1" dirty="0">
                <a:solidFill>
                  <a:srgbClr val="000099"/>
                </a:solidFill>
                <a:latin typeface="Arial" pitchFamily="34" charset="0"/>
                <a:cs typeface="Arial" pitchFamily="34" charset="0"/>
              </a:rPr>
              <a:t> </a:t>
            </a:r>
            <a:r>
              <a:rPr lang="en-US" sz="4400" b="1" dirty="0" err="1">
                <a:solidFill>
                  <a:srgbClr val="000099"/>
                </a:solidFill>
                <a:latin typeface="Arial" pitchFamily="34" charset="0"/>
                <a:cs typeface="Arial" pitchFamily="34" charset="0"/>
              </a:rPr>
              <a:t>đẹp</a:t>
            </a:r>
            <a:r>
              <a:rPr lang="en-US" sz="4400" b="1" dirty="0">
                <a:solidFill>
                  <a:srgbClr val="000099"/>
                </a:solidFill>
                <a:latin typeface="Arial" pitchFamily="34" charset="0"/>
                <a:cs typeface="Arial" pitchFamily="34" charset="0"/>
              </a:rPr>
              <a:t> </a:t>
            </a:r>
            <a:r>
              <a:rPr lang="en-US" sz="4400" b="1" dirty="0" err="1">
                <a:solidFill>
                  <a:srgbClr val="000099"/>
                </a:solidFill>
                <a:latin typeface="Arial" pitchFamily="34" charset="0"/>
                <a:cs typeface="Arial" pitchFamily="34" charset="0"/>
              </a:rPr>
              <a:t>tráng</a:t>
            </a:r>
            <a:r>
              <a:rPr lang="en-US" sz="4400" b="1" dirty="0">
                <a:solidFill>
                  <a:srgbClr val="000099"/>
                </a:solidFill>
                <a:latin typeface="Arial" pitchFamily="34" charset="0"/>
                <a:cs typeface="Arial" pitchFamily="34" charset="0"/>
              </a:rPr>
              <a:t> </a:t>
            </a:r>
            <a:r>
              <a:rPr lang="en-US" sz="4400" b="1" dirty="0" err="1">
                <a:solidFill>
                  <a:srgbClr val="000099"/>
                </a:solidFill>
                <a:latin typeface="Arial" pitchFamily="34" charset="0"/>
                <a:cs typeface="Arial" pitchFamily="34" charset="0"/>
              </a:rPr>
              <a:t>lệ</a:t>
            </a:r>
            <a:r>
              <a:rPr lang="en-US" sz="4400" b="1" dirty="0">
                <a:solidFill>
                  <a:srgbClr val="000099"/>
                </a:solidFill>
                <a:latin typeface="Arial" pitchFamily="34" charset="0"/>
                <a:cs typeface="Arial" pitchFamily="34" charset="0"/>
              </a:rPr>
              <a:t> </a:t>
            </a:r>
            <a:r>
              <a:rPr lang="en-US" sz="4400" b="1" dirty="0" err="1">
                <a:solidFill>
                  <a:srgbClr val="000099"/>
                </a:solidFill>
                <a:latin typeface="Arial" pitchFamily="34" charset="0"/>
                <a:cs typeface="Arial" pitchFamily="34" charset="0"/>
              </a:rPr>
              <a:t>của</a:t>
            </a:r>
            <a:r>
              <a:rPr lang="en-US" sz="4400" b="1" dirty="0">
                <a:solidFill>
                  <a:srgbClr val="000099"/>
                </a:solidFill>
                <a:latin typeface="Arial" pitchFamily="34" charset="0"/>
                <a:cs typeface="Arial" pitchFamily="34" charset="0"/>
              </a:rPr>
              <a:t> </a:t>
            </a:r>
            <a:r>
              <a:rPr lang="en-US" sz="4400" b="1" dirty="0" err="1">
                <a:solidFill>
                  <a:srgbClr val="000099"/>
                </a:solidFill>
                <a:latin typeface="Arial" pitchFamily="34" charset="0"/>
                <a:cs typeface="Arial" pitchFamily="34" charset="0"/>
              </a:rPr>
              <a:t>đền</a:t>
            </a:r>
            <a:r>
              <a:rPr lang="en-US" sz="4400" b="1" dirty="0">
                <a:solidFill>
                  <a:srgbClr val="000099"/>
                </a:solidFill>
                <a:latin typeface="Arial" pitchFamily="34" charset="0"/>
                <a:cs typeface="Arial" pitchFamily="34" charset="0"/>
              </a:rPr>
              <a:t> </a:t>
            </a:r>
            <a:r>
              <a:rPr lang="en-US" sz="4400" b="1" dirty="0" err="1">
                <a:solidFill>
                  <a:srgbClr val="000099"/>
                </a:solidFill>
                <a:latin typeface="Arial" pitchFamily="34" charset="0"/>
                <a:cs typeface="Arial" pitchFamily="34" charset="0"/>
              </a:rPr>
              <a:t>Hùng</a:t>
            </a:r>
            <a:r>
              <a:rPr lang="en-US" sz="4400" b="1" dirty="0">
                <a:solidFill>
                  <a:srgbClr val="000099"/>
                </a:solidFill>
                <a:latin typeface="Arial" pitchFamily="34" charset="0"/>
                <a:cs typeface="Arial" pitchFamily="34" charset="0"/>
              </a:rPr>
              <a:t> </a:t>
            </a:r>
            <a:r>
              <a:rPr lang="en-US" sz="4400" b="1" dirty="0" err="1">
                <a:solidFill>
                  <a:srgbClr val="000099"/>
                </a:solidFill>
                <a:latin typeface="Arial" pitchFamily="34" charset="0"/>
                <a:cs typeface="Arial" pitchFamily="34" charset="0"/>
              </a:rPr>
              <a:t>và</a:t>
            </a:r>
            <a:r>
              <a:rPr lang="en-US" sz="4400" b="1" dirty="0">
                <a:solidFill>
                  <a:srgbClr val="000099"/>
                </a:solidFill>
                <a:latin typeface="Arial" pitchFamily="34" charset="0"/>
                <a:cs typeface="Arial" pitchFamily="34" charset="0"/>
              </a:rPr>
              <a:t> </a:t>
            </a:r>
            <a:r>
              <a:rPr lang="en-US" sz="4400" b="1" dirty="0" err="1">
                <a:solidFill>
                  <a:srgbClr val="000099"/>
                </a:solidFill>
                <a:latin typeface="Arial" pitchFamily="34" charset="0"/>
                <a:cs typeface="Arial" pitchFamily="34" charset="0"/>
              </a:rPr>
              <a:t>vùng</a:t>
            </a:r>
            <a:r>
              <a:rPr lang="en-US" sz="4400" b="1" dirty="0">
                <a:solidFill>
                  <a:srgbClr val="000099"/>
                </a:solidFill>
                <a:latin typeface="Arial" pitchFamily="34" charset="0"/>
                <a:cs typeface="Arial" pitchFamily="34" charset="0"/>
              </a:rPr>
              <a:t> </a:t>
            </a:r>
            <a:r>
              <a:rPr lang="en-US" sz="4400" b="1" dirty="0" err="1">
                <a:solidFill>
                  <a:srgbClr val="000099"/>
                </a:solidFill>
                <a:latin typeface="Arial" pitchFamily="34" charset="0"/>
                <a:cs typeface="Arial" pitchFamily="34" charset="0"/>
              </a:rPr>
              <a:t>đất</a:t>
            </a:r>
            <a:r>
              <a:rPr lang="en-US" sz="4400" b="1" dirty="0">
                <a:solidFill>
                  <a:srgbClr val="000099"/>
                </a:solidFill>
                <a:latin typeface="Arial" pitchFamily="34" charset="0"/>
                <a:cs typeface="Arial" pitchFamily="34" charset="0"/>
              </a:rPr>
              <a:t> </a:t>
            </a:r>
            <a:r>
              <a:rPr lang="en-US" sz="4400" b="1" dirty="0" err="1">
                <a:solidFill>
                  <a:srgbClr val="000099"/>
                </a:solidFill>
                <a:latin typeface="Arial" pitchFamily="34" charset="0"/>
                <a:cs typeface="Arial" pitchFamily="34" charset="0"/>
              </a:rPr>
              <a:t>Tổ</a:t>
            </a:r>
            <a:r>
              <a:rPr lang="en-US" sz="4400" b="1" dirty="0">
                <a:solidFill>
                  <a:srgbClr val="000099"/>
                </a:solidFill>
                <a:latin typeface="Arial" pitchFamily="34" charset="0"/>
                <a:cs typeface="Arial" pitchFamily="34" charset="0"/>
              </a:rPr>
              <a:t>, </a:t>
            </a:r>
            <a:r>
              <a:rPr lang="en-US" sz="4400" b="1" dirty="0" err="1">
                <a:solidFill>
                  <a:srgbClr val="000099"/>
                </a:solidFill>
                <a:latin typeface="Arial" pitchFamily="34" charset="0"/>
                <a:cs typeface="Arial" pitchFamily="34" charset="0"/>
              </a:rPr>
              <a:t>đồng</a:t>
            </a:r>
            <a:r>
              <a:rPr lang="en-US" sz="4400" b="1" dirty="0">
                <a:solidFill>
                  <a:srgbClr val="000099"/>
                </a:solidFill>
                <a:latin typeface="Arial" pitchFamily="34" charset="0"/>
                <a:cs typeface="Arial" pitchFamily="34" charset="0"/>
              </a:rPr>
              <a:t> </a:t>
            </a:r>
            <a:r>
              <a:rPr lang="en-US" sz="4400" b="1" dirty="0" err="1">
                <a:solidFill>
                  <a:srgbClr val="000099"/>
                </a:solidFill>
                <a:latin typeface="Arial" pitchFamily="34" charset="0"/>
                <a:cs typeface="Arial" pitchFamily="34" charset="0"/>
              </a:rPr>
              <a:t>thời</a:t>
            </a:r>
            <a:r>
              <a:rPr lang="en-US" sz="4400" b="1" dirty="0">
                <a:solidFill>
                  <a:srgbClr val="000099"/>
                </a:solidFill>
                <a:latin typeface="Arial" pitchFamily="34" charset="0"/>
                <a:cs typeface="Arial" pitchFamily="34" charset="0"/>
              </a:rPr>
              <a:t> </a:t>
            </a:r>
            <a:r>
              <a:rPr lang="en-US" sz="4400" b="1" dirty="0" err="1">
                <a:solidFill>
                  <a:srgbClr val="000099"/>
                </a:solidFill>
                <a:latin typeface="Arial" pitchFamily="34" charset="0"/>
                <a:cs typeface="Arial" pitchFamily="34" charset="0"/>
              </a:rPr>
              <a:t>bày</a:t>
            </a:r>
            <a:r>
              <a:rPr lang="en-US" sz="4400" b="1" dirty="0">
                <a:solidFill>
                  <a:srgbClr val="000099"/>
                </a:solidFill>
                <a:latin typeface="Arial" pitchFamily="34" charset="0"/>
                <a:cs typeface="Arial" pitchFamily="34" charset="0"/>
              </a:rPr>
              <a:t> </a:t>
            </a:r>
            <a:r>
              <a:rPr lang="en-US" sz="4400" b="1" dirty="0" err="1">
                <a:solidFill>
                  <a:srgbClr val="000099"/>
                </a:solidFill>
                <a:latin typeface="Arial" pitchFamily="34" charset="0"/>
                <a:cs typeface="Arial" pitchFamily="34" charset="0"/>
              </a:rPr>
              <a:t>tỏ</a:t>
            </a:r>
            <a:r>
              <a:rPr lang="en-US" sz="4400" b="1" dirty="0">
                <a:solidFill>
                  <a:srgbClr val="000099"/>
                </a:solidFill>
                <a:latin typeface="Arial" pitchFamily="34" charset="0"/>
                <a:cs typeface="Arial" pitchFamily="34" charset="0"/>
              </a:rPr>
              <a:t> </a:t>
            </a:r>
            <a:r>
              <a:rPr lang="en-US" sz="4400" b="1" dirty="0" err="1">
                <a:solidFill>
                  <a:srgbClr val="000099"/>
                </a:solidFill>
                <a:latin typeface="Arial" pitchFamily="34" charset="0"/>
                <a:cs typeface="Arial" pitchFamily="34" charset="0"/>
              </a:rPr>
              <a:t>niềm</a:t>
            </a:r>
            <a:r>
              <a:rPr lang="en-US" sz="4400" b="1" dirty="0">
                <a:solidFill>
                  <a:srgbClr val="000099"/>
                </a:solidFill>
                <a:latin typeface="Arial" pitchFamily="34" charset="0"/>
                <a:cs typeface="Arial" pitchFamily="34" charset="0"/>
              </a:rPr>
              <a:t> </a:t>
            </a:r>
            <a:r>
              <a:rPr lang="en-US" sz="4400" b="1" dirty="0" err="1">
                <a:solidFill>
                  <a:srgbClr val="000099"/>
                </a:solidFill>
                <a:latin typeface="Arial" pitchFamily="34" charset="0"/>
                <a:cs typeface="Arial" pitchFamily="34" charset="0"/>
              </a:rPr>
              <a:t>thành</a:t>
            </a:r>
            <a:r>
              <a:rPr lang="en-US" sz="4400" b="1" dirty="0">
                <a:solidFill>
                  <a:srgbClr val="000099"/>
                </a:solidFill>
                <a:latin typeface="Arial" pitchFamily="34" charset="0"/>
                <a:cs typeface="Arial" pitchFamily="34" charset="0"/>
              </a:rPr>
              <a:t> </a:t>
            </a:r>
            <a:r>
              <a:rPr lang="en-US" sz="4400" b="1" dirty="0" err="1">
                <a:solidFill>
                  <a:srgbClr val="000099"/>
                </a:solidFill>
                <a:latin typeface="Arial" pitchFamily="34" charset="0"/>
                <a:cs typeface="Arial" pitchFamily="34" charset="0"/>
              </a:rPr>
              <a:t>kính</a:t>
            </a:r>
            <a:r>
              <a:rPr lang="en-US" sz="4400" b="1" dirty="0">
                <a:solidFill>
                  <a:srgbClr val="000099"/>
                </a:solidFill>
                <a:latin typeface="Arial" pitchFamily="34" charset="0"/>
                <a:cs typeface="Arial" pitchFamily="34" charset="0"/>
              </a:rPr>
              <a:t> </a:t>
            </a:r>
            <a:r>
              <a:rPr lang="en-US" sz="4400" b="1" dirty="0" err="1">
                <a:solidFill>
                  <a:srgbClr val="000099"/>
                </a:solidFill>
                <a:latin typeface="Arial" pitchFamily="34" charset="0"/>
                <a:cs typeface="Arial" pitchFamily="34" charset="0"/>
              </a:rPr>
              <a:t>thiêng</a:t>
            </a:r>
            <a:r>
              <a:rPr lang="en-US" sz="4400" b="1" dirty="0">
                <a:solidFill>
                  <a:srgbClr val="000099"/>
                </a:solidFill>
                <a:latin typeface="Arial" pitchFamily="34" charset="0"/>
                <a:cs typeface="Arial" pitchFamily="34" charset="0"/>
              </a:rPr>
              <a:t> </a:t>
            </a:r>
            <a:r>
              <a:rPr lang="en-US" sz="4400" b="1" dirty="0" err="1">
                <a:solidFill>
                  <a:srgbClr val="000099"/>
                </a:solidFill>
                <a:latin typeface="Arial" pitchFamily="34" charset="0"/>
                <a:cs typeface="Arial" pitchFamily="34" charset="0"/>
              </a:rPr>
              <a:t>liêng</a:t>
            </a:r>
            <a:r>
              <a:rPr lang="en-US" sz="4400" b="1" dirty="0">
                <a:solidFill>
                  <a:srgbClr val="000099"/>
                </a:solidFill>
                <a:latin typeface="Arial" pitchFamily="34" charset="0"/>
                <a:cs typeface="Arial" pitchFamily="34" charset="0"/>
              </a:rPr>
              <a:t> </a:t>
            </a:r>
            <a:r>
              <a:rPr lang="en-US" sz="4400" b="1" dirty="0" err="1">
                <a:solidFill>
                  <a:srgbClr val="000099"/>
                </a:solidFill>
                <a:latin typeface="Arial" pitchFamily="34" charset="0"/>
                <a:cs typeface="Arial" pitchFamily="34" charset="0"/>
              </a:rPr>
              <a:t>của</a:t>
            </a:r>
            <a:r>
              <a:rPr lang="en-US" sz="4400" b="1" dirty="0">
                <a:solidFill>
                  <a:srgbClr val="000099"/>
                </a:solidFill>
                <a:latin typeface="Arial" pitchFamily="34" charset="0"/>
                <a:cs typeface="Arial" pitchFamily="34" charset="0"/>
              </a:rPr>
              <a:t> </a:t>
            </a:r>
            <a:r>
              <a:rPr lang="en-US" sz="4400" b="1" dirty="0" err="1">
                <a:solidFill>
                  <a:srgbClr val="000099"/>
                </a:solidFill>
                <a:latin typeface="Arial" pitchFamily="34" charset="0"/>
                <a:cs typeface="Arial" pitchFamily="34" charset="0"/>
              </a:rPr>
              <a:t>mỗi</a:t>
            </a:r>
            <a:r>
              <a:rPr lang="en-US" sz="4400" b="1" dirty="0">
                <a:solidFill>
                  <a:srgbClr val="000099"/>
                </a:solidFill>
                <a:latin typeface="Arial" pitchFamily="34" charset="0"/>
                <a:cs typeface="Arial" pitchFamily="34" charset="0"/>
              </a:rPr>
              <a:t> con </a:t>
            </a:r>
            <a:r>
              <a:rPr lang="en-US" sz="4400" b="1" dirty="0" err="1">
                <a:solidFill>
                  <a:srgbClr val="000099"/>
                </a:solidFill>
                <a:latin typeface="Arial" pitchFamily="34" charset="0"/>
                <a:cs typeface="Arial" pitchFamily="34" charset="0"/>
              </a:rPr>
              <a:t>người</a:t>
            </a:r>
            <a:r>
              <a:rPr lang="en-US" sz="4400" b="1" dirty="0">
                <a:solidFill>
                  <a:srgbClr val="000099"/>
                </a:solidFill>
                <a:latin typeface="Arial" pitchFamily="34" charset="0"/>
                <a:cs typeface="Arial" pitchFamily="34" charset="0"/>
              </a:rPr>
              <a:t> </a:t>
            </a:r>
            <a:r>
              <a:rPr lang="en-US" sz="4400" b="1" dirty="0" err="1">
                <a:solidFill>
                  <a:srgbClr val="000099"/>
                </a:solidFill>
                <a:latin typeface="Arial" pitchFamily="34" charset="0"/>
                <a:cs typeface="Arial" pitchFamily="34" charset="0"/>
              </a:rPr>
              <a:t>đối</a:t>
            </a:r>
            <a:r>
              <a:rPr lang="en-US" sz="4400" b="1" dirty="0">
                <a:solidFill>
                  <a:srgbClr val="000099"/>
                </a:solidFill>
                <a:latin typeface="Arial" pitchFamily="34" charset="0"/>
                <a:cs typeface="Arial" pitchFamily="34" charset="0"/>
              </a:rPr>
              <a:t> </a:t>
            </a:r>
            <a:r>
              <a:rPr lang="en-US" sz="4400" b="1" dirty="0" err="1">
                <a:solidFill>
                  <a:srgbClr val="000099"/>
                </a:solidFill>
                <a:latin typeface="Arial" pitchFamily="34" charset="0"/>
                <a:cs typeface="Arial" pitchFamily="34" charset="0"/>
              </a:rPr>
              <a:t>với</a:t>
            </a:r>
            <a:r>
              <a:rPr lang="en-US" sz="4400" b="1" dirty="0">
                <a:solidFill>
                  <a:srgbClr val="000099"/>
                </a:solidFill>
                <a:latin typeface="Arial" pitchFamily="34" charset="0"/>
                <a:cs typeface="Arial" pitchFamily="34" charset="0"/>
              </a:rPr>
              <a:t> </a:t>
            </a:r>
            <a:r>
              <a:rPr lang="en-US" sz="4400" b="1" dirty="0" err="1">
                <a:solidFill>
                  <a:srgbClr val="000099"/>
                </a:solidFill>
                <a:latin typeface="Arial" pitchFamily="34" charset="0"/>
                <a:cs typeface="Arial" pitchFamily="34" charset="0"/>
              </a:rPr>
              <a:t>tổ</a:t>
            </a:r>
            <a:r>
              <a:rPr lang="en-US" sz="4400" b="1" dirty="0">
                <a:solidFill>
                  <a:srgbClr val="000099"/>
                </a:solidFill>
                <a:latin typeface="Arial" pitchFamily="34" charset="0"/>
                <a:cs typeface="Arial" pitchFamily="34" charset="0"/>
              </a:rPr>
              <a:t> </a:t>
            </a:r>
            <a:r>
              <a:rPr lang="en-US" sz="4400" b="1" dirty="0" err="1">
                <a:solidFill>
                  <a:srgbClr val="000099"/>
                </a:solidFill>
                <a:latin typeface="Arial" pitchFamily="34" charset="0"/>
                <a:cs typeface="Arial" pitchFamily="34" charset="0"/>
              </a:rPr>
              <a:t>tiên</a:t>
            </a:r>
            <a:r>
              <a:rPr lang="en-US" sz="4400" b="1" dirty="0">
                <a:solidFill>
                  <a:srgbClr val="000099"/>
                </a:solidFill>
                <a:latin typeface="Arial" pitchFamily="34" charset="0"/>
                <a:cs typeface="Arial" pitchFamily="34" charset="0"/>
              </a:rPr>
              <a:t>.</a:t>
            </a:r>
            <a:endParaRPr lang="en-US" sz="4400" dirty="0">
              <a:solidFill>
                <a:srgbClr val="7030A0"/>
              </a:solidFill>
              <a:latin typeface="Times New Roman" panose="02020603050405020304" pitchFamily="18" charset="0"/>
              <a:cs typeface="Times New Roman" panose="02020603050405020304" pitchFamily="18" charset="0"/>
            </a:endParaRPr>
          </a:p>
        </p:txBody>
      </p:sp>
      <p:sp>
        <p:nvSpPr>
          <p:cNvPr id="6" name="AutoShape 47">
            <a:extLst>
              <a:ext uri="{FF2B5EF4-FFF2-40B4-BE49-F238E27FC236}">
                <a16:creationId xmlns="" xmlns:a16="http://schemas.microsoft.com/office/drawing/2014/main" id="{47B04882-D55C-491F-9562-3A057D2DAA18}"/>
              </a:ext>
            </a:extLst>
          </p:cNvPr>
          <p:cNvSpPr>
            <a:spLocks noChangeArrowheads="1"/>
          </p:cNvSpPr>
          <p:nvPr/>
        </p:nvSpPr>
        <p:spPr bwMode="auto">
          <a:xfrm>
            <a:off x="1796880" y="180992"/>
            <a:ext cx="1463154" cy="1528701"/>
          </a:xfrm>
          <a:prstGeom prst="sun">
            <a:avLst>
              <a:gd name="adj" fmla="val 32463"/>
            </a:avLst>
          </a:prstGeom>
          <a:solidFill>
            <a:srgbClr val="00FF00"/>
          </a:solidFill>
          <a:ln w="9525">
            <a:solidFill>
              <a:srgbClr val="FF00FF"/>
            </a:solidFill>
            <a:miter lim="800000"/>
            <a:headEnd/>
            <a:tailEnd/>
          </a:ln>
        </p:spPr>
        <p:txBody>
          <a:bodyPr wrap="none" anchor="ctr"/>
          <a:lstStyle/>
          <a:p>
            <a:pPr fontAlgn="base">
              <a:spcBef>
                <a:spcPct val="0"/>
              </a:spcBef>
              <a:spcAft>
                <a:spcPct val="0"/>
              </a:spcAft>
              <a:defRPr/>
            </a:pPr>
            <a:endParaRPr lang="vi-VN">
              <a:solidFill>
                <a:prstClr val="black"/>
              </a:solidFill>
              <a:latin typeface="Arial" pitchFamily="34" charset="0"/>
            </a:endParaRPr>
          </a:p>
        </p:txBody>
      </p:sp>
      <p:pic>
        <p:nvPicPr>
          <p:cNvPr id="8" name="Picture 7" descr="Book-09-june">
            <a:extLst>
              <a:ext uri="{FF2B5EF4-FFF2-40B4-BE49-F238E27FC236}">
                <a16:creationId xmlns="" xmlns:a16="http://schemas.microsoft.com/office/drawing/2014/main" id="{4EBFC53F-7838-4582-8917-E6F103C6750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01435">
            <a:off x="5007466" y="5999887"/>
            <a:ext cx="2410686" cy="9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92387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109336" y="56326"/>
            <a:ext cx="12082663" cy="4512775"/>
          </a:xfrm>
          <a:prstGeom prst="rect">
            <a:avLst/>
          </a:prstGeom>
          <a:solidFill>
            <a:schemeClr val="accent6">
              <a:lumMod val="20000"/>
              <a:lumOff val="80000"/>
            </a:schemeClr>
          </a:solidFill>
        </p:spPr>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algn="ctr" eaLnBrk="0" fontAlgn="base" hangingPunct="0">
              <a:spcBef>
                <a:spcPct val="0"/>
              </a:spcBef>
              <a:spcAft>
                <a:spcPct val="0"/>
              </a:spcAft>
              <a:defRPr/>
            </a:pPr>
            <a:r>
              <a:rPr lang="en-US" sz="3600" kern="10" dirty="0">
                <a:ln w="9525">
                  <a:round/>
                  <a:headEnd/>
                  <a:tailEnd/>
                </a:ln>
                <a:solidFill>
                  <a:srgbClr val="000000"/>
                </a:solidFill>
                <a:latin typeface="Times New Roman"/>
                <a:cs typeface="Times New Roman"/>
              </a:rPr>
              <a:t> </a:t>
            </a:r>
            <a:r>
              <a:rPr lang="en-US" sz="3600" kern="10" dirty="0">
                <a:ln w="9525">
                  <a:round/>
                  <a:headEnd/>
                  <a:tailEnd/>
                </a:ln>
                <a:solidFill>
                  <a:srgbClr val="FF0000"/>
                </a:solidFill>
                <a:latin typeface="Times New Roman"/>
                <a:cs typeface="Times New Roman"/>
              </a:rPr>
              <a:t> </a:t>
            </a:r>
            <a:r>
              <a:rPr lang="en-US" sz="3600" b="1" kern="10" dirty="0" smtClean="0">
                <a:ln w="9525">
                  <a:round/>
                  <a:headEnd/>
                  <a:tailEnd/>
                </a:ln>
                <a:solidFill>
                  <a:srgbClr val="FF0000"/>
                </a:solidFill>
                <a:latin typeface="Tahoma" panose="020B0604030504040204" pitchFamily="34" charset="0"/>
                <a:cs typeface="Times New Roman"/>
              </a:rPr>
              <a:t> </a:t>
            </a:r>
            <a:endParaRPr lang="en-US" sz="3600" b="1" kern="10" dirty="0">
              <a:ln w="9525">
                <a:round/>
                <a:headEnd/>
                <a:tailEnd/>
              </a:ln>
              <a:solidFill>
                <a:srgbClr val="FF0000"/>
              </a:solidFill>
              <a:latin typeface="Tahoma" panose="020B0604030504040204" pitchFamily="34" charset="0"/>
              <a:cs typeface="Times New Roman"/>
            </a:endParaRPr>
          </a:p>
          <a:p>
            <a:pPr algn="ctr" eaLnBrk="0" fontAlgn="base" hangingPunct="0">
              <a:spcBef>
                <a:spcPct val="0"/>
              </a:spcBef>
              <a:spcAft>
                <a:spcPct val="0"/>
              </a:spcAft>
              <a:defRPr/>
            </a:pPr>
            <a:r>
              <a:rPr lang="en-US" sz="3600" b="1" kern="10" dirty="0">
                <a:ln w="9525">
                  <a:round/>
                  <a:headEnd/>
                  <a:tailEnd/>
                </a:ln>
                <a:solidFill>
                  <a:srgbClr val="FF0000"/>
                </a:solidFill>
                <a:latin typeface="Tahoma" panose="020B0604030504040204" pitchFamily="34" charset="0"/>
                <a:cs typeface="Times New Roman"/>
              </a:rPr>
              <a:t> “PHONG CẢNH ĐỀN HÙNG”</a:t>
            </a:r>
            <a:endParaRPr lang="vi-VN" sz="3600" b="1" kern="10" dirty="0">
              <a:ln w="9525">
                <a:round/>
                <a:headEnd/>
                <a:tailEnd/>
              </a:ln>
              <a:solidFill>
                <a:srgbClr val="FF0000"/>
              </a:solidFill>
              <a:latin typeface="Tahoma" panose="020B0604030504040204" pitchFamily="34" charset="0"/>
              <a:cs typeface="Times New Roman"/>
            </a:endParaRPr>
          </a:p>
          <a:p>
            <a:pPr algn="r" eaLnBrk="0" fontAlgn="base" hangingPunct="0">
              <a:spcBef>
                <a:spcPct val="0"/>
              </a:spcBef>
              <a:spcAft>
                <a:spcPct val="0"/>
              </a:spcAft>
              <a:defRPr/>
            </a:pPr>
            <a:r>
              <a:rPr lang="vi-VN" sz="3600" b="1" kern="10" dirty="0">
                <a:ln w="9525">
                  <a:round/>
                  <a:headEnd/>
                  <a:tailEnd/>
                </a:ln>
                <a:solidFill>
                  <a:srgbClr val="FF0000"/>
                </a:solidFill>
                <a:latin typeface="Tahoma" panose="020B0604030504040204" pitchFamily="34" charset="0"/>
                <a:cs typeface="Arial" pitchFamily="34" charset="0"/>
              </a:rPr>
              <a:t>(</a:t>
            </a:r>
            <a:r>
              <a:rPr lang="en-US" sz="3600" b="1" kern="10" dirty="0">
                <a:ln w="9525">
                  <a:round/>
                  <a:headEnd/>
                  <a:tailEnd/>
                </a:ln>
                <a:solidFill>
                  <a:srgbClr val="FF0000"/>
                </a:solidFill>
                <a:latin typeface="Franklin Gothic Book"/>
                <a:cs typeface="Arial" pitchFamily="34" charset="0"/>
              </a:rPr>
              <a:t>Theo </a:t>
            </a:r>
            <a:r>
              <a:rPr lang="en-US" sz="3600" b="1" kern="10" dirty="0" err="1">
                <a:ln w="9525">
                  <a:round/>
                  <a:headEnd/>
                  <a:tailEnd/>
                </a:ln>
                <a:solidFill>
                  <a:srgbClr val="FF0000"/>
                </a:solidFill>
                <a:latin typeface="Franklin Gothic Book"/>
                <a:cs typeface="Arial" pitchFamily="34" charset="0"/>
              </a:rPr>
              <a:t>Đoàn</a:t>
            </a:r>
            <a:r>
              <a:rPr lang="en-US" sz="3600" b="1" kern="10" dirty="0">
                <a:ln w="9525">
                  <a:round/>
                  <a:headEnd/>
                  <a:tailEnd/>
                </a:ln>
                <a:solidFill>
                  <a:srgbClr val="FF0000"/>
                </a:solidFill>
                <a:latin typeface="Franklin Gothic Book"/>
                <a:cs typeface="Arial" pitchFamily="34" charset="0"/>
              </a:rPr>
              <a:t> Minh </a:t>
            </a:r>
            <a:r>
              <a:rPr lang="en-US" sz="3600" b="1" kern="10" dirty="0" err="1">
                <a:ln w="9525">
                  <a:round/>
                  <a:headEnd/>
                  <a:tailEnd/>
                </a:ln>
                <a:solidFill>
                  <a:srgbClr val="FF0000"/>
                </a:solidFill>
                <a:latin typeface="Franklin Gothic Book"/>
                <a:cs typeface="Arial" pitchFamily="34" charset="0"/>
              </a:rPr>
              <a:t>Tuấn</a:t>
            </a:r>
            <a:r>
              <a:rPr lang="vi-VN" sz="3600" b="1" kern="10" dirty="0">
                <a:ln w="9525">
                  <a:round/>
                  <a:headEnd/>
                  <a:tailEnd/>
                </a:ln>
                <a:solidFill>
                  <a:srgbClr val="FF0000"/>
                </a:solidFill>
                <a:latin typeface="Tahoma" panose="020B0604030504040204" pitchFamily="34" charset="0"/>
                <a:cs typeface="Arial" pitchFamily="34" charset="0"/>
              </a:rPr>
              <a:t>)</a:t>
            </a:r>
            <a:endParaRPr lang="en-US" sz="3600" b="1" kern="10" dirty="0">
              <a:ln w="9525">
                <a:round/>
                <a:headEnd/>
                <a:tailEnd/>
              </a:ln>
              <a:solidFill>
                <a:srgbClr val="FF0000"/>
              </a:solidFill>
              <a:latin typeface="Franklin Gothic Book"/>
              <a:cs typeface="Arial" pitchFamily="34" charset="0"/>
            </a:endParaRPr>
          </a:p>
        </p:txBody>
      </p:sp>
      <p:pic>
        <p:nvPicPr>
          <p:cNvPr id="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2555" y="4462614"/>
            <a:ext cx="4301986" cy="2375881"/>
          </a:xfrm>
          <a:prstGeom prst="rect">
            <a:avLst/>
          </a:prstGeom>
          <a:solidFill>
            <a:srgbClr val="00B0F0"/>
          </a:solidFill>
          <a:ln>
            <a:noFill/>
          </a:ln>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0413" y="4462614"/>
            <a:ext cx="2196919" cy="2338647"/>
          </a:xfrm>
          <a:prstGeom prst="rect">
            <a:avLst/>
          </a:prstGeom>
          <a:solidFill>
            <a:srgbClr val="7030A0"/>
          </a:solidFill>
          <a:ln>
            <a:noFill/>
          </a:ln>
        </p:spPr>
      </p:pic>
      <p:pic>
        <p:nvPicPr>
          <p:cNvPr id="5" name="Picture 24" descr="4BBD0CCD48A74000B8F6581C91102746[1]"/>
          <p:cNvPicPr>
            <a:picLocks noChangeAspect="1" noChangeArrowheads="1" noCrop="1"/>
          </p:cNvPicPr>
          <p:nvPr/>
        </p:nvPicPr>
        <p:blipFill>
          <a:blip r:embed="rId4"/>
          <a:srcRect/>
          <a:stretch>
            <a:fillRect/>
          </a:stretch>
        </p:blipFill>
        <p:spPr bwMode="auto">
          <a:xfrm>
            <a:off x="54668" y="4365523"/>
            <a:ext cx="1977887" cy="2436151"/>
          </a:xfrm>
          <a:prstGeom prst="rect">
            <a:avLst/>
          </a:prstGeom>
          <a:solidFill>
            <a:srgbClr val="00B050"/>
          </a:solidFill>
          <a:ln w="9525">
            <a:noFill/>
            <a:miter lim="800000"/>
            <a:headEnd/>
            <a:tailEnd/>
          </a:ln>
        </p:spPr>
      </p:pic>
      <p:pic>
        <p:nvPicPr>
          <p:cNvPr id="6" name="Picture 5" descr="A picture containing toy, drawing&#10;&#10;Description automatically generated">
            <a:extLst>
              <a:ext uri="{FF2B5EF4-FFF2-40B4-BE49-F238E27FC236}">
                <a16:creationId xmlns="" xmlns:a16="http://schemas.microsoft.com/office/drawing/2014/main" id="{134D73AA-F917-4F1F-B8D7-E38B94E722A9}"/>
              </a:ext>
            </a:extLst>
          </p:cNvPr>
          <p:cNvPicPr>
            <a:picLocks noChangeAspect="1"/>
          </p:cNvPicPr>
          <p:nvPr/>
        </p:nvPicPr>
        <p:blipFill rotWithShape="1">
          <a:blip r:embed="rId5">
            <a:extLst>
              <a:ext uri="{28A0092B-C50C-407E-A947-70E740481C1C}">
                <a14:useLocalDpi xmlns:a14="http://schemas.microsoft.com/office/drawing/2010/main" val="0"/>
              </a:ext>
            </a:extLst>
          </a:blip>
          <a:srcRect r="953" b="8149"/>
          <a:stretch/>
        </p:blipFill>
        <p:spPr>
          <a:xfrm>
            <a:off x="6334541" y="4462614"/>
            <a:ext cx="3605872" cy="2375881"/>
          </a:xfrm>
          <a:prstGeom prst="rect">
            <a:avLst/>
          </a:prstGeom>
        </p:spPr>
      </p:pic>
      <p:sp>
        <p:nvSpPr>
          <p:cNvPr id="7" name="Rectangle 4">
            <a:extLst>
              <a:ext uri="{FF2B5EF4-FFF2-40B4-BE49-F238E27FC236}">
                <a16:creationId xmlns="" xmlns:a16="http://schemas.microsoft.com/office/drawing/2014/main" id="{F5193235-6893-4C52-B45D-78C230F31C7C}"/>
              </a:ext>
            </a:extLst>
          </p:cNvPr>
          <p:cNvSpPr>
            <a:spLocks noChangeArrowheads="1"/>
          </p:cNvSpPr>
          <p:nvPr/>
        </p:nvSpPr>
        <p:spPr bwMode="auto">
          <a:xfrm>
            <a:off x="0" y="-63982"/>
            <a:ext cx="12191999" cy="6921981"/>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lIns="68576" tIns="34289" rIns="68576" bIns="34289" anchor="ctr"/>
          <a:lstStyle/>
          <a:p>
            <a:pPr defTabSz="685749" fontAlgn="base">
              <a:spcBef>
                <a:spcPct val="0"/>
              </a:spcBef>
              <a:spcAft>
                <a:spcPct val="0"/>
              </a:spcAft>
              <a:defRPr/>
            </a:pPr>
            <a:endParaRPr lang="vi-VN" altLang="en-US" sz="1400">
              <a:solidFill>
                <a:prstClr val="black"/>
              </a:solidFill>
              <a:latin typeface="Times New Roman" pitchFamily="18" charset="0"/>
              <a:cs typeface="Arial" charset="0"/>
            </a:endParaRPr>
          </a:p>
        </p:txBody>
      </p:sp>
    </p:spTree>
    <p:extLst>
      <p:ext uri="{BB962C8B-B14F-4D97-AF65-F5344CB8AC3E}">
        <p14:creationId xmlns:p14="http://schemas.microsoft.com/office/powerpoint/2010/main" val="278534854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9678" y="125281"/>
            <a:ext cx="3419059" cy="1621103"/>
          </a:xfrm>
          <a:prstGeom prst="rect">
            <a:avLst/>
          </a:prstGeom>
          <a:noFill/>
          <a:ln>
            <a:noFill/>
          </a:ln>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016" y="2449519"/>
            <a:ext cx="1600200" cy="220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53115" y="-22266"/>
            <a:ext cx="1785614" cy="162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ChangeArrowheads="1"/>
          </p:cNvSpPr>
          <p:nvPr/>
        </p:nvSpPr>
        <p:spPr bwMode="auto">
          <a:xfrm>
            <a:off x="0" y="17463"/>
            <a:ext cx="12192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defRPr/>
            </a:pPr>
            <a:endParaRPr lang="vi-VN" altLang="en-US">
              <a:solidFill>
                <a:prstClr val="black"/>
              </a:solidFill>
              <a:latin typeface="Times New Roman" pitchFamily="18" charset="0"/>
              <a:cs typeface="Arial" charset="0"/>
            </a:endParaRPr>
          </a:p>
        </p:txBody>
      </p:sp>
      <p:sp>
        <p:nvSpPr>
          <p:cNvPr id="10" name="WordArt 2">
            <a:extLst>
              <a:ext uri="{FF2B5EF4-FFF2-40B4-BE49-F238E27FC236}">
                <a16:creationId xmlns="" xmlns:a16="http://schemas.microsoft.com/office/drawing/2014/main" id="{410B8258-F3E8-4C4C-B334-D2EB035597F4}"/>
              </a:ext>
            </a:extLst>
          </p:cNvPr>
          <p:cNvSpPr>
            <a:spLocks noChangeArrowheads="1" noChangeShapeType="1" noTextEdit="1"/>
          </p:cNvSpPr>
          <p:nvPr/>
        </p:nvSpPr>
        <p:spPr bwMode="auto">
          <a:xfrm>
            <a:off x="1866216" y="2169220"/>
            <a:ext cx="10306906" cy="3119064"/>
          </a:xfrm>
          <a:prstGeom prst="rect">
            <a:avLst/>
          </a:prstGeom>
          <a:solidFill>
            <a:srgbClr val="00B0F0"/>
          </a:solidFill>
        </p:spPr>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algn="ctr" eaLnBrk="0" fontAlgn="base" hangingPunct="0">
              <a:spcBef>
                <a:spcPct val="0"/>
              </a:spcBef>
              <a:spcAft>
                <a:spcPct val="0"/>
              </a:spcAft>
              <a:defRPr/>
            </a:pPr>
            <a:r>
              <a:rPr lang="en-US" sz="3600" kern="10" dirty="0">
                <a:ln w="9525">
                  <a:round/>
                  <a:headEnd/>
                  <a:tailEnd/>
                </a:ln>
                <a:solidFill>
                  <a:srgbClr val="000000"/>
                </a:solidFill>
                <a:latin typeface="Times New Roman"/>
                <a:cs typeface="Times New Roman"/>
              </a:rPr>
              <a:t> </a:t>
            </a:r>
            <a:r>
              <a:rPr lang="en-US" sz="3600" kern="10" dirty="0">
                <a:ln w="9525">
                  <a:round/>
                  <a:headEnd/>
                  <a:tailEnd/>
                </a:ln>
                <a:solidFill>
                  <a:srgbClr val="FF0000"/>
                </a:solidFill>
                <a:latin typeface="Times New Roman"/>
                <a:cs typeface="Times New Roman"/>
              </a:rPr>
              <a:t> </a:t>
            </a:r>
            <a:r>
              <a:rPr lang="vi-VN" sz="3600" b="1" kern="10" dirty="0">
                <a:ln w="9525">
                  <a:round/>
                  <a:headEnd/>
                  <a:tailEnd/>
                </a:ln>
                <a:solidFill>
                  <a:srgbClr val="FF0000"/>
                </a:solidFill>
                <a:latin typeface="Tahoma" panose="020B0604030504040204" pitchFamily="34" charset="0"/>
                <a:cs typeface="Times New Roman"/>
              </a:rPr>
              <a:t>3. Đọc từ ngữ và lời giải nghĩa:</a:t>
            </a:r>
            <a:endParaRPr lang="en-US" sz="3600" b="1" kern="10" dirty="0">
              <a:ln w="9525">
                <a:round/>
                <a:headEnd/>
                <a:tailEnd/>
              </a:ln>
              <a:solidFill>
                <a:srgbClr val="FF0000"/>
              </a:solidFill>
              <a:latin typeface="Franklin Gothic Book"/>
              <a:cs typeface="Arial" pitchFamily="34" charset="0"/>
            </a:endParaRPr>
          </a:p>
        </p:txBody>
      </p:sp>
      <p:pic>
        <p:nvPicPr>
          <p:cNvPr id="11" name="Picture 5">
            <a:extLst>
              <a:ext uri="{FF2B5EF4-FFF2-40B4-BE49-F238E27FC236}">
                <a16:creationId xmlns="" xmlns:a16="http://schemas.microsoft.com/office/drawing/2014/main" id="{3C25A31A-3973-41C7-8687-094E1BA50FC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5140" b="92805" l="2073" r="91707">
                        <a14:foregroundMark x1="22439" y1="41116" x2="22439" y2="41116"/>
                        <a14:foregroundMark x1="47073" y1="34655" x2="47073" y2="34655"/>
                        <a14:foregroundMark x1="48293" y1="37592" x2="48293" y2="37592"/>
                        <a14:foregroundMark x1="73902" y1="37885" x2="73902" y2="37885"/>
                        <a14:foregroundMark x1="52439" y1="69604" x2="52439" y2="69604"/>
                        <a14:foregroundMark x1="22683" y1="41703" x2="22683" y2="41703"/>
                      </a14:backgroundRemoval>
                    </a14:imgEffect>
                  </a14:imgLayer>
                </a14:imgProps>
              </a:ext>
              <a:ext uri="{28A0092B-C50C-407E-A947-70E740481C1C}">
                <a14:useLocalDpi xmlns:a14="http://schemas.microsoft.com/office/drawing/2010/main" val="0"/>
              </a:ext>
            </a:extLst>
          </a:blip>
          <a:srcRect/>
          <a:stretch>
            <a:fillRect/>
          </a:stretch>
        </p:blipFill>
        <p:spPr bwMode="auto">
          <a:xfrm>
            <a:off x="5369466" y="5288284"/>
            <a:ext cx="4224015" cy="202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 xmlns:a16="http://schemas.microsoft.com/office/drawing/2014/main" id="{DFC27952-327D-4496-842E-0CDD9BB7EF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3134" y="85461"/>
            <a:ext cx="3055382" cy="1600200"/>
          </a:xfrm>
          <a:prstGeom prst="rect">
            <a:avLst/>
          </a:prstGeom>
        </p:spPr>
      </p:pic>
      <p:pic>
        <p:nvPicPr>
          <p:cNvPr id="13" name="Picture 11" descr="hoa 2">
            <a:extLst>
              <a:ext uri="{FF2B5EF4-FFF2-40B4-BE49-F238E27FC236}">
                <a16:creationId xmlns="" xmlns:a16="http://schemas.microsoft.com/office/drawing/2014/main" id="{B42F75EB-E5DB-4035-A337-8CD215195D16}"/>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401251" y="5634864"/>
            <a:ext cx="1585241" cy="1205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descr="Floral">
            <a:hlinkClick r:id="" action="ppaction://noaction"/>
            <a:extLst>
              <a:ext uri="{FF2B5EF4-FFF2-40B4-BE49-F238E27FC236}">
                <a16:creationId xmlns="" xmlns:a16="http://schemas.microsoft.com/office/drawing/2014/main" id="{A7F2DD82-0366-4CB9-AD6D-52E0D6824775}"/>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flipH="1">
            <a:off x="2556130" y="5434440"/>
            <a:ext cx="16319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5479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fltVal val="0"/>
                                          </p:val>
                                        </p:tav>
                                        <p:tav tm="100000">
                                          <p:val>
                                            <p:strVal val="#ppt_w"/>
                                          </p:val>
                                        </p:tav>
                                      </p:tavLst>
                                    </p:anim>
                                    <p:anim calcmode="lin" valueType="num">
                                      <p:cBhvr>
                                        <p:cTn id="17" dur="1000" fill="hold"/>
                                        <p:tgtEl>
                                          <p:spTgt spid="11"/>
                                        </p:tgtEl>
                                        <p:attrNameLst>
                                          <p:attrName>ppt_h</p:attrName>
                                        </p:attrNameLst>
                                      </p:cBhvr>
                                      <p:tavLst>
                                        <p:tav tm="0">
                                          <p:val>
                                            <p:fltVal val="0"/>
                                          </p:val>
                                        </p:tav>
                                        <p:tav tm="100000">
                                          <p:val>
                                            <p:strVal val="#ppt_h"/>
                                          </p:val>
                                        </p:tav>
                                      </p:tavLst>
                                    </p:anim>
                                    <p:animEffect transition="in" filter="fade">
                                      <p:cBhvr>
                                        <p:cTn id="18" dur="1000"/>
                                        <p:tgtEl>
                                          <p:spTgt spid="11"/>
                                        </p:tgtEl>
                                      </p:cBhvr>
                                    </p:animEffect>
                                  </p:childTnLst>
                                </p:cTn>
                              </p:par>
                              <p:par>
                                <p:cTn id="19" presetID="6"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6CE8DFD2-366D-42EC-9F90-D95518CC9D8B}"/>
              </a:ext>
            </a:extLst>
          </p:cNvPr>
          <p:cNvSpPr>
            <a:spLocks noGrp="1"/>
          </p:cNvSpPr>
          <p:nvPr>
            <p:ph type="sldNum" sz="quarter" idx="12"/>
          </p:nvPr>
        </p:nvSpPr>
        <p:spPr/>
        <p:txBody>
          <a:bodyPr/>
          <a:lstStyle/>
          <a:p>
            <a:pPr>
              <a:defRPr/>
            </a:pPr>
            <a:fld id="{A2BFEF73-4447-484E-84E6-57FABEEC7BE3}" type="slidenum">
              <a:rPr lang="en-US" altLang="en-US" smtClean="0"/>
              <a:pPr>
                <a:defRPr/>
              </a:pPr>
              <a:t>6</a:t>
            </a:fld>
            <a:endParaRPr lang="en-US" altLang="en-US"/>
          </a:p>
        </p:txBody>
      </p:sp>
      <p:sp>
        <p:nvSpPr>
          <p:cNvPr id="4" name="TextBox 3">
            <a:extLst>
              <a:ext uri="{FF2B5EF4-FFF2-40B4-BE49-F238E27FC236}">
                <a16:creationId xmlns="" xmlns:a16="http://schemas.microsoft.com/office/drawing/2014/main" id="{578C42B7-86E3-4FCA-8DB4-C25AABCC3B43}"/>
              </a:ext>
            </a:extLst>
          </p:cNvPr>
          <p:cNvSpPr txBox="1"/>
          <p:nvPr/>
        </p:nvSpPr>
        <p:spPr>
          <a:xfrm>
            <a:off x="147484" y="18537"/>
            <a:ext cx="12044516" cy="6894195"/>
          </a:xfrm>
          <a:prstGeom prst="rect">
            <a:avLst/>
          </a:prstGeom>
          <a:noFill/>
        </p:spPr>
        <p:txBody>
          <a:bodyPr wrap="square">
            <a:spAutoFit/>
          </a:bodyPr>
          <a:lstStyle/>
          <a:p>
            <a:pPr algn="just"/>
            <a:r>
              <a:rPr lang="vi-VN" sz="3400" b="1" i="0" dirty="0">
                <a:solidFill>
                  <a:srgbClr val="0000FF"/>
                </a:solidFill>
                <a:effectLst/>
                <a:latin typeface="Arial" panose="020B0604020202020204" pitchFamily="34" charset="0"/>
              </a:rPr>
              <a:t>- </a:t>
            </a:r>
            <a:r>
              <a:rPr lang="vi-VN" sz="3400" b="1" i="0" dirty="0">
                <a:solidFill>
                  <a:srgbClr val="FF3300"/>
                </a:solidFill>
                <a:effectLst/>
                <a:latin typeface="Arial" panose="020B0604020202020204" pitchFamily="34" charset="0"/>
              </a:rPr>
              <a:t>Đền Hùng</a:t>
            </a:r>
            <a:r>
              <a:rPr lang="vi-VN" sz="3400" b="1" i="0" dirty="0">
                <a:solidFill>
                  <a:srgbClr val="0000FF"/>
                </a:solidFill>
                <a:effectLst/>
                <a:latin typeface="Arial" panose="020B0604020202020204" pitchFamily="34" charset="0"/>
              </a:rPr>
              <a:t>: Đền thờ các vua Hùng ở núi Nghĩa Lĩnh, thôn Cổ Tích, xã Hy Cương, huyện Lâm Thao, tỉnh Phú Thọ.</a:t>
            </a:r>
          </a:p>
          <a:p>
            <a:pPr algn="just"/>
            <a:r>
              <a:rPr lang="vi-VN" sz="3400" b="1" i="0" dirty="0">
                <a:solidFill>
                  <a:srgbClr val="0000FF"/>
                </a:solidFill>
                <a:effectLst/>
                <a:latin typeface="Arial" panose="020B0604020202020204" pitchFamily="34" charset="0"/>
              </a:rPr>
              <a:t>- </a:t>
            </a:r>
            <a:r>
              <a:rPr lang="vi-VN" sz="3400" b="1" i="0" dirty="0">
                <a:solidFill>
                  <a:srgbClr val="FF3300"/>
                </a:solidFill>
                <a:effectLst/>
                <a:latin typeface="Arial" panose="020B0604020202020204" pitchFamily="34" charset="0"/>
              </a:rPr>
              <a:t>Nam quốc sơn hà</a:t>
            </a:r>
            <a:r>
              <a:rPr lang="vi-VN" sz="3400" b="1" i="0" dirty="0">
                <a:solidFill>
                  <a:srgbClr val="0000FF"/>
                </a:solidFill>
                <a:effectLst/>
                <a:latin typeface="Arial" panose="020B0604020202020204" pitchFamily="34" charset="0"/>
              </a:rPr>
              <a:t>: ý trong bài chỉ Tổ quốc Việt Nam</a:t>
            </a:r>
            <a:r>
              <a:rPr lang="en-US" sz="3400" b="1" i="0" dirty="0">
                <a:solidFill>
                  <a:srgbClr val="0000FF"/>
                </a:solidFill>
                <a:effectLst/>
                <a:latin typeface="Arial" panose="020B0604020202020204" pitchFamily="34" charset="0"/>
              </a:rPr>
              <a:t>.</a:t>
            </a:r>
            <a:endParaRPr lang="vi-VN" sz="3400" b="1" i="0" dirty="0">
              <a:solidFill>
                <a:srgbClr val="0000FF"/>
              </a:solidFill>
              <a:effectLst/>
              <a:latin typeface="Arial" panose="020B0604020202020204" pitchFamily="34" charset="0"/>
            </a:endParaRPr>
          </a:p>
          <a:p>
            <a:pPr algn="just"/>
            <a:r>
              <a:rPr lang="vi-VN" sz="3400" b="1" i="0" dirty="0">
                <a:solidFill>
                  <a:srgbClr val="0000FF"/>
                </a:solidFill>
                <a:effectLst/>
                <a:latin typeface="Arial" panose="020B0604020202020204" pitchFamily="34" charset="0"/>
              </a:rPr>
              <a:t>- </a:t>
            </a:r>
            <a:r>
              <a:rPr lang="vi-VN" sz="3400" b="1" i="0" dirty="0">
                <a:solidFill>
                  <a:srgbClr val="FF3300"/>
                </a:solidFill>
                <a:effectLst/>
                <a:latin typeface="Arial" panose="020B0604020202020204" pitchFamily="34" charset="0"/>
              </a:rPr>
              <a:t>Bức hoành phi</a:t>
            </a:r>
            <a:r>
              <a:rPr lang="vi-VN" sz="3400" b="1" i="0" dirty="0">
                <a:solidFill>
                  <a:srgbClr val="0000FF"/>
                </a:solidFill>
                <a:effectLst/>
                <a:latin typeface="Arial" panose="020B0604020202020204" pitchFamily="34" charset="0"/>
              </a:rPr>
              <a:t>: tấm gỗ sơn son thiếp vàng có khắc chữ Hán hoặc chữ Nôm cỡ lớn, thường treo ngang ở gian giữa nhà để thờ hoặc trang trí</a:t>
            </a:r>
            <a:r>
              <a:rPr lang="en-US" sz="3400" b="1" i="0" dirty="0">
                <a:solidFill>
                  <a:srgbClr val="0000FF"/>
                </a:solidFill>
                <a:effectLst/>
                <a:latin typeface="Arial" panose="020B0604020202020204" pitchFamily="34" charset="0"/>
              </a:rPr>
              <a:t>.</a:t>
            </a:r>
            <a:endParaRPr lang="vi-VN" sz="3400" b="1" i="0" dirty="0">
              <a:solidFill>
                <a:srgbClr val="0000FF"/>
              </a:solidFill>
              <a:effectLst/>
              <a:latin typeface="Arial" panose="020B0604020202020204" pitchFamily="34" charset="0"/>
            </a:endParaRPr>
          </a:p>
          <a:p>
            <a:pPr algn="just"/>
            <a:r>
              <a:rPr lang="vi-VN" sz="3400" b="1" i="0" dirty="0">
                <a:solidFill>
                  <a:srgbClr val="0000FF"/>
                </a:solidFill>
                <a:effectLst/>
                <a:latin typeface="Arial" panose="020B0604020202020204" pitchFamily="34" charset="0"/>
              </a:rPr>
              <a:t>- </a:t>
            </a:r>
            <a:r>
              <a:rPr lang="vi-VN" sz="3400" b="1" i="0" dirty="0">
                <a:solidFill>
                  <a:srgbClr val="FF3300"/>
                </a:solidFill>
                <a:effectLst/>
                <a:latin typeface="Arial" panose="020B0604020202020204" pitchFamily="34" charset="0"/>
              </a:rPr>
              <a:t>Ngã Ba Hạc</a:t>
            </a:r>
            <a:r>
              <a:rPr lang="vi-VN" sz="3400" b="1" i="0" dirty="0">
                <a:solidFill>
                  <a:srgbClr val="0000FF"/>
                </a:solidFill>
                <a:effectLst/>
                <a:latin typeface="Arial" panose="020B0604020202020204" pitchFamily="34" charset="0"/>
              </a:rPr>
              <a:t>: nơi sông Lô chảy vào sông Hồng</a:t>
            </a:r>
            <a:r>
              <a:rPr lang="en-US" sz="3400" b="1" i="0" dirty="0">
                <a:solidFill>
                  <a:srgbClr val="0000FF"/>
                </a:solidFill>
                <a:effectLst/>
                <a:latin typeface="Arial" panose="020B0604020202020204" pitchFamily="34" charset="0"/>
              </a:rPr>
              <a:t>.</a:t>
            </a:r>
            <a:endParaRPr lang="vi-VN" sz="3400" b="1" i="0" dirty="0">
              <a:solidFill>
                <a:srgbClr val="0000FF"/>
              </a:solidFill>
              <a:effectLst/>
              <a:latin typeface="Arial" panose="020B0604020202020204" pitchFamily="34" charset="0"/>
            </a:endParaRPr>
          </a:p>
          <a:p>
            <a:pPr algn="just"/>
            <a:r>
              <a:rPr lang="vi-VN" sz="3400" b="1" i="0" dirty="0">
                <a:solidFill>
                  <a:srgbClr val="0000FF"/>
                </a:solidFill>
                <a:effectLst/>
                <a:latin typeface="Arial" panose="020B0604020202020204" pitchFamily="34" charset="0"/>
              </a:rPr>
              <a:t>- </a:t>
            </a:r>
            <a:r>
              <a:rPr lang="vi-VN" sz="3400" b="1" i="0" dirty="0">
                <a:solidFill>
                  <a:srgbClr val="FF3300"/>
                </a:solidFill>
                <a:effectLst/>
                <a:latin typeface="Arial" panose="020B0604020202020204" pitchFamily="34" charset="0"/>
              </a:rPr>
              <a:t>Ngọc ph</a:t>
            </a:r>
            <a:r>
              <a:rPr lang="en-US" sz="3400" b="1" dirty="0">
                <a:solidFill>
                  <a:srgbClr val="FF3300"/>
                </a:solidFill>
                <a:latin typeface="Arial" panose="020B0604020202020204" pitchFamily="34" charset="0"/>
              </a:rPr>
              <a:t>ả</a:t>
            </a:r>
            <a:r>
              <a:rPr lang="vi-VN" sz="3400" b="1" i="0" dirty="0">
                <a:solidFill>
                  <a:srgbClr val="0000FF"/>
                </a:solidFill>
                <a:effectLst/>
                <a:latin typeface="Arial" panose="020B0604020202020204" pitchFamily="34" charset="0"/>
              </a:rPr>
              <a:t>: sách ghi chép lai lịch, thân thế, sự nghiệp của những người được người đời kính trọng, tôn thờ.</a:t>
            </a:r>
          </a:p>
          <a:p>
            <a:pPr algn="just"/>
            <a:r>
              <a:rPr lang="en-US" sz="3400" b="1" i="0" dirty="0">
                <a:solidFill>
                  <a:srgbClr val="0000FF"/>
                </a:solidFill>
                <a:effectLst/>
                <a:latin typeface="Arial" panose="020B0604020202020204" pitchFamily="34" charset="0"/>
              </a:rPr>
              <a:t>- </a:t>
            </a:r>
            <a:r>
              <a:rPr lang="vi-VN" sz="3400" b="1" i="0" dirty="0">
                <a:solidFill>
                  <a:srgbClr val="FF0000"/>
                </a:solidFill>
                <a:effectLst/>
                <a:latin typeface="Arial" panose="020B0604020202020204" pitchFamily="34" charset="0"/>
              </a:rPr>
              <a:t>Đất Tổ</a:t>
            </a:r>
            <a:r>
              <a:rPr lang="vi-VN" sz="3400" b="1" i="0" dirty="0">
                <a:solidFill>
                  <a:srgbClr val="0000FF"/>
                </a:solidFill>
                <a:effectLst/>
                <a:latin typeface="Arial" panose="020B0604020202020204" pitchFamily="34" charset="0"/>
              </a:rPr>
              <a:t>: chỉ khu vực đền Hùng hoặc chỉ chung tỉnh Phú Thọ, nơi các vua Hùng bắt đầu sự nghiệp dựng nước.</a:t>
            </a:r>
            <a:endParaRPr lang="en-US" sz="3400" b="1" i="0" dirty="0">
              <a:solidFill>
                <a:srgbClr val="0000FF"/>
              </a:solidFill>
              <a:effectLst/>
              <a:latin typeface="Arial" panose="020B0604020202020204" pitchFamily="34" charset="0"/>
            </a:endParaRPr>
          </a:p>
          <a:p>
            <a:pPr algn="just"/>
            <a:r>
              <a:rPr lang="en-US" sz="3600" dirty="0">
                <a:solidFill>
                  <a:srgbClr val="0000FF"/>
                </a:solidFill>
                <a:latin typeface="Arial" panose="020B0604020202020204" pitchFamily="34" charset="0"/>
              </a:rPr>
              <a:t>- </a:t>
            </a:r>
            <a:r>
              <a:rPr lang="en-US" sz="3600" b="1" i="0" dirty="0">
                <a:solidFill>
                  <a:srgbClr val="FF0000"/>
                </a:solidFill>
                <a:effectLst/>
                <a:latin typeface="Arial" panose="020B0604020202020204" pitchFamily="34" charset="0"/>
              </a:rPr>
              <a:t>Chi</a:t>
            </a:r>
            <a:r>
              <a:rPr lang="en-US" sz="3600" b="1" i="0" dirty="0">
                <a:solidFill>
                  <a:srgbClr val="0000FF"/>
                </a:solidFill>
                <a:effectLst/>
                <a:latin typeface="Arial" panose="020B0604020202020204" pitchFamily="34" charset="0"/>
              </a:rPr>
              <a:t>: </a:t>
            </a:r>
            <a:r>
              <a:rPr lang="en-US" sz="3600" b="1" i="0" dirty="0" err="1">
                <a:solidFill>
                  <a:srgbClr val="0000FF"/>
                </a:solidFill>
                <a:effectLst/>
                <a:latin typeface="Arial" panose="020B0604020202020204" pitchFamily="34" charset="0"/>
              </a:rPr>
              <a:t>một</a:t>
            </a:r>
            <a:r>
              <a:rPr lang="en-US" sz="3600" b="1" i="0" dirty="0">
                <a:solidFill>
                  <a:srgbClr val="0000FF"/>
                </a:solidFill>
                <a:effectLst/>
                <a:latin typeface="Arial" panose="020B0604020202020204" pitchFamily="34" charset="0"/>
              </a:rPr>
              <a:t> </a:t>
            </a:r>
            <a:r>
              <a:rPr lang="en-US" sz="3600" b="1" i="0" dirty="0" err="1">
                <a:solidFill>
                  <a:srgbClr val="0000FF"/>
                </a:solidFill>
                <a:effectLst/>
                <a:latin typeface="Arial" panose="020B0604020202020204" pitchFamily="34" charset="0"/>
              </a:rPr>
              <a:t>nhánh</a:t>
            </a:r>
            <a:r>
              <a:rPr lang="en-US" sz="3600" b="1" i="0" dirty="0">
                <a:solidFill>
                  <a:srgbClr val="0000FF"/>
                </a:solidFill>
                <a:effectLst/>
                <a:latin typeface="Arial" panose="020B0604020202020204" pitchFamily="34" charset="0"/>
              </a:rPr>
              <a:t> </a:t>
            </a:r>
            <a:r>
              <a:rPr lang="en-US" sz="3600" b="1" i="0" dirty="0" err="1">
                <a:solidFill>
                  <a:srgbClr val="0000FF"/>
                </a:solidFill>
                <a:effectLst/>
                <a:latin typeface="Arial" panose="020B0604020202020204" pitchFamily="34" charset="0"/>
              </a:rPr>
              <a:t>trong</a:t>
            </a:r>
            <a:r>
              <a:rPr lang="en-US" sz="3600" b="1" i="0" dirty="0">
                <a:solidFill>
                  <a:srgbClr val="0000FF"/>
                </a:solidFill>
                <a:effectLst/>
                <a:latin typeface="Arial" panose="020B0604020202020204" pitchFamily="34" charset="0"/>
              </a:rPr>
              <a:t> </a:t>
            </a:r>
            <a:r>
              <a:rPr lang="en-US" sz="3600" b="1" i="0" dirty="0" err="1">
                <a:solidFill>
                  <a:srgbClr val="0000FF"/>
                </a:solidFill>
                <a:effectLst/>
                <a:latin typeface="Arial" panose="020B0604020202020204" pitchFamily="34" charset="0"/>
              </a:rPr>
              <a:t>dòng</a:t>
            </a:r>
            <a:r>
              <a:rPr lang="en-US" sz="3600" b="1" i="0" dirty="0">
                <a:solidFill>
                  <a:srgbClr val="0000FF"/>
                </a:solidFill>
                <a:effectLst/>
                <a:latin typeface="Arial" panose="020B0604020202020204" pitchFamily="34" charset="0"/>
              </a:rPr>
              <a:t> </a:t>
            </a:r>
            <a:r>
              <a:rPr lang="en-US" sz="3600" b="1" i="0" dirty="0" err="1">
                <a:solidFill>
                  <a:srgbClr val="0000FF"/>
                </a:solidFill>
                <a:effectLst/>
                <a:latin typeface="Arial" panose="020B0604020202020204" pitchFamily="34" charset="0"/>
              </a:rPr>
              <a:t>họ</a:t>
            </a:r>
            <a:r>
              <a:rPr lang="en-US" sz="3600" b="1" i="0" dirty="0">
                <a:solidFill>
                  <a:srgbClr val="0000FF"/>
                </a:solidFill>
                <a:effectLst/>
                <a:latin typeface="Arial" panose="020B0604020202020204" pitchFamily="34" charset="0"/>
              </a:rPr>
              <a:t>.</a:t>
            </a:r>
            <a:endParaRPr lang="vi-VN" sz="3400" b="1" i="0" dirty="0">
              <a:solidFill>
                <a:srgbClr val="0000FF"/>
              </a:solidFill>
              <a:effectLst/>
              <a:latin typeface="Arial" panose="020B0604020202020204" pitchFamily="34" charset="0"/>
            </a:endParaRPr>
          </a:p>
        </p:txBody>
      </p:sp>
      <p:sp>
        <p:nvSpPr>
          <p:cNvPr id="5" name="Rectangle 7">
            <a:extLst>
              <a:ext uri="{FF2B5EF4-FFF2-40B4-BE49-F238E27FC236}">
                <a16:creationId xmlns="" xmlns:a16="http://schemas.microsoft.com/office/drawing/2014/main" id="{AA7D7319-69B4-4519-A6A5-E1155B9B100F}"/>
              </a:ext>
            </a:extLst>
          </p:cNvPr>
          <p:cNvSpPr>
            <a:spLocks noChangeArrowheads="1"/>
          </p:cNvSpPr>
          <p:nvPr/>
        </p:nvSpPr>
        <p:spPr bwMode="auto">
          <a:xfrm>
            <a:off x="0" y="41276"/>
            <a:ext cx="12192000" cy="6816725"/>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0786974"/>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0" y="0"/>
            <a:ext cx="12192000" cy="6858000"/>
          </a:xfrm>
          <a:prstGeom prst="rect">
            <a:avLst/>
          </a:prstGeom>
          <a:noFill/>
          <a:ln w="9525">
            <a:solidFill>
              <a:schemeClr val="tx1"/>
            </a:solidFill>
            <a:miter lim="800000"/>
            <a:headEnd/>
            <a:tailEnd/>
          </a:ln>
          <a:effectLst/>
        </p:spPr>
        <p:txBody>
          <a:bodyPr wrap="none" anchor="ctr"/>
          <a:lstStyle/>
          <a:p>
            <a:pPr eaLnBrk="1" hangingPunct="1"/>
            <a:endParaRPr lang="en-US">
              <a:solidFill>
                <a:srgbClr val="000000"/>
              </a:solidFill>
              <a:latin typeface="Arial" charset="0"/>
              <a:cs typeface="Times New Roman" pitchFamily="18" charset="0"/>
            </a:endParaRPr>
          </a:p>
        </p:txBody>
      </p:sp>
      <p:pic>
        <p:nvPicPr>
          <p:cNvPr id="246788" name="Picture 4" descr="VietnamMapLocate"/>
          <p:cNvPicPr>
            <a:picLocks noChangeAspect="1" noChangeArrowheads="1"/>
          </p:cNvPicPr>
          <p:nvPr/>
        </p:nvPicPr>
        <p:blipFill>
          <a:blip r:embed="rId2"/>
          <a:srcRect/>
          <a:stretch>
            <a:fillRect/>
          </a:stretch>
        </p:blipFill>
        <p:spPr bwMode="auto">
          <a:xfrm>
            <a:off x="23284" y="0"/>
            <a:ext cx="12192000" cy="6858000"/>
          </a:xfrm>
          <a:prstGeom prst="rect">
            <a:avLst/>
          </a:prstGeom>
          <a:noFill/>
          <a:ln w="9525">
            <a:noFill/>
            <a:miter lim="800000"/>
            <a:headEnd/>
            <a:tailEnd/>
          </a:ln>
        </p:spPr>
      </p:pic>
      <p:sp>
        <p:nvSpPr>
          <p:cNvPr id="4" name="Rectangle 7">
            <a:extLst>
              <a:ext uri="{FF2B5EF4-FFF2-40B4-BE49-F238E27FC236}">
                <a16:creationId xmlns="" xmlns:a16="http://schemas.microsoft.com/office/drawing/2014/main" id="{0E21F77E-DA9B-4E66-A2B5-13F9E678FEE9}"/>
              </a:ext>
            </a:extLst>
          </p:cNvPr>
          <p:cNvSpPr>
            <a:spLocks noChangeArrowheads="1"/>
          </p:cNvSpPr>
          <p:nvPr/>
        </p:nvSpPr>
        <p:spPr bwMode="auto">
          <a:xfrm>
            <a:off x="0" y="41276"/>
            <a:ext cx="12192000" cy="6816725"/>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04137461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6788"/>
                                        </p:tgtEl>
                                        <p:attrNameLst>
                                          <p:attrName>style.visibility</p:attrName>
                                        </p:attrNameLst>
                                      </p:cBhvr>
                                      <p:to>
                                        <p:strVal val="visible"/>
                                      </p:to>
                                    </p:set>
                                    <p:animEffect transition="in" filter="wipe(left)">
                                      <p:cBhvr>
                                        <p:cTn id="7" dur="1000"/>
                                        <p:tgtEl>
                                          <p:spTgt spid="246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0" y="0"/>
            <a:ext cx="12192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charset="0"/>
            </a:endParaRPr>
          </a:p>
        </p:txBody>
      </p:sp>
      <p:pic>
        <p:nvPicPr>
          <p:cNvPr id="164867" name="Picture 8" descr="dền hung"/>
          <p:cNvPicPr>
            <a:picLocks noChangeAspect="1" noChangeArrowheads="1"/>
          </p:cNvPicPr>
          <p:nvPr/>
        </p:nvPicPr>
        <p:blipFill>
          <a:blip r:embed="rId2"/>
          <a:srcRect/>
          <a:stretch>
            <a:fillRect/>
          </a:stretch>
        </p:blipFill>
        <p:spPr bwMode="auto">
          <a:xfrm>
            <a:off x="0" y="0"/>
            <a:ext cx="12192000" cy="6318250"/>
          </a:xfrm>
          <a:prstGeom prst="rect">
            <a:avLst/>
          </a:prstGeom>
          <a:noFill/>
          <a:ln w="9525">
            <a:noFill/>
            <a:miter lim="800000"/>
            <a:headEnd/>
            <a:tailEnd/>
          </a:ln>
        </p:spPr>
      </p:pic>
      <p:sp>
        <p:nvSpPr>
          <p:cNvPr id="164868" name="Text Box 10"/>
          <p:cNvSpPr txBox="1">
            <a:spLocks noChangeArrowheads="1"/>
          </p:cNvSpPr>
          <p:nvPr/>
        </p:nvSpPr>
        <p:spPr bwMode="auto">
          <a:xfrm>
            <a:off x="4079567" y="6235162"/>
            <a:ext cx="4032865" cy="579438"/>
          </a:xfrm>
          <a:prstGeom prst="rect">
            <a:avLst/>
          </a:prstGeom>
          <a:solidFill>
            <a:srgbClr val="FFFF00"/>
          </a:solidFill>
          <a:ln w="9525">
            <a:noFill/>
            <a:miter lim="800000"/>
            <a:headEnd/>
            <a:tailEnd/>
          </a:ln>
          <a:effectLst/>
        </p:spPr>
        <p:txBody>
          <a:bodyPr wrap="square">
            <a:spAutoFit/>
          </a:bodyPr>
          <a:lstStyle/>
          <a:p>
            <a:r>
              <a:rPr lang="en-US" sz="3200" b="1" dirty="0">
                <a:solidFill>
                  <a:srgbClr val="FF0000"/>
                </a:solidFill>
                <a:latin typeface="Times New Roman" pitchFamily="18" charset="0"/>
              </a:rPr>
              <a:t>CỔNG ĐỀN HÙNG</a:t>
            </a:r>
          </a:p>
        </p:txBody>
      </p:sp>
      <p:sp>
        <p:nvSpPr>
          <p:cNvPr id="5" name="Rectangle 7">
            <a:extLst>
              <a:ext uri="{FF2B5EF4-FFF2-40B4-BE49-F238E27FC236}">
                <a16:creationId xmlns="" xmlns:a16="http://schemas.microsoft.com/office/drawing/2014/main" id="{BCCC66FA-1F9E-4885-BB4A-12DD28239AF2}"/>
              </a:ext>
            </a:extLst>
          </p:cNvPr>
          <p:cNvSpPr>
            <a:spLocks noChangeArrowheads="1"/>
          </p:cNvSpPr>
          <p:nvPr/>
        </p:nvSpPr>
        <p:spPr bwMode="auto">
          <a:xfrm>
            <a:off x="0" y="41276"/>
            <a:ext cx="12192000" cy="6816725"/>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065807482"/>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0" y="0"/>
            <a:ext cx="12192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charset="0"/>
            </a:endParaRPr>
          </a:p>
        </p:txBody>
      </p:sp>
      <p:pic>
        <p:nvPicPr>
          <p:cNvPr id="165891" name="Picture 4" descr="Den thuong"/>
          <p:cNvPicPr>
            <a:picLocks noChangeAspect="1" noChangeArrowheads="1"/>
          </p:cNvPicPr>
          <p:nvPr/>
        </p:nvPicPr>
        <p:blipFill>
          <a:blip r:embed="rId2"/>
          <a:srcRect/>
          <a:stretch>
            <a:fillRect/>
          </a:stretch>
        </p:blipFill>
        <p:spPr bwMode="auto">
          <a:xfrm>
            <a:off x="0" y="-17463"/>
            <a:ext cx="12192000" cy="6229351"/>
          </a:xfrm>
          <a:prstGeom prst="rect">
            <a:avLst/>
          </a:prstGeom>
          <a:noFill/>
          <a:ln w="9525">
            <a:noFill/>
            <a:miter lim="800000"/>
            <a:headEnd/>
            <a:tailEnd/>
          </a:ln>
        </p:spPr>
      </p:pic>
      <p:sp>
        <p:nvSpPr>
          <p:cNvPr id="165892" name="AutoShape 5" descr="Den%20thuong"/>
          <p:cNvSpPr>
            <a:spLocks noChangeAspect="1" noChangeArrowheads="1"/>
          </p:cNvSpPr>
          <p:nvPr/>
        </p:nvSpPr>
        <p:spPr bwMode="auto">
          <a:xfrm>
            <a:off x="5899151" y="3281363"/>
            <a:ext cx="395816" cy="296862"/>
          </a:xfrm>
          <a:prstGeom prst="rect">
            <a:avLst/>
          </a:prstGeom>
          <a:noFill/>
          <a:ln w="9525">
            <a:noFill/>
            <a:miter lim="800000"/>
            <a:headEnd/>
            <a:tailEnd/>
          </a:ln>
        </p:spPr>
        <p:txBody>
          <a:bodyPr/>
          <a:lstStyle/>
          <a:p>
            <a:endParaRPr lang="en-US">
              <a:solidFill>
                <a:srgbClr val="000000"/>
              </a:solidFill>
              <a:latin typeface="Arial" charset="0"/>
            </a:endParaRPr>
          </a:p>
        </p:txBody>
      </p:sp>
      <p:sp>
        <p:nvSpPr>
          <p:cNvPr id="165893" name="Text Box 6"/>
          <p:cNvSpPr txBox="1">
            <a:spLocks noChangeArrowheads="1"/>
          </p:cNvSpPr>
          <p:nvPr/>
        </p:nvSpPr>
        <p:spPr bwMode="auto">
          <a:xfrm>
            <a:off x="4397138" y="6273334"/>
            <a:ext cx="2726334" cy="523220"/>
          </a:xfrm>
          <a:prstGeom prst="rect">
            <a:avLst/>
          </a:prstGeom>
          <a:solidFill>
            <a:srgbClr val="FFFF00"/>
          </a:solidFill>
          <a:ln w="9525">
            <a:noFill/>
            <a:miter lim="800000"/>
            <a:headEnd/>
            <a:tailEnd/>
          </a:ln>
          <a:effectLst/>
        </p:spPr>
        <p:txBody>
          <a:bodyPr wrap="square">
            <a:spAutoFit/>
          </a:bodyPr>
          <a:lstStyle/>
          <a:p>
            <a:pPr algn="ctr"/>
            <a:r>
              <a:rPr lang="en-US" sz="2800" b="1" dirty="0">
                <a:solidFill>
                  <a:srgbClr val="FF0000"/>
                </a:solidFill>
                <a:latin typeface="Times New Roman" pitchFamily="18" charset="0"/>
              </a:rPr>
              <a:t>ĐỀN THƯỢNG</a:t>
            </a:r>
          </a:p>
        </p:txBody>
      </p:sp>
      <p:sp>
        <p:nvSpPr>
          <p:cNvPr id="6" name="Rectangle 7">
            <a:extLst>
              <a:ext uri="{FF2B5EF4-FFF2-40B4-BE49-F238E27FC236}">
                <a16:creationId xmlns="" xmlns:a16="http://schemas.microsoft.com/office/drawing/2014/main" id="{E2461856-6075-4D83-8562-B3B12F3A3F3B}"/>
              </a:ext>
            </a:extLst>
          </p:cNvPr>
          <p:cNvSpPr>
            <a:spLocks noChangeArrowheads="1"/>
          </p:cNvSpPr>
          <p:nvPr/>
        </p:nvSpPr>
        <p:spPr bwMode="auto">
          <a:xfrm>
            <a:off x="0" y="41276"/>
            <a:ext cx="12192000" cy="6816725"/>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92879004"/>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3240</TotalTime>
  <Words>954</Words>
  <Application>Microsoft Office PowerPoint</Application>
  <PresentationFormat>Custom</PresentationFormat>
  <Paragraphs>79</Paragraphs>
  <Slides>36</Slides>
  <Notes>1</Notes>
  <HiddenSlides>0</HiddenSlides>
  <MMClips>1</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1_Office Theme</vt:lpstr>
      <vt:lpstr>4_Office Theme</vt:lpstr>
      <vt:lpstr>9_Default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633</cp:revision>
  <dcterms:created xsi:type="dcterms:W3CDTF">2020-04-21T15:07:10Z</dcterms:created>
  <dcterms:modified xsi:type="dcterms:W3CDTF">2023-03-07T03:37:07Z</dcterms:modified>
</cp:coreProperties>
</file>