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27" r:id="rId2"/>
    <p:sldId id="432" r:id="rId3"/>
    <p:sldId id="440" r:id="rId4"/>
    <p:sldId id="441" r:id="rId5"/>
    <p:sldId id="443" r:id="rId6"/>
    <p:sldId id="444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5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BÀ BẢO VỆ CƠ QUAN TUẦN HOÀN 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SƠ QUAN TUẦN HOÀN (TIẾT 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6484" y="1655673"/>
            <a:ext cx="16069603" cy="1323439"/>
            <a:chOff x="1508918" y="1888664"/>
            <a:chExt cx="8674608" cy="132343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8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1. 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tên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có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lợi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hình </a:t>
              </a:r>
              <a:r>
                <a:rPr lang="en-US" sz="4000" b="1" dirty="0" err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40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2968561"/>
            <a:ext cx="10515600" cy="449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789456" y="7450015"/>
            <a:ext cx="5232219" cy="15447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CC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241678" y="7467600"/>
            <a:ext cx="4572000" cy="1311274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8CC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  <p:bldP spid="17" grpId="1" animBg="1"/>
      <p:bldP spid="1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21: CHĂM SÓC VÀ BẢO VỆ SƠ QUAN TUẦN HOÀN (TIẾT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6484" y="1655673"/>
            <a:ext cx="16069603" cy="1323439"/>
            <a:chOff x="1508918" y="1888664"/>
            <a:chExt cx="8674608" cy="132343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 tên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đồ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uống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có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có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lợi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cơ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hình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sau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9" y="3124200"/>
            <a:ext cx="1052396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33"/>
          <p:cNvSpPr txBox="1"/>
          <p:nvPr/>
        </p:nvSpPr>
        <p:spPr>
          <a:xfrm rot="21159066">
            <a:off x="3871119" y="3276600"/>
            <a:ext cx="39522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2.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Kể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thêm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một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số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thức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ăn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,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đồ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uống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có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lợi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,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không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có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lợi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cho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cơ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quan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tuần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 </a:t>
            </a:r>
            <a:r>
              <a:rPr lang="en-US" altLang="zh-CN" sz="3200" spc="-15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hoàn</a:t>
            </a:r>
            <a:r>
              <a:rPr lang="en-US" altLang="zh-CN" sz="3200" spc="-15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/>
                <a:ea typeface="方正卡通简体" panose="03000509000000000000" pitchFamily="65" charset="-122"/>
              </a:rPr>
              <a:t>?</a:t>
            </a:r>
            <a:endParaRPr lang="zh-CN" altLang="en-US" sz="3200" spc="-15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21: CHĂM SÓC VÀ BẢO VỆ SƠ QUAN TUẦN HOÀN (TIẾT 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484" y="1655673"/>
            <a:ext cx="160696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Quan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sát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các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hình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dưới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đây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và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trả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lời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câu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hỏi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: Việc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nào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cần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làm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,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việc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nào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cần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tránh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để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bảo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vệ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cơ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quan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tuần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 </a:t>
            </a:r>
            <a:r>
              <a:rPr lang="en-US" altLang="zh-CN" sz="3600" dirty="0" err="1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hoàn</a:t>
            </a:r>
            <a:r>
              <a:rPr lang="en-US" altLang="zh-CN" sz="3600" dirty="0">
                <a:solidFill>
                  <a:srgbClr val="FF0066"/>
                </a:solidFill>
                <a:latin typeface="Arial"/>
                <a:ea typeface="方正卡通简体" panose="03000509000000000000" pitchFamily="65" charset="-122"/>
                <a:cs typeface="+mj-cs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039663"/>
            <a:ext cx="4324349" cy="470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119" y="2975185"/>
            <a:ext cx="9313398" cy="486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66" y="7881766"/>
            <a:ext cx="662853" cy="6628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7925624"/>
            <a:ext cx="662853" cy="6628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523" y="7837216"/>
            <a:ext cx="662853" cy="6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21: CHĂM SÓC VÀ BẢO VỆ SƠ QUAN TUẦN HOÀN (TIẾT 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484" y="1655673"/>
            <a:ext cx="160696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các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hình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trả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lời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câu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hỏi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: Việc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làm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việc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tránh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để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bảo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cơ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tuần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hoàn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3124200"/>
            <a:ext cx="135636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85" y="7392999"/>
            <a:ext cx="665018" cy="6650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7392999"/>
            <a:ext cx="665018" cy="66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34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21: CHĂM SÓC VÀ BẢO VỆ SƠ QUAN TUẦN HOÀN (TIẾT 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484" y="1655673"/>
            <a:ext cx="1606960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Quan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sát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các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hình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dưới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đây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trả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lời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câu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hỏi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: Việc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làm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việc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nào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tránh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để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bảo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vệ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cơ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quan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tuần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hoàn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85" y="7392999"/>
            <a:ext cx="665018" cy="6650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19" y="7392999"/>
            <a:ext cx="665018" cy="66501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3047999"/>
            <a:ext cx="12877799" cy="434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48727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9707</TotalTime>
  <Words>406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方正卡通简体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1091</cp:revision>
  <dcterms:created xsi:type="dcterms:W3CDTF">2008-09-09T22:52:10Z</dcterms:created>
  <dcterms:modified xsi:type="dcterms:W3CDTF">2022-07-22T10:23:14Z</dcterms:modified>
</cp:coreProperties>
</file>