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9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4CF05-6466-4E44-8DFE-571EBFA159F4}" type="datetimeFigureOut">
              <a:rPr lang="vi-VN" smtClean="0"/>
              <a:t>10/05/2024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EB96A-B2D2-4429-AF6B-9606A6AF602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205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735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F4A8-80F0-4EE3-98F0-BD40A18A49DC}" type="datetimeFigureOut">
              <a:rPr lang="vi-VN" smtClean="0"/>
              <a:t>10/05/2024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B715-F8F5-480C-928A-548E6E6853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188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F4A8-80F0-4EE3-98F0-BD40A18A49DC}" type="datetimeFigureOut">
              <a:rPr lang="vi-VN" smtClean="0"/>
              <a:t>10/05/2024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B715-F8F5-480C-928A-548E6E6853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244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F4A8-80F0-4EE3-98F0-BD40A18A49DC}" type="datetimeFigureOut">
              <a:rPr lang="vi-VN" smtClean="0"/>
              <a:t>10/05/2024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B715-F8F5-480C-928A-548E6E6853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7890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146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98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601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6725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6196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F4A8-80F0-4EE3-98F0-BD40A18A49DC}" type="datetimeFigureOut">
              <a:rPr lang="vi-VN" smtClean="0"/>
              <a:t>10/05/2024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B715-F8F5-480C-928A-548E6E6853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011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F4A8-80F0-4EE3-98F0-BD40A18A49DC}" type="datetimeFigureOut">
              <a:rPr lang="vi-VN" smtClean="0"/>
              <a:t>10/05/2024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B715-F8F5-480C-928A-548E6E6853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000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F4A8-80F0-4EE3-98F0-BD40A18A49DC}" type="datetimeFigureOut">
              <a:rPr lang="vi-VN" smtClean="0"/>
              <a:t>10/05/2024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B715-F8F5-480C-928A-548E6E6853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999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F4A8-80F0-4EE3-98F0-BD40A18A49DC}" type="datetimeFigureOut">
              <a:rPr lang="vi-VN" smtClean="0"/>
              <a:t>10/05/2024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B715-F8F5-480C-928A-548E6E6853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8209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F4A8-80F0-4EE3-98F0-BD40A18A49DC}" type="datetimeFigureOut">
              <a:rPr lang="vi-VN" smtClean="0"/>
              <a:t>10/05/2024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B715-F8F5-480C-928A-548E6E6853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54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F4A8-80F0-4EE3-98F0-BD40A18A49DC}" type="datetimeFigureOut">
              <a:rPr lang="vi-VN" smtClean="0"/>
              <a:t>10/05/2024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B715-F8F5-480C-928A-548E6E6853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512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F4A8-80F0-4EE3-98F0-BD40A18A49DC}" type="datetimeFigureOut">
              <a:rPr lang="vi-VN" smtClean="0"/>
              <a:t>10/05/2024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B715-F8F5-480C-928A-548E6E6853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364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6F4A8-80F0-4EE3-98F0-BD40A18A49DC}" type="datetimeFigureOut">
              <a:rPr lang="vi-VN" smtClean="0"/>
              <a:t>10/05/2024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B715-F8F5-480C-928A-548E6E6853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910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6F4A8-80F0-4EE3-98F0-BD40A18A49DC}" type="datetimeFigureOut">
              <a:rPr lang="vi-VN" smtClean="0"/>
              <a:t>10/05/2024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3B715-F8F5-480C-928A-548E6E6853F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799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microsoft.com/office/2007/relationships/hdphoto" Target="../media/hdphoto1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microsoft.com/office/2007/relationships/hdphoto" Target="../media/hdphoto13.wdp"/><Relationship Id="rId4" Type="http://schemas.openxmlformats.org/officeDocument/2006/relationships/image" Target="../media/image18.png"/><Relationship Id="rId9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6.wdp"/><Relationship Id="rId15" Type="http://schemas.microsoft.com/office/2007/relationships/hdphoto" Target="../media/hdphoto9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619338" y="2191642"/>
            <a:ext cx="8464177" cy="23473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KHỐI TRỤ, KHỐI CẦU</a:t>
            </a:r>
          </a:p>
        </p:txBody>
      </p:sp>
    </p:spTree>
    <p:extLst>
      <p:ext uri="{BB962C8B-B14F-4D97-AF65-F5344CB8AC3E}">
        <p14:creationId xmlns:p14="http://schemas.microsoft.com/office/powerpoint/2010/main" val="330838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7748517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400" dirty="0"/>
              <a:t>Nếu xếp các hộp có dạng khối trụ theo cách dưới đây thì hình </a:t>
            </a:r>
            <a:r>
              <a:rPr lang="vi-VN" sz="2400" dirty="0">
                <a:solidFill>
                  <a:srgbClr val="ED008C"/>
                </a:solidFill>
              </a:rPr>
              <a:t>D</a:t>
            </a:r>
            <a:r>
              <a:rPr lang="vi-VN" sz="2400" dirty="0"/>
              <a:t> sẽ cần bao nhiêu hộp?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778416E-57E5-4EA3-B3C7-DA23AC63C494}"/>
              </a:ext>
            </a:extLst>
          </p:cNvPr>
          <p:cNvGrpSpPr/>
          <p:nvPr/>
        </p:nvGrpSpPr>
        <p:grpSpPr>
          <a:xfrm>
            <a:off x="1339242" y="1116923"/>
            <a:ext cx="10565941" cy="3691384"/>
            <a:chOff x="1339242" y="1116923"/>
            <a:chExt cx="10565941" cy="36913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2D8098-7C6E-4921-8EAC-23715FCAB4C3}"/>
                </a:ext>
              </a:extLst>
            </p:cNvPr>
            <p:cNvGrpSpPr/>
            <p:nvPr/>
          </p:nvGrpSpPr>
          <p:grpSpPr>
            <a:xfrm>
              <a:off x="9183983" y="1116923"/>
              <a:ext cx="2721200" cy="3691384"/>
              <a:chOff x="8245135" y="3241917"/>
              <a:chExt cx="2246576" cy="308565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6A9B8AB1-6741-4DD1-AE08-FAFBDF1DAA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76971" t="-138" r="-415" b="138"/>
              <a:stretch/>
            </p:blipFill>
            <p:spPr>
              <a:xfrm>
                <a:off x="8345700" y="3241917"/>
                <a:ext cx="2146011" cy="3085652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E568A27-27B9-425C-9CF9-0E7E18BE5A9E}"/>
                  </a:ext>
                </a:extLst>
              </p:cNvPr>
              <p:cNvSpPr/>
              <p:nvPr/>
            </p:nvSpPr>
            <p:spPr>
              <a:xfrm>
                <a:off x="8245135" y="5449518"/>
                <a:ext cx="447137" cy="409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3E597B8-093A-41C0-A2AC-8ECD7FFD13A7}"/>
                </a:ext>
              </a:extLst>
            </p:cNvPr>
            <p:cNvGrpSpPr/>
            <p:nvPr/>
          </p:nvGrpSpPr>
          <p:grpSpPr>
            <a:xfrm>
              <a:off x="1339242" y="1589618"/>
              <a:ext cx="7453066" cy="3085652"/>
              <a:chOff x="1339242" y="1589618"/>
              <a:chExt cx="7453066" cy="3085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3445976-9E01-49FE-91A8-8141EE79C1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r="19717"/>
              <a:stretch/>
            </p:blipFill>
            <p:spPr>
              <a:xfrm>
                <a:off x="1339242" y="1589618"/>
                <a:ext cx="7348702" cy="3085652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7161EBA-660D-414C-A039-507BC43C3647}"/>
                  </a:ext>
                </a:extLst>
              </p:cNvPr>
              <p:cNvSpPr/>
              <p:nvPr/>
            </p:nvSpPr>
            <p:spPr>
              <a:xfrm>
                <a:off x="8387376" y="2419643"/>
                <a:ext cx="404932" cy="580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413594-C599-471F-916A-19D1D7726069}"/>
              </a:ext>
            </a:extLst>
          </p:cNvPr>
          <p:cNvGrpSpPr/>
          <p:nvPr/>
        </p:nvGrpSpPr>
        <p:grpSpPr>
          <a:xfrm>
            <a:off x="6335582" y="1688094"/>
            <a:ext cx="2615727" cy="2604597"/>
            <a:chOff x="5224234" y="3693947"/>
            <a:chExt cx="2615727" cy="26045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9B7910-AB4A-483E-9409-E7D440FF7E66}"/>
                </a:ext>
              </a:extLst>
            </p:cNvPr>
            <p:cNvSpPr/>
            <p:nvPr/>
          </p:nvSpPr>
          <p:spPr>
            <a:xfrm>
              <a:off x="5831596" y="5072583"/>
              <a:ext cx="1371062" cy="8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4004BB9-E085-414D-B4D1-19A5FF0BC619}"/>
                </a:ext>
              </a:extLst>
            </p:cNvPr>
            <p:cNvGrpSpPr/>
            <p:nvPr/>
          </p:nvGrpSpPr>
          <p:grpSpPr>
            <a:xfrm>
              <a:off x="5224234" y="3693947"/>
              <a:ext cx="2615727" cy="2604597"/>
              <a:chOff x="5663977" y="3129963"/>
              <a:chExt cx="2615727" cy="260459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3A700C8-F505-48FA-BB26-346741AF3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3977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2C2A76CD-F4F5-4E56-8C6C-F4FEAA12C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27911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225B134A-E782-4CEB-85DD-CB1623A7A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91845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672DCD38-2B97-4F43-B521-0ADE26070B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55779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2828E40-6A97-4D64-8557-1AA345693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06523" y="3129963"/>
                <a:ext cx="2109815" cy="1979460"/>
              </a:xfrm>
              <a:prstGeom prst="rect">
                <a:avLst/>
              </a:prstGeom>
            </p:spPr>
          </p:pic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36421852-96A1-4B98-90F9-678CCDA90C79}"/>
              </a:ext>
            </a:extLst>
          </p:cNvPr>
          <p:cNvSpPr/>
          <p:nvPr/>
        </p:nvSpPr>
        <p:spPr>
          <a:xfrm>
            <a:off x="1479390" y="3429000"/>
            <a:ext cx="1066862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737437C-1CF7-4DFA-9A56-64EA1A090E49}"/>
              </a:ext>
            </a:extLst>
          </p:cNvPr>
          <p:cNvSpPr/>
          <p:nvPr/>
        </p:nvSpPr>
        <p:spPr>
          <a:xfrm>
            <a:off x="2649277" y="3429000"/>
            <a:ext cx="1528828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631DCAB-A0F3-4347-9F53-62969DEFF08E}"/>
              </a:ext>
            </a:extLst>
          </p:cNvPr>
          <p:cNvSpPr/>
          <p:nvPr/>
        </p:nvSpPr>
        <p:spPr>
          <a:xfrm>
            <a:off x="4281130" y="3431045"/>
            <a:ext cx="2121191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EF9C169-B00F-4C97-A979-54775CEBACFC}"/>
              </a:ext>
            </a:extLst>
          </p:cNvPr>
          <p:cNvSpPr/>
          <p:nvPr/>
        </p:nvSpPr>
        <p:spPr>
          <a:xfrm>
            <a:off x="6491277" y="3435498"/>
            <a:ext cx="2301030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05AAF4-1A63-490E-A1A2-050AE3DFEFD4}"/>
              </a:ext>
            </a:extLst>
          </p:cNvPr>
          <p:cNvSpPr/>
          <p:nvPr/>
        </p:nvSpPr>
        <p:spPr>
          <a:xfrm>
            <a:off x="2896601" y="2819680"/>
            <a:ext cx="1066862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E9D588-B5E2-4283-AF45-92FCD59187E2}"/>
              </a:ext>
            </a:extLst>
          </p:cNvPr>
          <p:cNvSpPr/>
          <p:nvPr/>
        </p:nvSpPr>
        <p:spPr>
          <a:xfrm>
            <a:off x="1681587" y="2819680"/>
            <a:ext cx="72756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497EA5F-3415-4A01-81C6-A245B2B3D1CF}"/>
              </a:ext>
            </a:extLst>
          </p:cNvPr>
          <p:cNvSpPr/>
          <p:nvPr/>
        </p:nvSpPr>
        <p:spPr>
          <a:xfrm>
            <a:off x="4628503" y="2819680"/>
            <a:ext cx="152882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BE28BD2-A43B-41AE-AAFC-C921AD18AE35}"/>
              </a:ext>
            </a:extLst>
          </p:cNvPr>
          <p:cNvSpPr/>
          <p:nvPr/>
        </p:nvSpPr>
        <p:spPr>
          <a:xfrm>
            <a:off x="6586280" y="2821724"/>
            <a:ext cx="2121191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7EECDC3-E48E-4E3E-A8ED-CBB774CCF0DE}"/>
              </a:ext>
            </a:extLst>
          </p:cNvPr>
          <p:cNvSpPr/>
          <p:nvPr/>
        </p:nvSpPr>
        <p:spPr>
          <a:xfrm>
            <a:off x="4849141" y="2264319"/>
            <a:ext cx="1066862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4BC1AE8-0159-4FF4-A0CB-99478B84D256}"/>
              </a:ext>
            </a:extLst>
          </p:cNvPr>
          <p:cNvSpPr txBox="1"/>
          <p:nvPr/>
        </p:nvSpPr>
        <p:spPr>
          <a:xfrm>
            <a:off x="7399653" y="3506756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F7A312-F029-4BB7-9DAD-A577F28ABCD3}"/>
              </a:ext>
            </a:extLst>
          </p:cNvPr>
          <p:cNvSpPr/>
          <p:nvPr/>
        </p:nvSpPr>
        <p:spPr>
          <a:xfrm>
            <a:off x="3027008" y="2280699"/>
            <a:ext cx="72756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5465B40-F375-4E01-AF6B-B8A29FD54CB7}"/>
              </a:ext>
            </a:extLst>
          </p:cNvPr>
          <p:cNvSpPr/>
          <p:nvPr/>
        </p:nvSpPr>
        <p:spPr>
          <a:xfrm>
            <a:off x="6818212" y="2264222"/>
            <a:ext cx="152882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24BEFBE-D526-4CD0-8B7B-55FB00AC48BF}"/>
              </a:ext>
            </a:extLst>
          </p:cNvPr>
          <p:cNvSpPr/>
          <p:nvPr/>
        </p:nvSpPr>
        <p:spPr>
          <a:xfrm>
            <a:off x="7218842" y="1732941"/>
            <a:ext cx="727568" cy="717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3042DD-C489-4FA3-BB7C-C2F3021924E2}"/>
              </a:ext>
            </a:extLst>
          </p:cNvPr>
          <p:cNvSpPr txBox="1"/>
          <p:nvPr/>
        </p:nvSpPr>
        <p:spPr>
          <a:xfrm>
            <a:off x="833297" y="3501667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B6D23AC-FE7B-4735-B5A6-95BBDEBC4E30}"/>
              </a:ext>
            </a:extLst>
          </p:cNvPr>
          <p:cNvSpPr txBox="1"/>
          <p:nvPr/>
        </p:nvSpPr>
        <p:spPr>
          <a:xfrm>
            <a:off x="833297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34441A7-D70C-45EC-B3FB-1F135F694165}"/>
              </a:ext>
            </a:extLst>
          </p:cNvPr>
          <p:cNvSpPr txBox="1"/>
          <p:nvPr/>
        </p:nvSpPr>
        <p:spPr>
          <a:xfrm>
            <a:off x="833297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2D2071A-739F-4F48-91CA-1015C262841E}"/>
              </a:ext>
            </a:extLst>
          </p:cNvPr>
          <p:cNvSpPr txBox="1"/>
          <p:nvPr/>
        </p:nvSpPr>
        <p:spPr>
          <a:xfrm>
            <a:off x="833297" y="162541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4E34BC-D153-4E2E-9394-4DA82E1ECE48}"/>
              </a:ext>
            </a:extLst>
          </p:cNvPr>
          <p:cNvSpPr txBox="1"/>
          <p:nvPr/>
        </p:nvSpPr>
        <p:spPr>
          <a:xfrm>
            <a:off x="833297" y="4796736"/>
            <a:ext cx="1022440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Mỗi hình sẽ tăng thêm 1 hộp theo hàng ngang và tăng thêm 1 hàng theo hàng dọc. Vậy hình D sẽ có 10 hộp.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CC83A8-3174-4613-96FF-CEC070636CBD}"/>
              </a:ext>
            </a:extLst>
          </p:cNvPr>
          <p:cNvSpPr txBox="1"/>
          <p:nvPr/>
        </p:nvSpPr>
        <p:spPr>
          <a:xfrm>
            <a:off x="7399653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DF16937-3DD4-4972-A4CF-DD5B1B53D810}"/>
              </a:ext>
            </a:extLst>
          </p:cNvPr>
          <p:cNvSpPr txBox="1"/>
          <p:nvPr/>
        </p:nvSpPr>
        <p:spPr>
          <a:xfrm>
            <a:off x="7407809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773AAD-55E3-42A0-903D-2C7928AC2A2F}"/>
              </a:ext>
            </a:extLst>
          </p:cNvPr>
          <p:cNvSpPr txBox="1"/>
          <p:nvPr/>
        </p:nvSpPr>
        <p:spPr>
          <a:xfrm>
            <a:off x="7380154" y="160990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8494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12305 0.00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12331 0.0016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6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2266 -0.0002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2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12539 0.0020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1" grpId="0" animBg="1"/>
      <p:bldP spid="81" grpId="1" animBg="1"/>
      <p:bldP spid="70" grpId="0" animBg="1"/>
      <p:bldP spid="70" grpId="1" animBg="1"/>
      <p:bldP spid="71" grpId="0" animBg="1"/>
      <p:bldP spid="71" grpId="1" animBg="1"/>
      <p:bldP spid="75" grpId="0" animBg="1"/>
      <p:bldP spid="75" grpId="1" animBg="1"/>
      <p:bldP spid="16" grpId="0" animBg="1"/>
      <p:bldP spid="76" grpId="0" animBg="1"/>
      <p:bldP spid="78" grpId="0" animBg="1"/>
      <p:bldP spid="79" grpId="0" animBg="1"/>
      <p:bldP spid="80" grpId="0"/>
      <p:bldP spid="82" grpId="0" animBg="1"/>
      <p:bldP spid="82" grpId="1" animBg="1"/>
      <p:bldP spid="84" grpId="0" animBg="1"/>
      <p:bldP spid="84" grpId="1" animBg="1"/>
      <p:bldP spid="85" grpId="0" animBg="1"/>
      <p:bldP spid="8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3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07F3EF-3105-40BD-AF82-8D1DA8BC4606}"/>
              </a:ext>
            </a:extLst>
          </p:cNvPr>
          <p:cNvSpPr/>
          <p:nvPr/>
        </p:nvSpPr>
        <p:spPr>
          <a:xfrm>
            <a:off x="6269312" y="1947193"/>
            <a:ext cx="4725869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8A7E8A-1D2E-4FFC-92B8-360E7E71AAB4}"/>
              </a:ext>
            </a:extLst>
          </p:cNvPr>
          <p:cNvSpPr/>
          <p:nvPr/>
        </p:nvSpPr>
        <p:spPr>
          <a:xfrm>
            <a:off x="1041885" y="1947193"/>
            <a:ext cx="4725869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5169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09C5BA-52A5-405A-B46E-A09E5C41BFE7}"/>
              </a:ext>
            </a:extLst>
          </p:cNvPr>
          <p:cNvGrpSpPr/>
          <p:nvPr/>
        </p:nvGrpSpPr>
        <p:grpSpPr>
          <a:xfrm>
            <a:off x="1773407" y="1213692"/>
            <a:ext cx="3153077" cy="1461182"/>
            <a:chOff x="1855021" y="1425767"/>
            <a:chExt cx="3153077" cy="14611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0E3A03-718F-41B0-897C-9F02F461F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5021" y="1425767"/>
              <a:ext cx="3153077" cy="14611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2D41E0-0F16-4B2E-ACA8-94C644FACAA9}"/>
                </a:ext>
              </a:extLst>
            </p:cNvPr>
            <p:cNvSpPr txBox="1"/>
            <p:nvPr/>
          </p:nvSpPr>
          <p:spPr>
            <a:xfrm rot="21121239">
              <a:off x="2356585" y="1784101"/>
              <a:ext cx="2149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trụ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13F426-5275-4F1B-90BA-BE44F3544A86}"/>
              </a:ext>
            </a:extLst>
          </p:cNvPr>
          <p:cNvGrpSpPr/>
          <p:nvPr/>
        </p:nvGrpSpPr>
        <p:grpSpPr>
          <a:xfrm>
            <a:off x="6860894" y="828580"/>
            <a:ext cx="3518252" cy="1770402"/>
            <a:chOff x="6818727" y="721946"/>
            <a:chExt cx="3518252" cy="17704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F49FF5-284D-4103-94FC-C1E90806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18727" y="721946"/>
              <a:ext cx="3518252" cy="17704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6081C5-42DE-4286-AABB-415AD557E935}"/>
                </a:ext>
              </a:extLst>
            </p:cNvPr>
            <p:cNvSpPr txBox="1"/>
            <p:nvPr/>
          </p:nvSpPr>
          <p:spPr>
            <a:xfrm rot="21121239">
              <a:off x="7487901" y="1373286"/>
              <a:ext cx="2348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cầu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F1D7FDD-D3E5-402D-A744-AFD3610012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16" r="51448"/>
          <a:stretch/>
        </p:blipFill>
        <p:spPr>
          <a:xfrm>
            <a:off x="1041885" y="2674874"/>
            <a:ext cx="2456827" cy="339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1EB391-A7F2-46EB-A276-6C7F5D1CEA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551"/>
          <a:stretch/>
        </p:blipFill>
        <p:spPr>
          <a:xfrm>
            <a:off x="3498712" y="2674874"/>
            <a:ext cx="2597287" cy="339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2C29B6-2B13-43BC-98D7-495DD9F0633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229"/>
          <a:stretch/>
        </p:blipFill>
        <p:spPr>
          <a:xfrm>
            <a:off x="5982440" y="2240766"/>
            <a:ext cx="2795800" cy="3778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68DC69-334B-49E0-9AEA-8CC059958C0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006" r="8971"/>
          <a:stretch/>
        </p:blipFill>
        <p:spPr>
          <a:xfrm>
            <a:off x="8570932" y="2240766"/>
            <a:ext cx="2424249" cy="37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7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588218-53B9-423A-BE51-BAF58292499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83207-6816-44AD-97C4-20879920186F}"/>
              </a:ext>
            </a:extLst>
          </p:cNvPr>
          <p:cNvSpPr txBox="1"/>
          <p:nvPr/>
        </p:nvSpPr>
        <p:spPr>
          <a:xfrm>
            <a:off x="3405258" y="618543"/>
            <a:ext cx="6091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Hình nào là khối trụ? Hình nào là khối cầu?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F2233F-7D28-443D-A41D-CAF975A60AA7}"/>
              </a:ext>
            </a:extLst>
          </p:cNvPr>
          <p:cNvGrpSpPr/>
          <p:nvPr/>
        </p:nvGrpSpPr>
        <p:grpSpPr>
          <a:xfrm>
            <a:off x="1775866" y="1080207"/>
            <a:ext cx="2029337" cy="1575581"/>
            <a:chOff x="3153844" y="1080207"/>
            <a:chExt cx="2029337" cy="15755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37907E6-7686-414A-9F22-7C1AC8192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814"/>
            <a:stretch/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FEAB6C-2D0F-443D-8D0D-A4BDE18D332A}"/>
                </a:ext>
              </a:extLst>
            </p:cNvPr>
            <p:cNvSpPr txBox="1"/>
            <p:nvPr/>
          </p:nvSpPr>
          <p:spPr>
            <a:xfrm>
              <a:off x="3153844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A.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DB5D2A-AC4D-4BC6-BCD0-92CCFA0FB62B}"/>
              </a:ext>
            </a:extLst>
          </p:cNvPr>
          <p:cNvGrpSpPr/>
          <p:nvPr/>
        </p:nvGrpSpPr>
        <p:grpSpPr>
          <a:xfrm>
            <a:off x="4237527" y="1080207"/>
            <a:ext cx="1718139" cy="1575581"/>
            <a:chOff x="5164037" y="1080207"/>
            <a:chExt cx="1718139" cy="15755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9E7ECC-637F-4C89-B5B7-9DCE1ED7A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7210" r="53604"/>
            <a:stretch/>
          </p:blipFill>
          <p:spPr>
            <a:xfrm>
              <a:off x="5285163" y="1080207"/>
              <a:ext cx="1597013" cy="157558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AD9D6E-17AE-43EE-8F3C-F4128D363106}"/>
                </a:ext>
              </a:extLst>
            </p:cNvPr>
            <p:cNvSpPr txBox="1"/>
            <p:nvPr/>
          </p:nvSpPr>
          <p:spPr>
            <a:xfrm>
              <a:off x="5164037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B.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4F4D92-AABF-4EF6-A118-90F1416B625F}"/>
              </a:ext>
            </a:extLst>
          </p:cNvPr>
          <p:cNvGrpSpPr/>
          <p:nvPr/>
        </p:nvGrpSpPr>
        <p:grpSpPr>
          <a:xfrm>
            <a:off x="6509116" y="1055865"/>
            <a:ext cx="1848427" cy="1575581"/>
            <a:chOff x="6897915" y="1055865"/>
            <a:chExt cx="1848427" cy="15755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4A5599-74B4-4116-ACCF-3E29A11AE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420" r="26394"/>
            <a:stretch/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677470-4E4B-4F78-9E80-9E15C6DD0851}"/>
                </a:ext>
              </a:extLst>
            </p:cNvPr>
            <p:cNvSpPr txBox="1"/>
            <p:nvPr/>
          </p:nvSpPr>
          <p:spPr>
            <a:xfrm>
              <a:off x="6897915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C.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E8B92F-9450-490E-9B2E-9595183FB362}"/>
              </a:ext>
            </a:extLst>
          </p:cNvPr>
          <p:cNvGrpSpPr/>
          <p:nvPr/>
        </p:nvGrpSpPr>
        <p:grpSpPr>
          <a:xfrm>
            <a:off x="8914920" y="1080207"/>
            <a:ext cx="1501214" cy="1575581"/>
            <a:chOff x="8746342" y="1080208"/>
            <a:chExt cx="1501214" cy="15755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29B610-1ACE-4EC7-B78C-22575835C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4789" t="1545" r="385" b="-1545"/>
            <a:stretch/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94A74B-EDC9-44E6-935E-8D5E33C1D3F5}"/>
                </a:ext>
              </a:extLst>
            </p:cNvPr>
            <p:cNvSpPr txBox="1"/>
            <p:nvPr/>
          </p:nvSpPr>
          <p:spPr>
            <a:xfrm>
              <a:off x="8746342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D.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43C322F-5BDD-450A-B164-F4C3CA7AD1CF}"/>
              </a:ext>
            </a:extLst>
          </p:cNvPr>
          <p:cNvSpPr/>
          <p:nvPr/>
        </p:nvSpPr>
        <p:spPr>
          <a:xfrm>
            <a:off x="4154563" y="2046670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ABE5F3-B7A4-44CE-A4FD-10948A2ECA3F}"/>
              </a:ext>
            </a:extLst>
          </p:cNvPr>
          <p:cNvSpPr/>
          <p:nvPr/>
        </p:nvSpPr>
        <p:spPr>
          <a:xfrm rot="20874249">
            <a:off x="3907427" y="123678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52D525-5E70-44F6-B13B-5D02D7FDA4E1}"/>
              </a:ext>
            </a:extLst>
          </p:cNvPr>
          <p:cNvSpPr/>
          <p:nvPr/>
        </p:nvSpPr>
        <p:spPr>
          <a:xfrm>
            <a:off x="8833901" y="2022330"/>
            <a:ext cx="627421" cy="60911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D2FC23-CFB1-4065-B56F-044F6AA1815C}"/>
              </a:ext>
            </a:extLst>
          </p:cNvPr>
          <p:cNvSpPr/>
          <p:nvPr/>
        </p:nvSpPr>
        <p:spPr>
          <a:xfrm rot="20874249">
            <a:off x="8586765" y="121244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968FEBE-6C3D-4C16-83FD-3F7AB6E1C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992" y="3351524"/>
            <a:ext cx="9103347" cy="30622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EB34E75-4EB8-461B-8F1F-8A76F8A6ACB4}"/>
              </a:ext>
            </a:extLst>
          </p:cNvPr>
          <p:cNvSpPr/>
          <p:nvPr/>
        </p:nvSpPr>
        <p:spPr>
          <a:xfrm>
            <a:off x="875465" y="292688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E436C-3A9D-41B3-8209-97DDFC60AAC0}"/>
              </a:ext>
            </a:extLst>
          </p:cNvPr>
          <p:cNvSpPr txBox="1"/>
          <p:nvPr/>
        </p:nvSpPr>
        <p:spPr>
          <a:xfrm>
            <a:off x="1312787" y="2926884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Mỗi vật sau có dạng khối gì?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A78537-4FC1-4D78-AE04-3E991D506607}"/>
              </a:ext>
            </a:extLst>
          </p:cNvPr>
          <p:cNvCxnSpPr/>
          <p:nvPr/>
        </p:nvCxnSpPr>
        <p:spPr>
          <a:xfrm>
            <a:off x="3861610" y="4065563"/>
            <a:ext cx="1076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F7BDF1-5B57-48F4-A564-49A0AF0A6237}"/>
              </a:ext>
            </a:extLst>
          </p:cNvPr>
          <p:cNvCxnSpPr>
            <a:cxnSpLocks/>
          </p:cNvCxnSpPr>
          <p:nvPr/>
        </p:nvCxnSpPr>
        <p:spPr>
          <a:xfrm flipV="1">
            <a:off x="5246013" y="5176911"/>
            <a:ext cx="529855" cy="293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8B140D-99EA-4877-BC80-5D71200D4C88}"/>
              </a:ext>
            </a:extLst>
          </p:cNvPr>
          <p:cNvCxnSpPr>
            <a:cxnSpLocks/>
          </p:cNvCxnSpPr>
          <p:nvPr/>
        </p:nvCxnSpPr>
        <p:spPr>
          <a:xfrm flipV="1">
            <a:off x="7413674" y="4360986"/>
            <a:ext cx="943869" cy="521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AF5A49-697C-40A9-A34A-2CAD99F651E6}"/>
              </a:ext>
            </a:extLst>
          </p:cNvPr>
          <p:cNvCxnSpPr>
            <a:cxnSpLocks/>
          </p:cNvCxnSpPr>
          <p:nvPr/>
        </p:nvCxnSpPr>
        <p:spPr>
          <a:xfrm>
            <a:off x="7315200" y="4065563"/>
            <a:ext cx="1897237" cy="1257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EAEE8B9-550E-42BC-AEF4-0546D0339AD8}"/>
              </a:ext>
            </a:extLst>
          </p:cNvPr>
          <p:cNvSpPr txBox="1"/>
          <p:nvPr/>
        </p:nvSpPr>
        <p:spPr>
          <a:xfrm>
            <a:off x="1312787" y="3398753"/>
            <a:ext cx="10160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Hãy nêu tên một số đồ vật có dạng khối trụ hoặc khối cầu mà em biết.</a:t>
            </a:r>
          </a:p>
        </p:txBody>
      </p:sp>
      <p:pic>
        <p:nvPicPr>
          <p:cNvPr id="1026" name="Picture 2" descr="Nước Ngọt Coca Cola Lon 330ml – Siêu thị Kingfood">
            <a:extLst>
              <a:ext uri="{FF2B5EF4-FFF2-40B4-BE49-F238E27FC236}">
                <a16:creationId xmlns:a16="http://schemas.microsoft.com/office/drawing/2014/main" id="{DBD8A289-8EBE-4547-B8D4-73D48584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72" y="4324878"/>
            <a:ext cx="1975374" cy="19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83B1EEA-8DD0-4417-86EB-3AD08777DC30}"/>
              </a:ext>
            </a:extLst>
          </p:cNvPr>
          <p:cNvSpPr/>
          <p:nvPr/>
        </p:nvSpPr>
        <p:spPr>
          <a:xfrm rot="20874249">
            <a:off x="990984" y="3983866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ộp Bút Chì Màu 18 Màu, Giá tháng 5/2021">
            <a:extLst>
              <a:ext uri="{FF2B5EF4-FFF2-40B4-BE49-F238E27FC236}">
                <a16:creationId xmlns:a16="http://schemas.microsoft.com/office/drawing/2014/main" id="{E4D95E40-991E-47E2-BA4D-566A3C5B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84" y="4734622"/>
            <a:ext cx="1574000" cy="1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ép cà rốt cam">
            <a:extLst>
              <a:ext uri="{FF2B5EF4-FFF2-40B4-BE49-F238E27FC236}">
                <a16:creationId xmlns:a16="http://schemas.microsoft.com/office/drawing/2014/main" id="{D4DF645E-EBC4-4E52-8D67-9987A1CA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52" y="3796825"/>
            <a:ext cx="1915541" cy="1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9F8AFD8-0521-41C9-9D1B-971DE9C40B8E}"/>
              </a:ext>
            </a:extLst>
          </p:cNvPr>
          <p:cNvSpPr/>
          <p:nvPr/>
        </p:nvSpPr>
        <p:spPr>
          <a:xfrm rot="20874249">
            <a:off x="5500070" y="3984419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Trái Đất, Địa Cầu, Hành Tinh Vũ Trụ, Tách Nền PNG 8 - Free.Vector6.com">
            <a:extLst>
              <a:ext uri="{FF2B5EF4-FFF2-40B4-BE49-F238E27FC236}">
                <a16:creationId xmlns:a16="http://schemas.microsoft.com/office/drawing/2014/main" id="{DDF52564-A75C-444D-9CA8-D4D1C5FB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99" y="4111363"/>
            <a:ext cx="3171826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ãn Hình ảnh | Định dạng hình ảnh PNG 400759324| vn.lovepik.com">
            <a:extLst>
              <a:ext uri="{FF2B5EF4-FFF2-40B4-BE49-F238E27FC236}">
                <a16:creationId xmlns:a16="http://schemas.microsoft.com/office/drawing/2014/main" id="{1CEA6B93-646D-4A70-8FCF-6FE6D4BB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7907" r="94651">
                        <a14:foregroundMark x1="7907" y1="40814" x2="8140" y2="51744"/>
                        <a14:foregroundMark x1="90349" y1="51047" x2="90930" y2="56977"/>
                        <a14:foregroundMark x1="94651" y1="55349" x2="94651" y2="5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94" y="3717876"/>
            <a:ext cx="1930896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ơ thấy chơi bóng bàn đánh con gì? Mơ trái bóng bàn? - KUBET | KU CASINO |  KUBET88 | KUBET77 | Link vào nhà cái KUBET chính thức 2021 tại kutop1.com">
            <a:extLst>
              <a:ext uri="{FF2B5EF4-FFF2-40B4-BE49-F238E27FC236}">
                <a16:creationId xmlns:a16="http://schemas.microsoft.com/office/drawing/2014/main" id="{EB539CD5-C39C-4657-983C-62495161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16" y="4625621"/>
            <a:ext cx="1913580" cy="19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4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/>
      <p:bldP spid="34" grpId="0"/>
      <p:bldP spid="36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93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C097A8-192F-43C0-8DF3-5EA4E874E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421" y="131864"/>
            <a:ext cx="8053058" cy="5156361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788813" y="1405851"/>
            <a:ext cx="1116312" cy="472051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D4B0DB1-34F6-4AB7-9542-57D9977EBE0D}"/>
              </a:ext>
            </a:extLst>
          </p:cNvPr>
          <p:cNvSpPr txBox="1"/>
          <p:nvPr/>
        </p:nvSpPr>
        <p:spPr>
          <a:xfrm>
            <a:off x="731064" y="4923351"/>
            <a:ext cx="287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bức tranh có: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5458A5-2B0F-40C6-9B74-0EF5CDBA8530}"/>
              </a:ext>
            </a:extLst>
          </p:cNvPr>
          <p:cNvGrpSpPr/>
          <p:nvPr/>
        </p:nvGrpSpPr>
        <p:grpSpPr>
          <a:xfrm>
            <a:off x="785700" y="5486181"/>
            <a:ext cx="4442242" cy="545510"/>
            <a:chOff x="785700" y="5486181"/>
            <a:chExt cx="4442242" cy="54551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AEE228-FB66-458A-96A1-469479B6A845}"/>
                </a:ext>
              </a:extLst>
            </p:cNvPr>
            <p:cNvSpPr txBox="1"/>
            <p:nvPr/>
          </p:nvSpPr>
          <p:spPr>
            <a:xfrm>
              <a:off x="785700" y="5549069"/>
              <a:ext cx="4442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          đèn lồng dạng khối trụ.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2DEA564-6FF8-4854-99EE-796253B47028}"/>
                </a:ext>
              </a:extLst>
            </p:cNvPr>
            <p:cNvSpPr/>
            <p:nvPr/>
          </p:nvSpPr>
          <p:spPr>
            <a:xfrm>
              <a:off x="1281327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F355CD-AB2A-4947-8DA4-9A23C1937425}"/>
              </a:ext>
            </a:extLst>
          </p:cNvPr>
          <p:cNvGrpSpPr/>
          <p:nvPr/>
        </p:nvGrpSpPr>
        <p:grpSpPr>
          <a:xfrm>
            <a:off x="5988402" y="5486181"/>
            <a:ext cx="4665060" cy="545510"/>
            <a:chOff x="785700" y="5486181"/>
            <a:chExt cx="4665060" cy="54551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E99BF5A-3BDB-4154-A592-C2019A22493D}"/>
                </a:ext>
              </a:extLst>
            </p:cNvPr>
            <p:cNvSpPr txBox="1"/>
            <p:nvPr/>
          </p:nvSpPr>
          <p:spPr>
            <a:xfrm>
              <a:off x="785700" y="5549069"/>
              <a:ext cx="4665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đèn lồng dạng khối cầu.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EF127B58-CAAD-43B7-A93A-564E1DF16002}"/>
                </a:ext>
              </a:extLst>
            </p:cNvPr>
            <p:cNvSpPr/>
            <p:nvPr/>
          </p:nvSpPr>
          <p:spPr>
            <a:xfrm>
              <a:off x="1360809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828CF52-AB80-444B-BC4C-3BF458C8CE76}"/>
              </a:ext>
            </a:extLst>
          </p:cNvPr>
          <p:cNvSpPr txBox="1"/>
          <p:nvPr/>
        </p:nvSpPr>
        <p:spPr>
          <a:xfrm>
            <a:off x="6804918" y="133551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2C5327-D7CC-4C24-BA16-8CC0955EDAD9}"/>
              </a:ext>
            </a:extLst>
          </p:cNvPr>
          <p:cNvSpPr txBox="1"/>
          <p:nvPr/>
        </p:nvSpPr>
        <p:spPr>
          <a:xfrm>
            <a:off x="7254360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9376BF-7883-4C35-8A97-9174FAB93BAF}"/>
              </a:ext>
            </a:extLst>
          </p:cNvPr>
          <p:cNvSpPr txBox="1"/>
          <p:nvPr/>
        </p:nvSpPr>
        <p:spPr>
          <a:xfrm>
            <a:off x="7710795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D849363-1B77-4028-A0F2-4CDD302A802A}"/>
              </a:ext>
            </a:extLst>
          </p:cNvPr>
          <p:cNvSpPr txBox="1"/>
          <p:nvPr/>
        </p:nvSpPr>
        <p:spPr>
          <a:xfrm>
            <a:off x="8137968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C54BF2-2E0D-4349-BF17-4F16FACA95BF}"/>
              </a:ext>
            </a:extLst>
          </p:cNvPr>
          <p:cNvSpPr txBox="1"/>
          <p:nvPr/>
        </p:nvSpPr>
        <p:spPr>
          <a:xfrm>
            <a:off x="8587410" y="1293126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781F48B-CFD6-45A3-A856-A8D2CD0C2829}"/>
              </a:ext>
            </a:extLst>
          </p:cNvPr>
          <p:cNvSpPr txBox="1"/>
          <p:nvPr/>
        </p:nvSpPr>
        <p:spPr>
          <a:xfrm>
            <a:off x="9134740" y="121182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B1D6399-5BBE-4CA9-B4C2-C8A676579B52}"/>
              </a:ext>
            </a:extLst>
          </p:cNvPr>
          <p:cNvSpPr txBox="1"/>
          <p:nvPr/>
        </p:nvSpPr>
        <p:spPr>
          <a:xfrm>
            <a:off x="9682070" y="111346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66464D2-3F11-40A9-8EB8-F94092BAD661}"/>
              </a:ext>
            </a:extLst>
          </p:cNvPr>
          <p:cNvSpPr txBox="1"/>
          <p:nvPr/>
        </p:nvSpPr>
        <p:spPr>
          <a:xfrm>
            <a:off x="4504976" y="198239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8415058-C036-46BB-B683-7491C08D4151}"/>
              </a:ext>
            </a:extLst>
          </p:cNvPr>
          <p:cNvSpPr txBox="1"/>
          <p:nvPr/>
        </p:nvSpPr>
        <p:spPr>
          <a:xfrm>
            <a:off x="4885009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0C24FA1-E79B-44EB-AB3E-35E3B1247973}"/>
              </a:ext>
            </a:extLst>
          </p:cNvPr>
          <p:cNvSpPr/>
          <p:nvPr/>
        </p:nvSpPr>
        <p:spPr>
          <a:xfrm>
            <a:off x="1280687" y="548058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25ADF54-A676-4BF9-8369-9C544A1C34AA}"/>
              </a:ext>
            </a:extLst>
          </p:cNvPr>
          <p:cNvSpPr txBox="1"/>
          <p:nvPr/>
        </p:nvSpPr>
        <p:spPr>
          <a:xfrm>
            <a:off x="5226193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C853DD-35AC-4D64-9E3E-631BA21D25E8}"/>
              </a:ext>
            </a:extLst>
          </p:cNvPr>
          <p:cNvSpPr txBox="1"/>
          <p:nvPr/>
        </p:nvSpPr>
        <p:spPr>
          <a:xfrm>
            <a:off x="563406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AD1F73E-DED8-43FC-BA59-EB4F2336020A}"/>
              </a:ext>
            </a:extLst>
          </p:cNvPr>
          <p:cNvSpPr txBox="1"/>
          <p:nvPr/>
        </p:nvSpPr>
        <p:spPr>
          <a:xfrm>
            <a:off x="595534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DF00728-6AF4-4225-8BF1-00005C6F98F1}"/>
              </a:ext>
            </a:extLst>
          </p:cNvPr>
          <p:cNvSpPr txBox="1"/>
          <p:nvPr/>
        </p:nvSpPr>
        <p:spPr>
          <a:xfrm>
            <a:off x="6272211" y="21779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BDEA7D8-B0BD-442C-953D-6271AAA1F37C}"/>
              </a:ext>
            </a:extLst>
          </p:cNvPr>
          <p:cNvSpPr txBox="1"/>
          <p:nvPr/>
        </p:nvSpPr>
        <p:spPr>
          <a:xfrm>
            <a:off x="7460506" y="26130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A7D1E7E-D354-4563-AE49-4B6C42ACC3FC}"/>
              </a:ext>
            </a:extLst>
          </p:cNvPr>
          <p:cNvSpPr txBox="1"/>
          <p:nvPr/>
        </p:nvSpPr>
        <p:spPr>
          <a:xfrm>
            <a:off x="7833300" y="259213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C5504B-8939-4581-8FAB-AF810847B827}"/>
              </a:ext>
            </a:extLst>
          </p:cNvPr>
          <p:cNvSpPr txBox="1"/>
          <p:nvPr/>
        </p:nvSpPr>
        <p:spPr>
          <a:xfrm>
            <a:off x="8267878" y="25726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C1FCBBB-715B-4E1C-BBAE-F86D1B23E852}"/>
              </a:ext>
            </a:extLst>
          </p:cNvPr>
          <p:cNvSpPr txBox="1"/>
          <p:nvPr/>
        </p:nvSpPr>
        <p:spPr>
          <a:xfrm>
            <a:off x="8603506" y="258311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F68D0E3-8022-4277-9AE4-12C68CDEE80B}"/>
              </a:ext>
            </a:extLst>
          </p:cNvPr>
          <p:cNvSpPr txBox="1"/>
          <p:nvPr/>
        </p:nvSpPr>
        <p:spPr>
          <a:xfrm>
            <a:off x="9166761" y="2583110"/>
            <a:ext cx="61728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F61F5B7-ABC3-4C96-9AE5-729B78876F85}"/>
              </a:ext>
            </a:extLst>
          </p:cNvPr>
          <p:cNvSpPr txBox="1"/>
          <p:nvPr/>
        </p:nvSpPr>
        <p:spPr>
          <a:xfrm>
            <a:off x="9700116" y="250046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E1944B63-1A94-4C77-9216-00684CAFF10E}"/>
              </a:ext>
            </a:extLst>
          </p:cNvPr>
          <p:cNvSpPr/>
          <p:nvPr/>
        </p:nvSpPr>
        <p:spPr>
          <a:xfrm>
            <a:off x="6438462" y="5480583"/>
            <a:ext cx="774979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4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4" grpId="0"/>
      <p:bldP spid="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1BF50B-9BD2-475D-84C0-ED29E4F5C5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0000"/>
          <a:stretch/>
        </p:blipFill>
        <p:spPr>
          <a:xfrm>
            <a:off x="786424" y="2076725"/>
            <a:ext cx="10285650" cy="13522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D95FF01-7137-420D-9A29-DF3960A7FA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875519" y="4105137"/>
            <a:ext cx="10285650" cy="13522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7E1DA3-0234-481D-9FF8-7DBED2D13EE7}"/>
              </a:ext>
            </a:extLst>
          </p:cNvPr>
          <p:cNvSpPr/>
          <p:nvPr/>
        </p:nvSpPr>
        <p:spPr>
          <a:xfrm>
            <a:off x="959927" y="2076725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A3FF90-5444-46E0-AD6A-723340E32AE9}"/>
              </a:ext>
            </a:extLst>
          </p:cNvPr>
          <p:cNvSpPr/>
          <p:nvPr/>
        </p:nvSpPr>
        <p:spPr>
          <a:xfrm>
            <a:off x="4313125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4049A78-44A5-4E94-B8BC-13D37AD298AA}"/>
              </a:ext>
            </a:extLst>
          </p:cNvPr>
          <p:cNvSpPr/>
          <p:nvPr/>
        </p:nvSpPr>
        <p:spPr>
          <a:xfrm>
            <a:off x="7666323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9FBE1F-CB49-419B-A1B0-96EFDCD2D818}"/>
              </a:ext>
            </a:extLst>
          </p:cNvPr>
          <p:cNvSpPr/>
          <p:nvPr/>
        </p:nvSpPr>
        <p:spPr>
          <a:xfrm>
            <a:off x="1936652" y="1813828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E6DFF3B-9F20-48D8-AC10-5E76647BE7C8}"/>
              </a:ext>
            </a:extLst>
          </p:cNvPr>
          <p:cNvSpPr/>
          <p:nvPr/>
        </p:nvSpPr>
        <p:spPr>
          <a:xfrm>
            <a:off x="5295637" y="1810035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2E49D4E-5A65-4653-AD92-6AD5627D970D}"/>
              </a:ext>
            </a:extLst>
          </p:cNvPr>
          <p:cNvSpPr/>
          <p:nvPr/>
        </p:nvSpPr>
        <p:spPr>
          <a:xfrm>
            <a:off x="8654622" y="1806242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4815744" y="4663261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45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3" grpId="0" animBg="1"/>
      <p:bldP spid="32" grpId="0" animBg="1"/>
      <p:bldP spid="34" grpId="0" animBg="1"/>
      <p:bldP spid="4" grpId="0" animBg="1"/>
      <p:bldP spid="38" grpId="0" animBg="1"/>
      <p:bldP spid="39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305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khối cầu sẽ rơi vào khoang khi phép tính có kết quả lớn nhất. Khoang đó có dạng khối trụ hay khối cầu?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E84F3C-2462-43BB-B3BA-86AFF2C64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244406"/>
            <a:ext cx="6666331" cy="6171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D2F2558-6979-4F12-AB2A-4806E75DAC02}"/>
              </a:ext>
            </a:extLst>
          </p:cNvPr>
          <p:cNvGrpSpPr/>
          <p:nvPr/>
        </p:nvGrpSpPr>
        <p:grpSpPr>
          <a:xfrm>
            <a:off x="5578691" y="3878491"/>
            <a:ext cx="662828" cy="662828"/>
            <a:chOff x="1750173" y="2926500"/>
            <a:chExt cx="662828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07C4C6-34D7-43BB-B808-86DF5CA9939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B48A0F-3ACD-4F04-8BEF-765BA836704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46E286-EA23-46F0-86B2-5F567BB94690}"/>
              </a:ext>
            </a:extLst>
          </p:cNvPr>
          <p:cNvGrpSpPr/>
          <p:nvPr/>
        </p:nvGrpSpPr>
        <p:grpSpPr>
          <a:xfrm>
            <a:off x="9011208" y="2766172"/>
            <a:ext cx="662828" cy="662828"/>
            <a:chOff x="1750173" y="2926500"/>
            <a:chExt cx="662828" cy="66282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F242EE6-1327-4CE3-86AB-F6DF8FD1304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5D0E6EE-314C-4BF9-8E0D-66D12821ED1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73107F1-AB3E-4926-99ED-C899A9EB6CE8}"/>
              </a:ext>
            </a:extLst>
          </p:cNvPr>
          <p:cNvGrpSpPr/>
          <p:nvPr/>
        </p:nvGrpSpPr>
        <p:grpSpPr>
          <a:xfrm>
            <a:off x="5764586" y="5407820"/>
            <a:ext cx="662828" cy="662828"/>
            <a:chOff x="1750173" y="2926500"/>
            <a:chExt cx="662828" cy="66282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8830ABB-AF1D-413B-87EC-16D75E7D0A0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A6D842-E1D0-4460-91D1-8157DE83032B}"/>
                </a:ext>
              </a:extLst>
            </p:cNvPr>
            <p:cNvSpPr txBox="1"/>
            <p:nvPr/>
          </p:nvSpPr>
          <p:spPr>
            <a:xfrm>
              <a:off x="1762608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A46B023-8F28-4892-B4D7-B2A58E68B08A}"/>
              </a:ext>
            </a:extLst>
          </p:cNvPr>
          <p:cNvGrpSpPr/>
          <p:nvPr/>
        </p:nvGrpSpPr>
        <p:grpSpPr>
          <a:xfrm>
            <a:off x="8992604" y="4389783"/>
            <a:ext cx="662828" cy="662828"/>
            <a:chOff x="1750173" y="2926500"/>
            <a:chExt cx="662828" cy="66282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0092F05-289C-47B7-B0DA-1A09E6C4186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442385-D1C4-470D-86ED-63A0653D396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4F39BDA-4E1D-4910-841D-A4D34C9BF46E}"/>
              </a:ext>
            </a:extLst>
          </p:cNvPr>
          <p:cNvSpPr/>
          <p:nvPr/>
        </p:nvSpPr>
        <p:spPr>
          <a:xfrm>
            <a:off x="6850380" y="1805940"/>
            <a:ext cx="1371600" cy="3436620"/>
          </a:xfrm>
          <a:custGeom>
            <a:avLst/>
            <a:gdLst>
              <a:gd name="connsiteX0" fmla="*/ 1402360 w 1402360"/>
              <a:gd name="connsiteY0" fmla="*/ 0 h 3436620"/>
              <a:gd name="connsiteX1" fmla="*/ 1128040 w 1402360"/>
              <a:gd name="connsiteY1" fmla="*/ 22860 h 3436620"/>
              <a:gd name="connsiteX2" fmla="*/ 1105180 w 1402360"/>
              <a:gd name="connsiteY2" fmla="*/ 30480 h 3436620"/>
              <a:gd name="connsiteX3" fmla="*/ 1074700 w 1402360"/>
              <a:gd name="connsiteY3" fmla="*/ 38100 h 3436620"/>
              <a:gd name="connsiteX4" fmla="*/ 1044220 w 1402360"/>
              <a:gd name="connsiteY4" fmla="*/ 53340 h 3436620"/>
              <a:gd name="connsiteX5" fmla="*/ 990880 w 1402360"/>
              <a:gd name="connsiteY5" fmla="*/ 68580 h 3436620"/>
              <a:gd name="connsiteX6" fmla="*/ 945160 w 1402360"/>
              <a:gd name="connsiteY6" fmla="*/ 91440 h 3436620"/>
              <a:gd name="connsiteX7" fmla="*/ 922300 w 1402360"/>
              <a:gd name="connsiteY7" fmla="*/ 99060 h 3436620"/>
              <a:gd name="connsiteX8" fmla="*/ 876580 w 1402360"/>
              <a:gd name="connsiteY8" fmla="*/ 129540 h 3436620"/>
              <a:gd name="connsiteX9" fmla="*/ 823240 w 1402360"/>
              <a:gd name="connsiteY9" fmla="*/ 190500 h 3436620"/>
              <a:gd name="connsiteX10" fmla="*/ 792760 w 1402360"/>
              <a:gd name="connsiteY10" fmla="*/ 228600 h 3436620"/>
              <a:gd name="connsiteX11" fmla="*/ 754660 w 1402360"/>
              <a:gd name="connsiteY11" fmla="*/ 259080 h 3436620"/>
              <a:gd name="connsiteX12" fmla="*/ 724180 w 1402360"/>
              <a:gd name="connsiteY12" fmla="*/ 304800 h 3436620"/>
              <a:gd name="connsiteX13" fmla="*/ 701320 w 1402360"/>
              <a:gd name="connsiteY13" fmla="*/ 327660 h 3436620"/>
              <a:gd name="connsiteX14" fmla="*/ 647980 w 1402360"/>
              <a:gd name="connsiteY14" fmla="*/ 396240 h 3436620"/>
              <a:gd name="connsiteX15" fmla="*/ 617500 w 1402360"/>
              <a:gd name="connsiteY15" fmla="*/ 434340 h 3436620"/>
              <a:gd name="connsiteX16" fmla="*/ 609880 w 1402360"/>
              <a:gd name="connsiteY16" fmla="*/ 457200 h 3436620"/>
              <a:gd name="connsiteX17" fmla="*/ 594640 w 1402360"/>
              <a:gd name="connsiteY17" fmla="*/ 487680 h 3436620"/>
              <a:gd name="connsiteX18" fmla="*/ 579400 w 1402360"/>
              <a:gd name="connsiteY18" fmla="*/ 510540 h 3436620"/>
              <a:gd name="connsiteX19" fmla="*/ 564160 w 1402360"/>
              <a:gd name="connsiteY19" fmla="*/ 556260 h 3436620"/>
              <a:gd name="connsiteX20" fmla="*/ 556540 w 1402360"/>
              <a:gd name="connsiteY20" fmla="*/ 579120 h 3436620"/>
              <a:gd name="connsiteX21" fmla="*/ 541300 w 1402360"/>
              <a:gd name="connsiteY21" fmla="*/ 609600 h 3436620"/>
              <a:gd name="connsiteX22" fmla="*/ 526060 w 1402360"/>
              <a:gd name="connsiteY22" fmla="*/ 678180 h 3436620"/>
              <a:gd name="connsiteX23" fmla="*/ 518440 w 1402360"/>
              <a:gd name="connsiteY23" fmla="*/ 701040 h 3436620"/>
              <a:gd name="connsiteX24" fmla="*/ 510820 w 1402360"/>
              <a:gd name="connsiteY24" fmla="*/ 731520 h 3436620"/>
              <a:gd name="connsiteX25" fmla="*/ 495580 w 1402360"/>
              <a:gd name="connsiteY25" fmla="*/ 777240 h 3436620"/>
              <a:gd name="connsiteX26" fmla="*/ 480340 w 1402360"/>
              <a:gd name="connsiteY26" fmla="*/ 845820 h 3436620"/>
              <a:gd name="connsiteX27" fmla="*/ 472720 w 1402360"/>
              <a:gd name="connsiteY27" fmla="*/ 868680 h 3436620"/>
              <a:gd name="connsiteX28" fmla="*/ 465100 w 1402360"/>
              <a:gd name="connsiteY28" fmla="*/ 906780 h 3436620"/>
              <a:gd name="connsiteX29" fmla="*/ 442240 w 1402360"/>
              <a:gd name="connsiteY29" fmla="*/ 998220 h 3436620"/>
              <a:gd name="connsiteX30" fmla="*/ 434620 w 1402360"/>
              <a:gd name="connsiteY30" fmla="*/ 1028700 h 3436620"/>
              <a:gd name="connsiteX31" fmla="*/ 419380 w 1402360"/>
              <a:gd name="connsiteY31" fmla="*/ 1074420 h 3436620"/>
              <a:gd name="connsiteX32" fmla="*/ 411760 w 1402360"/>
              <a:gd name="connsiteY32" fmla="*/ 1135380 h 3436620"/>
              <a:gd name="connsiteX33" fmla="*/ 396520 w 1402360"/>
              <a:gd name="connsiteY33" fmla="*/ 1219200 h 3436620"/>
              <a:gd name="connsiteX34" fmla="*/ 381280 w 1402360"/>
              <a:gd name="connsiteY34" fmla="*/ 1379220 h 3436620"/>
              <a:gd name="connsiteX35" fmla="*/ 366040 w 1402360"/>
              <a:gd name="connsiteY35" fmla="*/ 1455420 h 3436620"/>
              <a:gd name="connsiteX36" fmla="*/ 358420 w 1402360"/>
              <a:gd name="connsiteY36" fmla="*/ 1661160 h 3436620"/>
              <a:gd name="connsiteX37" fmla="*/ 350800 w 1402360"/>
              <a:gd name="connsiteY37" fmla="*/ 1684020 h 3436620"/>
              <a:gd name="connsiteX38" fmla="*/ 343180 w 1402360"/>
              <a:gd name="connsiteY38" fmla="*/ 1744980 h 3436620"/>
              <a:gd name="connsiteX39" fmla="*/ 327940 w 1402360"/>
              <a:gd name="connsiteY39" fmla="*/ 1790700 h 3436620"/>
              <a:gd name="connsiteX40" fmla="*/ 320320 w 1402360"/>
              <a:gd name="connsiteY40" fmla="*/ 1859280 h 3436620"/>
              <a:gd name="connsiteX41" fmla="*/ 312700 w 1402360"/>
              <a:gd name="connsiteY41" fmla="*/ 1943100 h 3436620"/>
              <a:gd name="connsiteX42" fmla="*/ 297460 w 1402360"/>
              <a:gd name="connsiteY42" fmla="*/ 2042160 h 3436620"/>
              <a:gd name="connsiteX43" fmla="*/ 282220 w 1402360"/>
              <a:gd name="connsiteY43" fmla="*/ 2263140 h 3436620"/>
              <a:gd name="connsiteX44" fmla="*/ 266980 w 1402360"/>
              <a:gd name="connsiteY44" fmla="*/ 2339340 h 3436620"/>
              <a:gd name="connsiteX45" fmla="*/ 259360 w 1402360"/>
              <a:gd name="connsiteY45" fmla="*/ 2385060 h 3436620"/>
              <a:gd name="connsiteX46" fmla="*/ 244120 w 1402360"/>
              <a:gd name="connsiteY46" fmla="*/ 2430780 h 3436620"/>
              <a:gd name="connsiteX47" fmla="*/ 228880 w 1402360"/>
              <a:gd name="connsiteY47" fmla="*/ 2499360 h 3436620"/>
              <a:gd name="connsiteX48" fmla="*/ 213640 w 1402360"/>
              <a:gd name="connsiteY48" fmla="*/ 2522220 h 3436620"/>
              <a:gd name="connsiteX49" fmla="*/ 198400 w 1402360"/>
              <a:gd name="connsiteY49" fmla="*/ 2575560 h 3436620"/>
              <a:gd name="connsiteX50" fmla="*/ 190780 w 1402360"/>
              <a:gd name="connsiteY50" fmla="*/ 2606040 h 3436620"/>
              <a:gd name="connsiteX51" fmla="*/ 167920 w 1402360"/>
              <a:gd name="connsiteY51" fmla="*/ 2674620 h 3436620"/>
              <a:gd name="connsiteX52" fmla="*/ 160300 w 1402360"/>
              <a:gd name="connsiteY52" fmla="*/ 2697480 h 3436620"/>
              <a:gd name="connsiteX53" fmla="*/ 152680 w 1402360"/>
              <a:gd name="connsiteY53" fmla="*/ 2727960 h 3436620"/>
              <a:gd name="connsiteX54" fmla="*/ 137440 w 1402360"/>
              <a:gd name="connsiteY54" fmla="*/ 2750820 h 3436620"/>
              <a:gd name="connsiteX55" fmla="*/ 122200 w 1402360"/>
              <a:gd name="connsiteY55" fmla="*/ 2804160 h 3436620"/>
              <a:gd name="connsiteX56" fmla="*/ 106960 w 1402360"/>
              <a:gd name="connsiteY56" fmla="*/ 2849880 h 3436620"/>
              <a:gd name="connsiteX57" fmla="*/ 99340 w 1402360"/>
              <a:gd name="connsiteY57" fmla="*/ 2872740 h 3436620"/>
              <a:gd name="connsiteX58" fmla="*/ 84100 w 1402360"/>
              <a:gd name="connsiteY58" fmla="*/ 2933700 h 3436620"/>
              <a:gd name="connsiteX59" fmla="*/ 76480 w 1402360"/>
              <a:gd name="connsiteY59" fmla="*/ 2956560 h 3436620"/>
              <a:gd name="connsiteX60" fmla="*/ 68860 w 1402360"/>
              <a:gd name="connsiteY60" fmla="*/ 2994660 h 3436620"/>
              <a:gd name="connsiteX61" fmla="*/ 53620 w 1402360"/>
              <a:gd name="connsiteY61" fmla="*/ 3040380 h 3436620"/>
              <a:gd name="connsiteX62" fmla="*/ 46000 w 1402360"/>
              <a:gd name="connsiteY62" fmla="*/ 3070860 h 3436620"/>
              <a:gd name="connsiteX63" fmla="*/ 38380 w 1402360"/>
              <a:gd name="connsiteY63" fmla="*/ 3108960 h 3436620"/>
              <a:gd name="connsiteX64" fmla="*/ 30760 w 1402360"/>
              <a:gd name="connsiteY64" fmla="*/ 3131820 h 3436620"/>
              <a:gd name="connsiteX65" fmla="*/ 15520 w 1402360"/>
              <a:gd name="connsiteY65" fmla="*/ 3230880 h 3436620"/>
              <a:gd name="connsiteX66" fmla="*/ 7900 w 1402360"/>
              <a:gd name="connsiteY66" fmla="*/ 3268980 h 3436620"/>
              <a:gd name="connsiteX67" fmla="*/ 280 w 1402360"/>
              <a:gd name="connsiteY67" fmla="*/ 3436620 h 34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02360" h="3436620">
                <a:moveTo>
                  <a:pt x="1402360" y="0"/>
                </a:moveTo>
                <a:cubicBezTo>
                  <a:pt x="1359680" y="1778"/>
                  <a:pt x="1193021" y="1200"/>
                  <a:pt x="1128040" y="22860"/>
                </a:cubicBezTo>
                <a:cubicBezTo>
                  <a:pt x="1120420" y="25400"/>
                  <a:pt x="1112903" y="28273"/>
                  <a:pt x="1105180" y="30480"/>
                </a:cubicBezTo>
                <a:cubicBezTo>
                  <a:pt x="1095110" y="33357"/>
                  <a:pt x="1084506" y="34423"/>
                  <a:pt x="1074700" y="38100"/>
                </a:cubicBezTo>
                <a:cubicBezTo>
                  <a:pt x="1064064" y="42088"/>
                  <a:pt x="1054661" y="48865"/>
                  <a:pt x="1044220" y="53340"/>
                </a:cubicBezTo>
                <a:cubicBezTo>
                  <a:pt x="1025950" y="61170"/>
                  <a:pt x="1010214" y="63056"/>
                  <a:pt x="990880" y="68580"/>
                </a:cubicBezTo>
                <a:cubicBezTo>
                  <a:pt x="946189" y="81349"/>
                  <a:pt x="989688" y="69176"/>
                  <a:pt x="945160" y="91440"/>
                </a:cubicBezTo>
                <a:cubicBezTo>
                  <a:pt x="937976" y="95032"/>
                  <a:pt x="929321" y="95159"/>
                  <a:pt x="922300" y="99060"/>
                </a:cubicBezTo>
                <a:cubicBezTo>
                  <a:pt x="906289" y="107955"/>
                  <a:pt x="876580" y="129540"/>
                  <a:pt x="876580" y="129540"/>
                </a:cubicBezTo>
                <a:cubicBezTo>
                  <a:pt x="841020" y="182880"/>
                  <a:pt x="861340" y="165100"/>
                  <a:pt x="823240" y="190500"/>
                </a:cubicBezTo>
                <a:cubicBezTo>
                  <a:pt x="808405" y="235004"/>
                  <a:pt x="827227" y="194133"/>
                  <a:pt x="792760" y="228600"/>
                </a:cubicBezTo>
                <a:cubicBezTo>
                  <a:pt x="758293" y="263067"/>
                  <a:pt x="799164" y="244245"/>
                  <a:pt x="754660" y="259080"/>
                </a:cubicBezTo>
                <a:cubicBezTo>
                  <a:pt x="744500" y="274320"/>
                  <a:pt x="737132" y="291848"/>
                  <a:pt x="724180" y="304800"/>
                </a:cubicBezTo>
                <a:cubicBezTo>
                  <a:pt x="716560" y="312420"/>
                  <a:pt x="707936" y="319154"/>
                  <a:pt x="701320" y="327660"/>
                </a:cubicBezTo>
                <a:cubicBezTo>
                  <a:pt x="637519" y="409690"/>
                  <a:pt x="699879" y="344341"/>
                  <a:pt x="647980" y="396240"/>
                </a:cubicBezTo>
                <a:cubicBezTo>
                  <a:pt x="628827" y="453699"/>
                  <a:pt x="656891" y="385101"/>
                  <a:pt x="617500" y="434340"/>
                </a:cubicBezTo>
                <a:cubicBezTo>
                  <a:pt x="612482" y="440612"/>
                  <a:pt x="613044" y="449817"/>
                  <a:pt x="609880" y="457200"/>
                </a:cubicBezTo>
                <a:cubicBezTo>
                  <a:pt x="605405" y="467641"/>
                  <a:pt x="600276" y="477817"/>
                  <a:pt x="594640" y="487680"/>
                </a:cubicBezTo>
                <a:cubicBezTo>
                  <a:pt x="590096" y="495631"/>
                  <a:pt x="583119" y="502171"/>
                  <a:pt x="579400" y="510540"/>
                </a:cubicBezTo>
                <a:cubicBezTo>
                  <a:pt x="572876" y="525220"/>
                  <a:pt x="569240" y="541020"/>
                  <a:pt x="564160" y="556260"/>
                </a:cubicBezTo>
                <a:cubicBezTo>
                  <a:pt x="561620" y="563880"/>
                  <a:pt x="560132" y="571936"/>
                  <a:pt x="556540" y="579120"/>
                </a:cubicBezTo>
                <a:lnTo>
                  <a:pt x="541300" y="609600"/>
                </a:lnTo>
                <a:cubicBezTo>
                  <a:pt x="536062" y="635789"/>
                  <a:pt x="533234" y="653071"/>
                  <a:pt x="526060" y="678180"/>
                </a:cubicBezTo>
                <a:cubicBezTo>
                  <a:pt x="523853" y="685903"/>
                  <a:pt x="520647" y="693317"/>
                  <a:pt x="518440" y="701040"/>
                </a:cubicBezTo>
                <a:cubicBezTo>
                  <a:pt x="515563" y="711110"/>
                  <a:pt x="513829" y="721489"/>
                  <a:pt x="510820" y="731520"/>
                </a:cubicBezTo>
                <a:cubicBezTo>
                  <a:pt x="506204" y="746907"/>
                  <a:pt x="498730" y="761488"/>
                  <a:pt x="495580" y="777240"/>
                </a:cubicBezTo>
                <a:cubicBezTo>
                  <a:pt x="490342" y="803429"/>
                  <a:pt x="487514" y="820711"/>
                  <a:pt x="480340" y="845820"/>
                </a:cubicBezTo>
                <a:cubicBezTo>
                  <a:pt x="478133" y="853543"/>
                  <a:pt x="474668" y="860888"/>
                  <a:pt x="472720" y="868680"/>
                </a:cubicBezTo>
                <a:cubicBezTo>
                  <a:pt x="469579" y="881245"/>
                  <a:pt x="468012" y="894160"/>
                  <a:pt x="465100" y="906780"/>
                </a:cubicBezTo>
                <a:lnTo>
                  <a:pt x="442240" y="998220"/>
                </a:lnTo>
                <a:cubicBezTo>
                  <a:pt x="439700" y="1008380"/>
                  <a:pt x="437932" y="1018765"/>
                  <a:pt x="434620" y="1028700"/>
                </a:cubicBezTo>
                <a:lnTo>
                  <a:pt x="419380" y="1074420"/>
                </a:lnTo>
                <a:cubicBezTo>
                  <a:pt x="416840" y="1094740"/>
                  <a:pt x="414656" y="1115108"/>
                  <a:pt x="411760" y="1135380"/>
                </a:cubicBezTo>
                <a:cubicBezTo>
                  <a:pt x="406885" y="1169502"/>
                  <a:pt x="403084" y="1186381"/>
                  <a:pt x="396520" y="1219200"/>
                </a:cubicBezTo>
                <a:cubicBezTo>
                  <a:pt x="391440" y="1272540"/>
                  <a:pt x="394275" y="1327238"/>
                  <a:pt x="381280" y="1379220"/>
                </a:cubicBezTo>
                <a:cubicBezTo>
                  <a:pt x="369913" y="1424689"/>
                  <a:pt x="375382" y="1399370"/>
                  <a:pt x="366040" y="1455420"/>
                </a:cubicBezTo>
                <a:cubicBezTo>
                  <a:pt x="363500" y="1524000"/>
                  <a:pt x="362985" y="1592685"/>
                  <a:pt x="358420" y="1661160"/>
                </a:cubicBezTo>
                <a:cubicBezTo>
                  <a:pt x="357886" y="1669174"/>
                  <a:pt x="352237" y="1676117"/>
                  <a:pt x="350800" y="1684020"/>
                </a:cubicBezTo>
                <a:cubicBezTo>
                  <a:pt x="347137" y="1704168"/>
                  <a:pt x="347471" y="1724956"/>
                  <a:pt x="343180" y="1744980"/>
                </a:cubicBezTo>
                <a:cubicBezTo>
                  <a:pt x="339814" y="1760688"/>
                  <a:pt x="327940" y="1790700"/>
                  <a:pt x="327940" y="1790700"/>
                </a:cubicBezTo>
                <a:cubicBezTo>
                  <a:pt x="325400" y="1813560"/>
                  <a:pt x="322609" y="1836393"/>
                  <a:pt x="320320" y="1859280"/>
                </a:cubicBezTo>
                <a:cubicBezTo>
                  <a:pt x="317528" y="1887196"/>
                  <a:pt x="316180" y="1915261"/>
                  <a:pt x="312700" y="1943100"/>
                </a:cubicBezTo>
                <a:cubicBezTo>
                  <a:pt x="308556" y="1976250"/>
                  <a:pt x="302540" y="2009140"/>
                  <a:pt x="297460" y="2042160"/>
                </a:cubicBezTo>
                <a:cubicBezTo>
                  <a:pt x="293337" y="2116368"/>
                  <a:pt x="290889" y="2189450"/>
                  <a:pt x="282220" y="2263140"/>
                </a:cubicBezTo>
                <a:cubicBezTo>
                  <a:pt x="274760" y="2326554"/>
                  <a:pt x="277072" y="2288880"/>
                  <a:pt x="266980" y="2339340"/>
                </a:cubicBezTo>
                <a:cubicBezTo>
                  <a:pt x="263950" y="2354490"/>
                  <a:pt x="263107" y="2370071"/>
                  <a:pt x="259360" y="2385060"/>
                </a:cubicBezTo>
                <a:cubicBezTo>
                  <a:pt x="255464" y="2400645"/>
                  <a:pt x="247270" y="2415028"/>
                  <a:pt x="244120" y="2430780"/>
                </a:cubicBezTo>
                <a:cubicBezTo>
                  <a:pt x="242764" y="2437561"/>
                  <a:pt x="232915" y="2489944"/>
                  <a:pt x="228880" y="2499360"/>
                </a:cubicBezTo>
                <a:cubicBezTo>
                  <a:pt x="225272" y="2507778"/>
                  <a:pt x="218720" y="2514600"/>
                  <a:pt x="213640" y="2522220"/>
                </a:cubicBezTo>
                <a:cubicBezTo>
                  <a:pt x="189819" y="2617505"/>
                  <a:pt x="220264" y="2499038"/>
                  <a:pt x="198400" y="2575560"/>
                </a:cubicBezTo>
                <a:cubicBezTo>
                  <a:pt x="195523" y="2585630"/>
                  <a:pt x="193789" y="2596009"/>
                  <a:pt x="190780" y="2606040"/>
                </a:cubicBezTo>
                <a:cubicBezTo>
                  <a:pt x="183856" y="2629120"/>
                  <a:pt x="175540" y="2651760"/>
                  <a:pt x="167920" y="2674620"/>
                </a:cubicBezTo>
                <a:cubicBezTo>
                  <a:pt x="165380" y="2682240"/>
                  <a:pt x="162248" y="2689688"/>
                  <a:pt x="160300" y="2697480"/>
                </a:cubicBezTo>
                <a:cubicBezTo>
                  <a:pt x="157760" y="2707640"/>
                  <a:pt x="156805" y="2718334"/>
                  <a:pt x="152680" y="2727960"/>
                </a:cubicBezTo>
                <a:cubicBezTo>
                  <a:pt x="149072" y="2736378"/>
                  <a:pt x="141536" y="2742629"/>
                  <a:pt x="137440" y="2750820"/>
                </a:cubicBezTo>
                <a:cubicBezTo>
                  <a:pt x="131038" y="2763624"/>
                  <a:pt x="125862" y="2791953"/>
                  <a:pt x="122200" y="2804160"/>
                </a:cubicBezTo>
                <a:cubicBezTo>
                  <a:pt x="117584" y="2819547"/>
                  <a:pt x="112040" y="2834640"/>
                  <a:pt x="106960" y="2849880"/>
                </a:cubicBezTo>
                <a:cubicBezTo>
                  <a:pt x="104420" y="2857500"/>
                  <a:pt x="101288" y="2864948"/>
                  <a:pt x="99340" y="2872740"/>
                </a:cubicBezTo>
                <a:cubicBezTo>
                  <a:pt x="94260" y="2893060"/>
                  <a:pt x="90724" y="2913829"/>
                  <a:pt x="84100" y="2933700"/>
                </a:cubicBezTo>
                <a:cubicBezTo>
                  <a:pt x="81560" y="2941320"/>
                  <a:pt x="78428" y="2948768"/>
                  <a:pt x="76480" y="2956560"/>
                </a:cubicBezTo>
                <a:cubicBezTo>
                  <a:pt x="73339" y="2969125"/>
                  <a:pt x="72268" y="2982165"/>
                  <a:pt x="68860" y="2994660"/>
                </a:cubicBezTo>
                <a:cubicBezTo>
                  <a:pt x="64633" y="3010158"/>
                  <a:pt x="57516" y="3024795"/>
                  <a:pt x="53620" y="3040380"/>
                </a:cubicBezTo>
                <a:cubicBezTo>
                  <a:pt x="51080" y="3050540"/>
                  <a:pt x="48272" y="3060637"/>
                  <a:pt x="46000" y="3070860"/>
                </a:cubicBezTo>
                <a:cubicBezTo>
                  <a:pt x="43190" y="3083503"/>
                  <a:pt x="41521" y="3096395"/>
                  <a:pt x="38380" y="3108960"/>
                </a:cubicBezTo>
                <a:cubicBezTo>
                  <a:pt x="36432" y="3116752"/>
                  <a:pt x="33300" y="3124200"/>
                  <a:pt x="30760" y="3131820"/>
                </a:cubicBezTo>
                <a:cubicBezTo>
                  <a:pt x="25052" y="3171777"/>
                  <a:pt x="22568" y="3192113"/>
                  <a:pt x="15520" y="3230880"/>
                </a:cubicBezTo>
                <a:cubicBezTo>
                  <a:pt x="13203" y="3243623"/>
                  <a:pt x="10440" y="3256280"/>
                  <a:pt x="7900" y="3268980"/>
                </a:cubicBezTo>
                <a:cubicBezTo>
                  <a:pt x="-2250" y="3380625"/>
                  <a:pt x="280" y="3324745"/>
                  <a:pt x="280" y="343662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A3C34E-316C-434C-A416-46780009D440}"/>
              </a:ext>
            </a:extLst>
          </p:cNvPr>
          <p:cNvSpPr txBox="1"/>
          <p:nvPr/>
        </p:nvSpPr>
        <p:spPr>
          <a:xfrm>
            <a:off x="676923" y="4721197"/>
            <a:ext cx="39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Khoang đó có dạng khối trụ.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6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8" grpId="0" animBg="1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237</Words>
  <Application>Microsoft Office PowerPoint</Application>
  <PresentationFormat>Widescreen</PresentationFormat>
  <Paragraphs>73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2024-05-10T07:28:36Z</dcterms:created>
  <dcterms:modified xsi:type="dcterms:W3CDTF">2024-05-10T07:37:53Z</dcterms:modified>
</cp:coreProperties>
</file>