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8"/>
  </p:notesMasterIdLst>
  <p:sldIdLst>
    <p:sldId id="369" r:id="rId2"/>
    <p:sldId id="305" r:id="rId3"/>
    <p:sldId id="379" r:id="rId4"/>
    <p:sldId id="264" r:id="rId5"/>
    <p:sldId id="343" r:id="rId6"/>
    <p:sldId id="344" r:id="rId7"/>
    <p:sldId id="345" r:id="rId8"/>
    <p:sldId id="346" r:id="rId9"/>
    <p:sldId id="354" r:id="rId10"/>
    <p:sldId id="347" r:id="rId11"/>
    <p:sldId id="349" r:id="rId12"/>
    <p:sldId id="350" r:id="rId13"/>
    <p:sldId id="351" r:id="rId14"/>
    <p:sldId id="352" r:id="rId15"/>
    <p:sldId id="353" r:id="rId16"/>
    <p:sldId id="284" r:id="rId17"/>
    <p:sldId id="371" r:id="rId18"/>
    <p:sldId id="439" r:id="rId19"/>
    <p:sldId id="441" r:id="rId20"/>
    <p:sldId id="380" r:id="rId21"/>
    <p:sldId id="372" r:id="rId22"/>
    <p:sldId id="442" r:id="rId23"/>
    <p:sldId id="383" r:id="rId24"/>
    <p:sldId id="373" r:id="rId25"/>
    <p:sldId id="356" r:id="rId26"/>
    <p:sldId id="438" r:id="rId27"/>
  </p:sldIdLst>
  <p:sldSz cx="12192000" cy="6858000"/>
  <p:notesSz cx="6858000" cy="9144000"/>
  <p:embeddedFontLst>
    <p:embeddedFont>
      <p:font typeface="Calibri Light" panose="020F0302020204030204" pitchFamily="34" charset="0"/>
      <p:regular r:id="rId29"/>
      <p:italic r:id="rId30"/>
    </p:embeddedFont>
    <p:embeddedFont>
      <p:font typeface="Calibri" panose="020F0502020204030204" pitchFamily="34" charset="0"/>
      <p:regular r:id="rId31"/>
      <p:bold r:id="rId32"/>
      <p:italic r:id="rId33"/>
      <p:boldItalic r:id="rId34"/>
    </p:embeddedFont>
    <p:embeddedFont>
      <p:font typeface="Comic Sans MS" panose="030F0702030302020204" pitchFamily="66" charset="0"/>
      <p:regular r:id="rId35"/>
      <p:bold r:id="rId36"/>
      <p:italic r:id="rId37"/>
      <p:boldItalic r:id="rId38"/>
    </p:embeddedFont>
    <p:embeddedFont>
      <p:font typeface="Sport Day" panose="020B060402020202020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26" userDrawn="1">
          <p15:clr>
            <a:srgbClr val="A4A3A4"/>
          </p15:clr>
        </p15:guide>
        <p15:guide id="2" pos="529" userDrawn="1">
          <p15:clr>
            <a:srgbClr val="A4A3A4"/>
          </p15:clr>
        </p15:guide>
        <p15:guide id="3" pos="2320" userDrawn="1">
          <p15:clr>
            <a:srgbClr val="A4A3A4"/>
          </p15:clr>
        </p15:guide>
        <p15:guide id="4" orient="horz" pos="3997" userDrawn="1">
          <p15:clr>
            <a:srgbClr val="A4A3A4"/>
          </p15:clr>
        </p15:guide>
        <p15:guide id="5" pos="1323" userDrawn="1">
          <p15:clr>
            <a:srgbClr val="A4A3A4"/>
          </p15:clr>
        </p15:guide>
        <p15:guide id="6" pos="3341" userDrawn="1">
          <p15:clr>
            <a:srgbClr val="A4A3A4"/>
          </p15:clr>
        </p15:guide>
        <p15:guide id="7" pos="4339" userDrawn="1">
          <p15:clr>
            <a:srgbClr val="A4A3A4"/>
          </p15:clr>
        </p15:guide>
        <p15:guide id="8" pos="5337" userDrawn="1">
          <p15:clr>
            <a:srgbClr val="A4A3A4"/>
          </p15:clr>
        </p15:guide>
        <p15:guide id="9" pos="633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7A35"/>
    <a:srgbClr val="308845"/>
    <a:srgbClr val="65C97D"/>
    <a:srgbClr val="B2D2BD"/>
    <a:srgbClr val="2B4B36"/>
    <a:srgbClr val="236333"/>
    <a:srgbClr val="41B95E"/>
    <a:srgbClr val="0F2B16"/>
    <a:srgbClr val="1F3526"/>
    <a:srgbClr val="629C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11" autoAdjust="0"/>
    <p:restoredTop sz="83822" autoAdjust="0"/>
  </p:normalViewPr>
  <p:slideViewPr>
    <p:cSldViewPr snapToGrid="0" showGuides="1">
      <p:cViewPr varScale="1">
        <p:scale>
          <a:sx n="93" d="100"/>
          <a:sy n="93" d="100"/>
        </p:scale>
        <p:origin x="1242" y="84"/>
      </p:cViewPr>
      <p:guideLst>
        <p:guide orient="horz" pos="3226"/>
        <p:guide pos="529"/>
        <p:guide pos="2320"/>
        <p:guide orient="horz" pos="3997"/>
        <p:guide pos="1323"/>
        <p:guide pos="3341"/>
        <p:guide pos="4339"/>
        <p:guide pos="5337"/>
        <p:guide pos="6335"/>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642D76-64D9-48F6-BD5A-5474DE072A3E}" type="datetimeFigureOut">
              <a:rPr lang="en-US" smtClean="0"/>
              <a:t>10/26/2023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559BCE-1977-4ED1-8503-9C0693808C38}" type="slidenum">
              <a:rPr lang="en-US" smtClean="0"/>
              <a:t>‹#›</a:t>
            </a:fld>
            <a:endParaRPr lang="en-US"/>
          </a:p>
        </p:txBody>
      </p:sp>
    </p:spTree>
    <p:extLst>
      <p:ext uri="{BB962C8B-B14F-4D97-AF65-F5344CB8AC3E}">
        <p14:creationId xmlns:p14="http://schemas.microsoft.com/office/powerpoint/2010/main" val="73934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Students compete in two groups, answer questions to get candy</a:t>
            </a:r>
            <a:r>
              <a:rPr lang="en-GB" baseline="0" dirty="0"/>
              <a:t>. </a:t>
            </a:r>
          </a:p>
          <a:p>
            <a:pPr marL="171450" indent="-171450">
              <a:buFontTx/>
              <a:buChar char="-"/>
            </a:pPr>
            <a:r>
              <a:rPr lang="en-GB" baseline="0" dirty="0"/>
              <a:t>Students choose a number, teacher clicks on the number to go to the question. </a:t>
            </a:r>
          </a:p>
          <a:p>
            <a:pPr marL="171450" indent="-171450">
              <a:buFontTx/>
              <a:buChar char="-"/>
            </a:pPr>
            <a:r>
              <a:rPr lang="en-GB" baseline="0" dirty="0"/>
              <a:t>If students answer correctly, teacher clicks back to this slide, clicks the play button with the </a:t>
            </a:r>
            <a:r>
              <a:rPr lang="en-GB" baseline="0" dirty="0" err="1"/>
              <a:t>color</a:t>
            </a:r>
            <a:r>
              <a:rPr lang="en-GB" baseline="0" dirty="0"/>
              <a:t> of that team to </a:t>
            </a:r>
            <a:r>
              <a:rPr lang="en-GB" baseline="0"/>
              <a:t>get </a:t>
            </a:r>
            <a:r>
              <a:rPr lang="en-GB" baseline="0" smtClean="0"/>
              <a:t>candies </a:t>
            </a:r>
            <a:r>
              <a:rPr lang="en-GB" baseline="0" dirty="0"/>
              <a:t>into the jars. </a:t>
            </a:r>
          </a:p>
          <a:p>
            <a:pPr marL="171450" indent="-171450">
              <a:buFontTx/>
              <a:buChar char="-"/>
            </a:pPr>
            <a:r>
              <a:rPr lang="en-GB" baseline="0" dirty="0"/>
              <a:t>Once finished, click the candy machine to go to the next slide.</a:t>
            </a:r>
            <a:endParaRPr lang="en-GB" dirty="0"/>
          </a:p>
        </p:txBody>
      </p:sp>
      <p:sp>
        <p:nvSpPr>
          <p:cNvPr id="4" name="Slide Number Placeholder 3"/>
          <p:cNvSpPr>
            <a:spLocks noGrp="1"/>
          </p:cNvSpPr>
          <p:nvPr>
            <p:ph type="sldNum" sz="quarter" idx="10"/>
          </p:nvPr>
        </p:nvSpPr>
        <p:spPr/>
        <p:txBody>
          <a:bodyPr/>
          <a:lstStyle/>
          <a:p>
            <a:fld id="{C7331E23-F93A-4322-92F6-C3F2391D9298}" type="slidenum">
              <a:rPr lang="en-US" smtClean="0"/>
              <a:t>5</a:t>
            </a:fld>
            <a:endParaRPr lang="en-US"/>
          </a:p>
        </p:txBody>
      </p:sp>
    </p:spTree>
    <p:extLst>
      <p:ext uri="{BB962C8B-B14F-4D97-AF65-F5344CB8AC3E}">
        <p14:creationId xmlns:p14="http://schemas.microsoft.com/office/powerpoint/2010/main" val="4210375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bc60c5173c_0_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6" name="Google Shape;626;gbc60c5173c_0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64069B6-9890-410A-9080-C8886D9302EF}"/>
              </a:ext>
            </a:extLst>
          </p:cNvPr>
          <p:cNvSpPr>
            <a:spLocks noGrp="1"/>
          </p:cNvSpPr>
          <p:nvPr>
            <p:ph type="pic" sz="quarter" idx="10"/>
          </p:nvPr>
        </p:nvSpPr>
        <p:spPr>
          <a:xfrm>
            <a:off x="0" y="0"/>
            <a:ext cx="12192000" cy="6858000"/>
          </a:xfrm>
        </p:spPr>
        <p:txBody>
          <a:bodyPr/>
          <a:lstStyle/>
          <a:p>
            <a:endParaRPr lang="en-IN"/>
          </a:p>
        </p:txBody>
      </p:sp>
    </p:spTree>
    <p:extLst>
      <p:ext uri="{BB962C8B-B14F-4D97-AF65-F5344CB8AC3E}">
        <p14:creationId xmlns:p14="http://schemas.microsoft.com/office/powerpoint/2010/main" val="1335670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 Diplodocus">
  <p:cSld name="Title only - Diplodocus">
    <p:spTree>
      <p:nvGrpSpPr>
        <p:cNvPr id="1" name="Shape 80"/>
        <p:cNvGrpSpPr/>
        <p:nvPr/>
      </p:nvGrpSpPr>
      <p:grpSpPr>
        <a:xfrm>
          <a:off x="0" y="0"/>
          <a:ext cx="0" cy="0"/>
          <a:chOff x="0" y="0"/>
          <a:chExt cx="0" cy="0"/>
        </a:xfrm>
      </p:grpSpPr>
      <p:sp>
        <p:nvSpPr>
          <p:cNvPr id="81" name="Google Shape;81;p14"/>
          <p:cNvSpPr/>
          <p:nvPr/>
        </p:nvSpPr>
        <p:spPr>
          <a:xfrm>
            <a:off x="988800" y="988800"/>
            <a:ext cx="10214400" cy="4880400"/>
          </a:xfrm>
          <a:prstGeom prst="rect">
            <a:avLst/>
          </a:prstGeom>
          <a:solidFill>
            <a:schemeClr val="lt1"/>
          </a:solidFill>
          <a:ln>
            <a:noFill/>
          </a:ln>
          <a:effectLst>
            <a:outerShdw blurRad="285750" algn="bl" rotWithShape="0">
              <a:srgbClr val="054C3A">
                <a:alpha val="2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82" name="Google Shape;82;p14"/>
          <p:cNvPicPr preferRelativeResize="0"/>
          <p:nvPr/>
        </p:nvPicPr>
        <p:blipFill>
          <a:blip r:embed="rId2"/>
          <a:stretch>
            <a:fillRect/>
          </a:stretch>
        </p:blipFill>
        <p:spPr>
          <a:xfrm>
            <a:off x="0" y="0"/>
            <a:ext cx="12192000" cy="6858000"/>
          </a:xfrm>
          <a:prstGeom prst="rect">
            <a:avLst/>
          </a:prstGeom>
          <a:noFill/>
          <a:ln>
            <a:noFill/>
          </a:ln>
        </p:spPr>
      </p:pic>
      <p:sp>
        <p:nvSpPr>
          <p:cNvPr id="83" name="Google Shape;83;p14"/>
          <p:cNvSpPr txBox="1">
            <a:spLocks noGrp="1"/>
          </p:cNvSpPr>
          <p:nvPr>
            <p:ph type="title"/>
          </p:nvPr>
        </p:nvSpPr>
        <p:spPr>
          <a:xfrm>
            <a:off x="1442733" y="1300467"/>
            <a:ext cx="9306400" cy="448400"/>
          </a:xfrm>
          <a:prstGeom prst="rect">
            <a:avLst/>
          </a:prstGeom>
        </p:spPr>
        <p:txBody>
          <a:bodyPr spcFirstLastPara="1" wrap="square" lIns="0" tIns="0" rIns="0" bIns="0" anchor="b" anchorCtr="0">
            <a:noAutofit/>
          </a:bodyPr>
          <a:lstStyle>
            <a:lvl1pPr lvl="0" algn="ctr" rtl="0">
              <a:spcBef>
                <a:spcPts val="0"/>
              </a:spcBef>
              <a:spcAft>
                <a:spcPts val="0"/>
              </a:spcAft>
              <a:buSzPts val="2400"/>
              <a:buNone/>
              <a:defRPr/>
            </a:lvl1pPr>
            <a:lvl2pPr lvl="1" algn="ctr" rtl="0">
              <a:spcBef>
                <a:spcPts val="0"/>
              </a:spcBef>
              <a:spcAft>
                <a:spcPts val="0"/>
              </a:spcAft>
              <a:buSzPts val="2400"/>
              <a:buNone/>
              <a:defRPr/>
            </a:lvl2pPr>
            <a:lvl3pPr lvl="2" algn="ctr" rtl="0">
              <a:spcBef>
                <a:spcPts val="0"/>
              </a:spcBef>
              <a:spcAft>
                <a:spcPts val="0"/>
              </a:spcAft>
              <a:buSzPts val="2400"/>
              <a:buNone/>
              <a:defRPr/>
            </a:lvl3pPr>
            <a:lvl4pPr lvl="3" algn="ctr" rtl="0">
              <a:spcBef>
                <a:spcPts val="0"/>
              </a:spcBef>
              <a:spcAft>
                <a:spcPts val="0"/>
              </a:spcAft>
              <a:buSzPts val="2400"/>
              <a:buNone/>
              <a:defRPr/>
            </a:lvl4pPr>
            <a:lvl5pPr lvl="4" algn="ctr" rtl="0">
              <a:spcBef>
                <a:spcPts val="0"/>
              </a:spcBef>
              <a:spcAft>
                <a:spcPts val="0"/>
              </a:spcAft>
              <a:buSzPts val="2400"/>
              <a:buNone/>
              <a:defRPr/>
            </a:lvl5pPr>
            <a:lvl6pPr lvl="5" algn="ctr" rtl="0">
              <a:spcBef>
                <a:spcPts val="0"/>
              </a:spcBef>
              <a:spcAft>
                <a:spcPts val="0"/>
              </a:spcAft>
              <a:buSzPts val="2400"/>
              <a:buNone/>
              <a:defRPr/>
            </a:lvl6pPr>
            <a:lvl7pPr lvl="6" algn="ctr" rtl="0">
              <a:spcBef>
                <a:spcPts val="0"/>
              </a:spcBef>
              <a:spcAft>
                <a:spcPts val="0"/>
              </a:spcAft>
              <a:buSzPts val="2400"/>
              <a:buNone/>
              <a:defRPr/>
            </a:lvl7pPr>
            <a:lvl8pPr lvl="7" algn="ctr" rtl="0">
              <a:spcBef>
                <a:spcPts val="0"/>
              </a:spcBef>
              <a:spcAft>
                <a:spcPts val="0"/>
              </a:spcAft>
              <a:buSzPts val="2400"/>
              <a:buNone/>
              <a:defRPr/>
            </a:lvl8pPr>
            <a:lvl9pPr lvl="8" algn="ctr" rtl="0">
              <a:spcBef>
                <a:spcPts val="0"/>
              </a:spcBef>
              <a:spcAft>
                <a:spcPts val="0"/>
              </a:spcAft>
              <a:buSzPts val="2400"/>
              <a:buNone/>
              <a:defRPr/>
            </a:lvl9pPr>
          </a:lstStyle>
          <a:p>
            <a:endParaRPr/>
          </a:p>
        </p:txBody>
      </p:sp>
      <p:sp>
        <p:nvSpPr>
          <p:cNvPr id="84" name="Google Shape;84;p14"/>
          <p:cNvSpPr txBox="1">
            <a:spLocks noGrp="1"/>
          </p:cNvSpPr>
          <p:nvPr>
            <p:ph type="sldNum" idx="12"/>
          </p:nvPr>
        </p:nvSpPr>
        <p:spPr>
          <a:xfrm>
            <a:off x="5730200"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en-GB" smtClean="0"/>
              <a:pPr algn="ctr"/>
              <a:t>‹#›</a:t>
            </a:fld>
            <a:endParaRPr lang="en-GB"/>
          </a:p>
        </p:txBody>
      </p:sp>
    </p:spTree>
    <p:extLst>
      <p:ext uri="{BB962C8B-B14F-4D97-AF65-F5344CB8AC3E}">
        <p14:creationId xmlns:p14="http://schemas.microsoft.com/office/powerpoint/2010/main" val="4134680998"/>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26"/>
        <p:cNvGrpSpPr/>
        <p:nvPr/>
      </p:nvGrpSpPr>
      <p:grpSpPr>
        <a:xfrm>
          <a:off x="0" y="0"/>
          <a:ext cx="0" cy="0"/>
          <a:chOff x="0" y="0"/>
          <a:chExt cx="0" cy="0"/>
        </a:xfrm>
      </p:grpSpPr>
    </p:spTree>
    <p:extLst>
      <p:ext uri="{BB962C8B-B14F-4D97-AF65-F5344CB8AC3E}">
        <p14:creationId xmlns:p14="http://schemas.microsoft.com/office/powerpoint/2010/main" val="3094364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A8E805-2075-4872-8582-D1025DADF7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16987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9E4C70-18B2-4259-AB1E-1D7DC2125F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035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43F14C-C43C-4726-9A3C-F139F724DB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696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43F14C-C43C-4726-9A3C-F139F724DB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Picture Placeholder 8">
            <a:extLst>
              <a:ext uri="{FF2B5EF4-FFF2-40B4-BE49-F238E27FC236}">
                <a16:creationId xmlns:a16="http://schemas.microsoft.com/office/drawing/2014/main" id="{65FFCA94-EE23-4E40-BEF0-4B8255FF5D13}"/>
              </a:ext>
            </a:extLst>
          </p:cNvPr>
          <p:cNvSpPr>
            <a:spLocks noGrp="1"/>
          </p:cNvSpPr>
          <p:nvPr>
            <p:ph type="pic" sz="quarter" idx="10"/>
          </p:nvPr>
        </p:nvSpPr>
        <p:spPr>
          <a:xfrm>
            <a:off x="8481321" y="2413753"/>
            <a:ext cx="1593327" cy="1504400"/>
          </a:xfrm>
          <a:custGeom>
            <a:avLst/>
            <a:gdLst>
              <a:gd name="connsiteX0" fmla="*/ 250738 w 1593327"/>
              <a:gd name="connsiteY0" fmla="*/ 0 h 1504400"/>
              <a:gd name="connsiteX1" fmla="*/ 1342589 w 1593327"/>
              <a:gd name="connsiteY1" fmla="*/ 0 h 1504400"/>
              <a:gd name="connsiteX2" fmla="*/ 1593327 w 1593327"/>
              <a:gd name="connsiteY2" fmla="*/ 250738 h 1504400"/>
              <a:gd name="connsiteX3" fmla="*/ 1593327 w 1593327"/>
              <a:gd name="connsiteY3" fmla="*/ 1253662 h 1504400"/>
              <a:gd name="connsiteX4" fmla="*/ 1342589 w 1593327"/>
              <a:gd name="connsiteY4" fmla="*/ 1504400 h 1504400"/>
              <a:gd name="connsiteX5" fmla="*/ 250738 w 1593327"/>
              <a:gd name="connsiteY5" fmla="*/ 1504400 h 1504400"/>
              <a:gd name="connsiteX6" fmla="*/ 0 w 1593327"/>
              <a:gd name="connsiteY6" fmla="*/ 1253662 h 1504400"/>
              <a:gd name="connsiteX7" fmla="*/ 0 w 1593327"/>
              <a:gd name="connsiteY7" fmla="*/ 250738 h 1504400"/>
              <a:gd name="connsiteX8" fmla="*/ 250738 w 1593327"/>
              <a:gd name="connsiteY8" fmla="*/ 0 h 150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3327" h="1504400">
                <a:moveTo>
                  <a:pt x="250738" y="0"/>
                </a:moveTo>
                <a:lnTo>
                  <a:pt x="1342589" y="0"/>
                </a:lnTo>
                <a:cubicBezTo>
                  <a:pt x="1481068" y="0"/>
                  <a:pt x="1593327" y="112259"/>
                  <a:pt x="1593327" y="250738"/>
                </a:cubicBezTo>
                <a:lnTo>
                  <a:pt x="1593327" y="1253662"/>
                </a:lnTo>
                <a:cubicBezTo>
                  <a:pt x="1593327" y="1392141"/>
                  <a:pt x="1481068" y="1504400"/>
                  <a:pt x="1342589" y="1504400"/>
                </a:cubicBezTo>
                <a:lnTo>
                  <a:pt x="250738" y="1504400"/>
                </a:lnTo>
                <a:cubicBezTo>
                  <a:pt x="112259" y="1504400"/>
                  <a:pt x="0" y="1392141"/>
                  <a:pt x="0" y="1253662"/>
                </a:cubicBezTo>
                <a:lnTo>
                  <a:pt x="0" y="250738"/>
                </a:lnTo>
                <a:cubicBezTo>
                  <a:pt x="0" y="112259"/>
                  <a:pt x="112259" y="0"/>
                  <a:pt x="250738" y="0"/>
                </a:cubicBezTo>
                <a:close/>
              </a:path>
            </a:pathLst>
          </a:custGeom>
        </p:spPr>
        <p:txBody>
          <a:bodyPr wrap="square">
            <a:noAutofit/>
          </a:bodyPr>
          <a:lstStyle/>
          <a:p>
            <a:endParaRPr lang="en-IN"/>
          </a:p>
        </p:txBody>
      </p:sp>
      <p:sp>
        <p:nvSpPr>
          <p:cNvPr id="11" name="Picture Placeholder 10">
            <a:extLst>
              <a:ext uri="{FF2B5EF4-FFF2-40B4-BE49-F238E27FC236}">
                <a16:creationId xmlns:a16="http://schemas.microsoft.com/office/drawing/2014/main" id="{88946840-83A8-4D29-A685-F3C2BBA95048}"/>
              </a:ext>
            </a:extLst>
          </p:cNvPr>
          <p:cNvSpPr>
            <a:spLocks noGrp="1"/>
          </p:cNvSpPr>
          <p:nvPr>
            <p:ph type="pic" sz="quarter" idx="11"/>
          </p:nvPr>
        </p:nvSpPr>
        <p:spPr>
          <a:xfrm>
            <a:off x="5301293" y="2413753"/>
            <a:ext cx="1593327" cy="1504400"/>
          </a:xfrm>
          <a:custGeom>
            <a:avLst/>
            <a:gdLst>
              <a:gd name="connsiteX0" fmla="*/ 250738 w 1593327"/>
              <a:gd name="connsiteY0" fmla="*/ 0 h 1504400"/>
              <a:gd name="connsiteX1" fmla="*/ 1342589 w 1593327"/>
              <a:gd name="connsiteY1" fmla="*/ 0 h 1504400"/>
              <a:gd name="connsiteX2" fmla="*/ 1593327 w 1593327"/>
              <a:gd name="connsiteY2" fmla="*/ 250738 h 1504400"/>
              <a:gd name="connsiteX3" fmla="*/ 1593327 w 1593327"/>
              <a:gd name="connsiteY3" fmla="*/ 1253662 h 1504400"/>
              <a:gd name="connsiteX4" fmla="*/ 1342589 w 1593327"/>
              <a:gd name="connsiteY4" fmla="*/ 1504400 h 1504400"/>
              <a:gd name="connsiteX5" fmla="*/ 250738 w 1593327"/>
              <a:gd name="connsiteY5" fmla="*/ 1504400 h 1504400"/>
              <a:gd name="connsiteX6" fmla="*/ 0 w 1593327"/>
              <a:gd name="connsiteY6" fmla="*/ 1253662 h 1504400"/>
              <a:gd name="connsiteX7" fmla="*/ 0 w 1593327"/>
              <a:gd name="connsiteY7" fmla="*/ 250738 h 1504400"/>
              <a:gd name="connsiteX8" fmla="*/ 250738 w 1593327"/>
              <a:gd name="connsiteY8" fmla="*/ 0 h 150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3327" h="1504400">
                <a:moveTo>
                  <a:pt x="250738" y="0"/>
                </a:moveTo>
                <a:lnTo>
                  <a:pt x="1342589" y="0"/>
                </a:lnTo>
                <a:cubicBezTo>
                  <a:pt x="1481068" y="0"/>
                  <a:pt x="1593327" y="112259"/>
                  <a:pt x="1593327" y="250738"/>
                </a:cubicBezTo>
                <a:lnTo>
                  <a:pt x="1593327" y="1253662"/>
                </a:lnTo>
                <a:cubicBezTo>
                  <a:pt x="1593327" y="1392141"/>
                  <a:pt x="1481068" y="1504400"/>
                  <a:pt x="1342589" y="1504400"/>
                </a:cubicBezTo>
                <a:lnTo>
                  <a:pt x="250738" y="1504400"/>
                </a:lnTo>
                <a:cubicBezTo>
                  <a:pt x="112259" y="1504400"/>
                  <a:pt x="0" y="1392141"/>
                  <a:pt x="0" y="1253662"/>
                </a:cubicBezTo>
                <a:lnTo>
                  <a:pt x="0" y="250738"/>
                </a:lnTo>
                <a:cubicBezTo>
                  <a:pt x="0" y="112259"/>
                  <a:pt x="112259" y="0"/>
                  <a:pt x="250738" y="0"/>
                </a:cubicBezTo>
                <a:close/>
              </a:path>
            </a:pathLst>
          </a:custGeom>
        </p:spPr>
        <p:txBody>
          <a:bodyPr wrap="square">
            <a:noAutofit/>
          </a:bodyPr>
          <a:lstStyle/>
          <a:p>
            <a:endParaRPr lang="en-IN"/>
          </a:p>
        </p:txBody>
      </p:sp>
      <p:sp>
        <p:nvSpPr>
          <p:cNvPr id="14" name="Picture Placeholder 13">
            <a:extLst>
              <a:ext uri="{FF2B5EF4-FFF2-40B4-BE49-F238E27FC236}">
                <a16:creationId xmlns:a16="http://schemas.microsoft.com/office/drawing/2014/main" id="{5A9A40C0-202B-4724-BFD2-F2D13AB86D2A}"/>
              </a:ext>
            </a:extLst>
          </p:cNvPr>
          <p:cNvSpPr>
            <a:spLocks noGrp="1"/>
          </p:cNvSpPr>
          <p:nvPr>
            <p:ph type="pic" sz="quarter" idx="12"/>
          </p:nvPr>
        </p:nvSpPr>
        <p:spPr>
          <a:xfrm>
            <a:off x="2127980" y="2413753"/>
            <a:ext cx="1593327" cy="1504400"/>
          </a:xfrm>
          <a:custGeom>
            <a:avLst/>
            <a:gdLst>
              <a:gd name="connsiteX0" fmla="*/ 250738 w 1593327"/>
              <a:gd name="connsiteY0" fmla="*/ 0 h 1504400"/>
              <a:gd name="connsiteX1" fmla="*/ 1342589 w 1593327"/>
              <a:gd name="connsiteY1" fmla="*/ 0 h 1504400"/>
              <a:gd name="connsiteX2" fmla="*/ 1593327 w 1593327"/>
              <a:gd name="connsiteY2" fmla="*/ 250738 h 1504400"/>
              <a:gd name="connsiteX3" fmla="*/ 1593327 w 1593327"/>
              <a:gd name="connsiteY3" fmla="*/ 1253662 h 1504400"/>
              <a:gd name="connsiteX4" fmla="*/ 1342589 w 1593327"/>
              <a:gd name="connsiteY4" fmla="*/ 1504400 h 1504400"/>
              <a:gd name="connsiteX5" fmla="*/ 250738 w 1593327"/>
              <a:gd name="connsiteY5" fmla="*/ 1504400 h 1504400"/>
              <a:gd name="connsiteX6" fmla="*/ 0 w 1593327"/>
              <a:gd name="connsiteY6" fmla="*/ 1253662 h 1504400"/>
              <a:gd name="connsiteX7" fmla="*/ 0 w 1593327"/>
              <a:gd name="connsiteY7" fmla="*/ 250738 h 1504400"/>
              <a:gd name="connsiteX8" fmla="*/ 250738 w 1593327"/>
              <a:gd name="connsiteY8" fmla="*/ 0 h 150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3327" h="1504400">
                <a:moveTo>
                  <a:pt x="250738" y="0"/>
                </a:moveTo>
                <a:lnTo>
                  <a:pt x="1342589" y="0"/>
                </a:lnTo>
                <a:cubicBezTo>
                  <a:pt x="1481068" y="0"/>
                  <a:pt x="1593327" y="112259"/>
                  <a:pt x="1593327" y="250738"/>
                </a:cubicBezTo>
                <a:lnTo>
                  <a:pt x="1593327" y="1253662"/>
                </a:lnTo>
                <a:cubicBezTo>
                  <a:pt x="1593327" y="1392141"/>
                  <a:pt x="1481068" y="1504400"/>
                  <a:pt x="1342589" y="1504400"/>
                </a:cubicBezTo>
                <a:lnTo>
                  <a:pt x="250738" y="1504400"/>
                </a:lnTo>
                <a:cubicBezTo>
                  <a:pt x="112259" y="1504400"/>
                  <a:pt x="0" y="1392141"/>
                  <a:pt x="0" y="1253662"/>
                </a:cubicBezTo>
                <a:lnTo>
                  <a:pt x="0" y="250738"/>
                </a:lnTo>
                <a:cubicBezTo>
                  <a:pt x="0" y="112259"/>
                  <a:pt x="112259" y="0"/>
                  <a:pt x="250738" y="0"/>
                </a:cubicBezTo>
                <a:close/>
              </a:path>
            </a:pathLst>
          </a:custGeom>
        </p:spPr>
        <p:txBody>
          <a:bodyPr wrap="square">
            <a:noAutofit/>
          </a:bodyPr>
          <a:lstStyle/>
          <a:p>
            <a:endParaRPr lang="en-IN"/>
          </a:p>
        </p:txBody>
      </p:sp>
    </p:spTree>
    <p:extLst>
      <p:ext uri="{BB962C8B-B14F-4D97-AF65-F5344CB8AC3E}">
        <p14:creationId xmlns:p14="http://schemas.microsoft.com/office/powerpoint/2010/main" val="3537972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43F14C-C43C-4726-9A3C-F139F724DB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Picture Placeholder 5">
            <a:extLst>
              <a:ext uri="{FF2B5EF4-FFF2-40B4-BE49-F238E27FC236}">
                <a16:creationId xmlns:a16="http://schemas.microsoft.com/office/drawing/2014/main" id="{500524D9-5228-4BD1-8772-1929649B759E}"/>
              </a:ext>
            </a:extLst>
          </p:cNvPr>
          <p:cNvSpPr>
            <a:spLocks noGrp="1"/>
          </p:cNvSpPr>
          <p:nvPr>
            <p:ph type="pic" sz="quarter" idx="10"/>
          </p:nvPr>
        </p:nvSpPr>
        <p:spPr>
          <a:xfrm>
            <a:off x="4176584" y="2656705"/>
            <a:ext cx="4010314" cy="2073988"/>
          </a:xfrm>
          <a:custGeom>
            <a:avLst/>
            <a:gdLst>
              <a:gd name="connsiteX0" fmla="*/ 0 w 4010314"/>
              <a:gd name="connsiteY0" fmla="*/ 0 h 2073988"/>
              <a:gd name="connsiteX1" fmla="*/ 4010314 w 4010314"/>
              <a:gd name="connsiteY1" fmla="*/ 0 h 2073988"/>
              <a:gd name="connsiteX2" fmla="*/ 4010314 w 4010314"/>
              <a:gd name="connsiteY2" fmla="*/ 2073988 h 2073988"/>
              <a:gd name="connsiteX3" fmla="*/ 0 w 4010314"/>
              <a:gd name="connsiteY3" fmla="*/ 2073988 h 2073988"/>
            </a:gdLst>
            <a:ahLst/>
            <a:cxnLst>
              <a:cxn ang="0">
                <a:pos x="connsiteX0" y="connsiteY0"/>
              </a:cxn>
              <a:cxn ang="0">
                <a:pos x="connsiteX1" y="connsiteY1"/>
              </a:cxn>
              <a:cxn ang="0">
                <a:pos x="connsiteX2" y="connsiteY2"/>
              </a:cxn>
              <a:cxn ang="0">
                <a:pos x="connsiteX3" y="connsiteY3"/>
              </a:cxn>
            </a:cxnLst>
            <a:rect l="l" t="t" r="r" b="b"/>
            <a:pathLst>
              <a:path w="4010314" h="2073988">
                <a:moveTo>
                  <a:pt x="0" y="0"/>
                </a:moveTo>
                <a:lnTo>
                  <a:pt x="4010314" y="0"/>
                </a:lnTo>
                <a:lnTo>
                  <a:pt x="4010314" y="2073988"/>
                </a:lnTo>
                <a:lnTo>
                  <a:pt x="0" y="2073988"/>
                </a:lnTo>
                <a:close/>
              </a:path>
            </a:pathLst>
          </a:custGeom>
        </p:spPr>
        <p:txBody>
          <a:bodyPr wrap="square">
            <a:noAutofit/>
          </a:bodyPr>
          <a:lstStyle/>
          <a:p>
            <a:endParaRPr lang="en-IN"/>
          </a:p>
        </p:txBody>
      </p:sp>
    </p:spTree>
    <p:extLst>
      <p:ext uri="{BB962C8B-B14F-4D97-AF65-F5344CB8AC3E}">
        <p14:creationId xmlns:p14="http://schemas.microsoft.com/office/powerpoint/2010/main" val="485795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C5BAE4-FD08-4029-897D-88D6369BE1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77588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3420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rgbClr val="FFFFFF"/>
        </a:solidFill>
        <a:effectLst/>
      </p:bgPr>
    </p:bg>
    <p:spTree>
      <p:nvGrpSpPr>
        <p:cNvPr id="1" name="Shape 327"/>
        <p:cNvGrpSpPr/>
        <p:nvPr/>
      </p:nvGrpSpPr>
      <p:grpSpPr>
        <a:xfrm>
          <a:off x="0" y="0"/>
          <a:ext cx="0" cy="0"/>
          <a:chOff x="0" y="0"/>
          <a:chExt cx="0" cy="0"/>
        </a:xfrm>
      </p:grpSpPr>
      <p:grpSp>
        <p:nvGrpSpPr>
          <p:cNvPr id="2" name="Group 1">
            <a:extLst>
              <a:ext uri="{FF2B5EF4-FFF2-40B4-BE49-F238E27FC236}">
                <a16:creationId xmlns:a16="http://schemas.microsoft.com/office/drawing/2014/main" id="{52505C44-64F0-41B6-933E-0B0F24CD53B8}"/>
              </a:ext>
            </a:extLst>
          </p:cNvPr>
          <p:cNvGrpSpPr/>
          <p:nvPr userDrawn="1"/>
        </p:nvGrpSpPr>
        <p:grpSpPr>
          <a:xfrm>
            <a:off x="46893" y="75717"/>
            <a:ext cx="12060244" cy="6696344"/>
            <a:chOff x="35169" y="75717"/>
            <a:chExt cx="9045183" cy="6696344"/>
          </a:xfrm>
        </p:grpSpPr>
        <p:pic>
          <p:nvPicPr>
            <p:cNvPr id="2050" name="Picture 2" descr="Download premium vector of Illustration of hand drawn heart icon isolated |  Heart hands drawing, How to draw hands, Heart icons">
              <a:extLst>
                <a:ext uri="{FF2B5EF4-FFF2-40B4-BE49-F238E27FC236}">
                  <a16:creationId xmlns:a16="http://schemas.microsoft.com/office/drawing/2014/main" id="{C5A6E6E6-4EAF-4492-BA1D-68337925C3A2}"/>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35169" y="75717"/>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Download premium vector of Illustration of hand drawn heart icon isolated |  Heart hands drawing, How to draw hands, Heart icons">
              <a:extLst>
                <a:ext uri="{FF2B5EF4-FFF2-40B4-BE49-F238E27FC236}">
                  <a16:creationId xmlns:a16="http://schemas.microsoft.com/office/drawing/2014/main" id="{DF4B6AC1-845A-46DA-A787-56427D6808E9}"/>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491025" y="75717"/>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Download premium vector of Illustration of hand drawn heart icon isolated |  Heart hands drawing, How to draw hands, Heart icons">
              <a:extLst>
                <a:ext uri="{FF2B5EF4-FFF2-40B4-BE49-F238E27FC236}">
                  <a16:creationId xmlns:a16="http://schemas.microsoft.com/office/drawing/2014/main" id="{B740EC1D-33DB-49A9-B05F-E3AC8D3F4333}"/>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946881" y="75717"/>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Download premium vector of Illustration of hand drawn heart icon isolated |  Heart hands drawing, How to draw hands, Heart icons">
              <a:extLst>
                <a:ext uri="{FF2B5EF4-FFF2-40B4-BE49-F238E27FC236}">
                  <a16:creationId xmlns:a16="http://schemas.microsoft.com/office/drawing/2014/main" id="{DDDD69C8-CB9C-4756-A71A-A1BE1C1A8874}"/>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1402737" y="75717"/>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Download premium vector of Illustration of hand drawn heart icon isolated |  Heart hands drawing, How to draw hands, Heart icons">
              <a:extLst>
                <a:ext uri="{FF2B5EF4-FFF2-40B4-BE49-F238E27FC236}">
                  <a16:creationId xmlns:a16="http://schemas.microsoft.com/office/drawing/2014/main" id="{E6E267DA-1F66-4C3C-97FD-C9033A003870}"/>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1858593" y="75717"/>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Download premium vector of Illustration of hand drawn heart icon isolated |  Heart hands drawing, How to draw hands, Heart icons">
              <a:extLst>
                <a:ext uri="{FF2B5EF4-FFF2-40B4-BE49-F238E27FC236}">
                  <a16:creationId xmlns:a16="http://schemas.microsoft.com/office/drawing/2014/main" id="{BBA1682C-A23A-468C-9B39-C68CD36F3465}"/>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2314449" y="75717"/>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Download premium vector of Illustration of hand drawn heart icon isolated |  Heart hands drawing, How to draw hands, Heart icons">
              <a:extLst>
                <a:ext uri="{FF2B5EF4-FFF2-40B4-BE49-F238E27FC236}">
                  <a16:creationId xmlns:a16="http://schemas.microsoft.com/office/drawing/2014/main" id="{143C3839-4135-4737-8F0C-8EB1DA0020EE}"/>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2770305" y="75717"/>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Download premium vector of Illustration of hand drawn heart icon isolated |  Heart hands drawing, How to draw hands, Heart icons">
              <a:extLst>
                <a:ext uri="{FF2B5EF4-FFF2-40B4-BE49-F238E27FC236}">
                  <a16:creationId xmlns:a16="http://schemas.microsoft.com/office/drawing/2014/main" id="{57CFF206-282D-4767-9433-17F98E8633AA}"/>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3226161" y="75717"/>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Download premium vector of Illustration of hand drawn heart icon isolated |  Heart hands drawing, How to draw hands, Heart icons">
              <a:extLst>
                <a:ext uri="{FF2B5EF4-FFF2-40B4-BE49-F238E27FC236}">
                  <a16:creationId xmlns:a16="http://schemas.microsoft.com/office/drawing/2014/main" id="{E8B184AA-D187-4DF9-B38D-CB1AE983A223}"/>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3682017" y="75717"/>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Download premium vector of Illustration of hand drawn heart icon isolated |  Heart hands drawing, How to draw hands, Heart icons">
              <a:extLst>
                <a:ext uri="{FF2B5EF4-FFF2-40B4-BE49-F238E27FC236}">
                  <a16:creationId xmlns:a16="http://schemas.microsoft.com/office/drawing/2014/main" id="{9B048DBB-4A13-4F69-93F7-4DA13E38C476}"/>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4137873" y="75717"/>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Download premium vector of Illustration of hand drawn heart icon isolated |  Heart hands drawing, How to draw hands, Heart icons">
              <a:extLst>
                <a:ext uri="{FF2B5EF4-FFF2-40B4-BE49-F238E27FC236}">
                  <a16:creationId xmlns:a16="http://schemas.microsoft.com/office/drawing/2014/main" id="{52CDCE3F-AF30-479F-B660-D02A58D4A314}"/>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4593729" y="75717"/>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Download premium vector of Illustration of hand drawn heart icon isolated |  Heart hands drawing, How to draw hands, Heart icons">
              <a:extLst>
                <a:ext uri="{FF2B5EF4-FFF2-40B4-BE49-F238E27FC236}">
                  <a16:creationId xmlns:a16="http://schemas.microsoft.com/office/drawing/2014/main" id="{98CB0802-E1C8-4317-B914-D9580D80A921}"/>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5049585" y="75717"/>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Download premium vector of Illustration of hand drawn heart icon isolated |  Heart hands drawing, How to draw hands, Heart icons">
              <a:extLst>
                <a:ext uri="{FF2B5EF4-FFF2-40B4-BE49-F238E27FC236}">
                  <a16:creationId xmlns:a16="http://schemas.microsoft.com/office/drawing/2014/main" id="{77C834CF-53EC-4D9E-91EF-9B7080222BE9}"/>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5505441" y="75717"/>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Download premium vector of Illustration of hand drawn heart icon isolated |  Heart hands drawing, How to draw hands, Heart icons">
              <a:extLst>
                <a:ext uri="{FF2B5EF4-FFF2-40B4-BE49-F238E27FC236}">
                  <a16:creationId xmlns:a16="http://schemas.microsoft.com/office/drawing/2014/main" id="{5CB1508C-6EB7-4B8E-A979-6EC9EAB6C7B4}"/>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5961297" y="75717"/>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Download premium vector of Illustration of hand drawn heart icon isolated |  Heart hands drawing, How to draw hands, Heart icons">
              <a:extLst>
                <a:ext uri="{FF2B5EF4-FFF2-40B4-BE49-F238E27FC236}">
                  <a16:creationId xmlns:a16="http://schemas.microsoft.com/office/drawing/2014/main" id="{079BD54E-CC26-4C2C-B10F-D4AD4558E904}"/>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6417153" y="75717"/>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Download premium vector of Illustration of hand drawn heart icon isolated |  Heart hands drawing, How to draw hands, Heart icons">
              <a:extLst>
                <a:ext uri="{FF2B5EF4-FFF2-40B4-BE49-F238E27FC236}">
                  <a16:creationId xmlns:a16="http://schemas.microsoft.com/office/drawing/2014/main" id="{66D1ACF1-9AF5-4EDB-A4A6-0D7E669E65EA}"/>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6873009" y="75717"/>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Download premium vector of Illustration of hand drawn heart icon isolated |  Heart hands drawing, How to draw hands, Heart icons">
              <a:extLst>
                <a:ext uri="{FF2B5EF4-FFF2-40B4-BE49-F238E27FC236}">
                  <a16:creationId xmlns:a16="http://schemas.microsoft.com/office/drawing/2014/main" id="{67882283-9028-410B-9EC1-D722E15C70B2}"/>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7328865" y="75717"/>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Download premium vector of Illustration of hand drawn heart icon isolated |  Heart hands drawing, How to draw hands, Heart icons">
              <a:extLst>
                <a:ext uri="{FF2B5EF4-FFF2-40B4-BE49-F238E27FC236}">
                  <a16:creationId xmlns:a16="http://schemas.microsoft.com/office/drawing/2014/main" id="{661727DD-DEA8-411C-A432-4EDDBC59BCAA}"/>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7784721" y="75717"/>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Download premium vector of Illustration of hand drawn heart icon isolated |  Heart hands drawing, How to draw hands, Heart icons">
              <a:extLst>
                <a:ext uri="{FF2B5EF4-FFF2-40B4-BE49-F238E27FC236}">
                  <a16:creationId xmlns:a16="http://schemas.microsoft.com/office/drawing/2014/main" id="{059B435E-A371-4B34-92C3-73278D49DB89}"/>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8240577" y="75717"/>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Download premium vector of Illustration of hand drawn heart icon isolated |  Heart hands drawing, How to draw hands, Heart icons">
              <a:extLst>
                <a:ext uri="{FF2B5EF4-FFF2-40B4-BE49-F238E27FC236}">
                  <a16:creationId xmlns:a16="http://schemas.microsoft.com/office/drawing/2014/main" id="{893CE220-EAB4-4979-B9B9-58F31FDBE99E}"/>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8696438" y="75717"/>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Download premium vector of Illustration of hand drawn heart icon isolated |  Heart hands drawing, How to draw hands, Heart icons">
              <a:extLst>
                <a:ext uri="{FF2B5EF4-FFF2-40B4-BE49-F238E27FC236}">
                  <a16:creationId xmlns:a16="http://schemas.microsoft.com/office/drawing/2014/main" id="{A29001B6-EA4C-4B69-8942-18C67123DBEC}"/>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35169" y="496708"/>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Download premium vector of Illustration of hand drawn heart icon isolated |  Heart hands drawing, How to draw hands, Heart icons">
              <a:extLst>
                <a:ext uri="{FF2B5EF4-FFF2-40B4-BE49-F238E27FC236}">
                  <a16:creationId xmlns:a16="http://schemas.microsoft.com/office/drawing/2014/main" id="{8A58ECFD-43DE-48F5-BC4D-8A6FCBC5042B}"/>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35169" y="917699"/>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Download premium vector of Illustration of hand drawn heart icon isolated |  Heart hands drawing, How to draw hands, Heart icons">
              <a:extLst>
                <a:ext uri="{FF2B5EF4-FFF2-40B4-BE49-F238E27FC236}">
                  <a16:creationId xmlns:a16="http://schemas.microsoft.com/office/drawing/2014/main" id="{577E8D85-2604-45F3-86DE-67BE5D765D69}"/>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35169" y="1338690"/>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Download premium vector of Illustration of hand drawn heart icon isolated |  Heart hands drawing, How to draw hands, Heart icons">
              <a:extLst>
                <a:ext uri="{FF2B5EF4-FFF2-40B4-BE49-F238E27FC236}">
                  <a16:creationId xmlns:a16="http://schemas.microsoft.com/office/drawing/2014/main" id="{5AB7DF9E-A9EF-456E-9855-FA4B06E6648C}"/>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35169" y="1759681"/>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Download premium vector of Illustration of hand drawn heart icon isolated |  Heart hands drawing, How to draw hands, Heart icons">
              <a:extLst>
                <a:ext uri="{FF2B5EF4-FFF2-40B4-BE49-F238E27FC236}">
                  <a16:creationId xmlns:a16="http://schemas.microsoft.com/office/drawing/2014/main" id="{61D4DA5B-A25E-4ACF-A342-BC487AC2B041}"/>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35169" y="2180672"/>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Download premium vector of Illustration of hand drawn heart icon isolated |  Heart hands drawing, How to draw hands, Heart icons">
              <a:extLst>
                <a:ext uri="{FF2B5EF4-FFF2-40B4-BE49-F238E27FC236}">
                  <a16:creationId xmlns:a16="http://schemas.microsoft.com/office/drawing/2014/main" id="{A5CF1D3D-24F1-41E7-BF4B-7FAA840A32D9}"/>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35169" y="2601663"/>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Download premium vector of Illustration of hand drawn heart icon isolated |  Heart hands drawing, How to draw hands, Heart icons">
              <a:extLst>
                <a:ext uri="{FF2B5EF4-FFF2-40B4-BE49-F238E27FC236}">
                  <a16:creationId xmlns:a16="http://schemas.microsoft.com/office/drawing/2014/main" id="{36DBF75F-0E07-4405-91DF-B17CD1E2971A}"/>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35169" y="3022654"/>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Download premium vector of Illustration of hand drawn heart icon isolated |  Heart hands drawing, How to draw hands, Heart icons">
              <a:extLst>
                <a:ext uri="{FF2B5EF4-FFF2-40B4-BE49-F238E27FC236}">
                  <a16:creationId xmlns:a16="http://schemas.microsoft.com/office/drawing/2014/main" id="{F62876BA-7DE0-4DB3-888A-2F7EA2A50463}"/>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35169" y="3443645"/>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Download premium vector of Illustration of hand drawn heart icon isolated |  Heart hands drawing, How to draw hands, Heart icons">
              <a:extLst>
                <a:ext uri="{FF2B5EF4-FFF2-40B4-BE49-F238E27FC236}">
                  <a16:creationId xmlns:a16="http://schemas.microsoft.com/office/drawing/2014/main" id="{6BA9957E-698C-48F7-8BAE-8FABBB21519C}"/>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35169" y="3864636"/>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Download premium vector of Illustration of hand drawn heart icon isolated |  Heart hands drawing, How to draw hands, Heart icons">
              <a:extLst>
                <a:ext uri="{FF2B5EF4-FFF2-40B4-BE49-F238E27FC236}">
                  <a16:creationId xmlns:a16="http://schemas.microsoft.com/office/drawing/2014/main" id="{105E5CDC-1810-4DCE-9C7F-D4B81963D6ED}"/>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35169" y="4285627"/>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Download premium vector of Illustration of hand drawn heart icon isolated |  Heart hands drawing, How to draw hands, Heart icons">
              <a:extLst>
                <a:ext uri="{FF2B5EF4-FFF2-40B4-BE49-F238E27FC236}">
                  <a16:creationId xmlns:a16="http://schemas.microsoft.com/office/drawing/2014/main" id="{EA877252-CA42-4C21-89E3-10C12D928A22}"/>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35169" y="4706618"/>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Download premium vector of Illustration of hand drawn heart icon isolated |  Heart hands drawing, How to draw hands, Heart icons">
              <a:extLst>
                <a:ext uri="{FF2B5EF4-FFF2-40B4-BE49-F238E27FC236}">
                  <a16:creationId xmlns:a16="http://schemas.microsoft.com/office/drawing/2014/main" id="{4FB7981E-D2A5-4933-A8CE-8038DB24535A}"/>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35169" y="5127609"/>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Download premium vector of Illustration of hand drawn heart icon isolated |  Heart hands drawing, How to draw hands, Heart icons">
              <a:extLst>
                <a:ext uri="{FF2B5EF4-FFF2-40B4-BE49-F238E27FC236}">
                  <a16:creationId xmlns:a16="http://schemas.microsoft.com/office/drawing/2014/main" id="{B18CA3BB-FF6C-461E-97E0-3EF755358517}"/>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35169" y="5548600"/>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Download premium vector of Illustration of hand drawn heart icon isolated |  Heart hands drawing, How to draw hands, Heart icons">
              <a:extLst>
                <a:ext uri="{FF2B5EF4-FFF2-40B4-BE49-F238E27FC236}">
                  <a16:creationId xmlns:a16="http://schemas.microsoft.com/office/drawing/2014/main" id="{7B7D7FA4-02B6-45F3-AF67-162B0F7B1608}"/>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35169" y="5969591"/>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Download premium vector of Illustration of hand drawn heart icon isolated |  Heart hands drawing, How to draw hands, Heart icons">
              <a:extLst>
                <a:ext uri="{FF2B5EF4-FFF2-40B4-BE49-F238E27FC236}">
                  <a16:creationId xmlns:a16="http://schemas.microsoft.com/office/drawing/2014/main" id="{75D8C9F4-244A-4B97-8085-2D85D433DEED}"/>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35169" y="6390578"/>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descr="Download premium vector of Illustration of hand drawn heart icon isolated |  Heart hands drawing, How to draw hands, Heart icons">
              <a:extLst>
                <a:ext uri="{FF2B5EF4-FFF2-40B4-BE49-F238E27FC236}">
                  <a16:creationId xmlns:a16="http://schemas.microsoft.com/office/drawing/2014/main" id="{4B21ECEE-30AA-458D-A222-6045C3612930}"/>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491025" y="6377385"/>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Download premium vector of Illustration of hand drawn heart icon isolated |  Heart hands drawing, How to draw hands, Heart icons">
              <a:extLst>
                <a:ext uri="{FF2B5EF4-FFF2-40B4-BE49-F238E27FC236}">
                  <a16:creationId xmlns:a16="http://schemas.microsoft.com/office/drawing/2014/main" id="{DA794A06-AFE4-407D-B0EE-43E7AAA898F4}"/>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946881" y="6377385"/>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Download premium vector of Illustration of hand drawn heart icon isolated |  Heart hands drawing, How to draw hands, Heart icons">
              <a:extLst>
                <a:ext uri="{FF2B5EF4-FFF2-40B4-BE49-F238E27FC236}">
                  <a16:creationId xmlns:a16="http://schemas.microsoft.com/office/drawing/2014/main" id="{65831FEA-139C-48E3-88CA-25E036FFC87B}"/>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1402737" y="6377385"/>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Download premium vector of Illustration of hand drawn heart icon isolated |  Heart hands drawing, How to draw hands, Heart icons">
              <a:extLst>
                <a:ext uri="{FF2B5EF4-FFF2-40B4-BE49-F238E27FC236}">
                  <a16:creationId xmlns:a16="http://schemas.microsoft.com/office/drawing/2014/main" id="{39890AC7-3A55-4099-A194-170DBB15E743}"/>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1858593" y="6377385"/>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Download premium vector of Illustration of hand drawn heart icon isolated |  Heart hands drawing, How to draw hands, Heart icons">
              <a:extLst>
                <a:ext uri="{FF2B5EF4-FFF2-40B4-BE49-F238E27FC236}">
                  <a16:creationId xmlns:a16="http://schemas.microsoft.com/office/drawing/2014/main" id="{CE3419B5-DCE2-4851-99BE-CE089F94D73D}"/>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2314449" y="6377385"/>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Download premium vector of Illustration of hand drawn heart icon isolated |  Heart hands drawing, How to draw hands, Heart icons">
              <a:extLst>
                <a:ext uri="{FF2B5EF4-FFF2-40B4-BE49-F238E27FC236}">
                  <a16:creationId xmlns:a16="http://schemas.microsoft.com/office/drawing/2014/main" id="{86C0EE4A-88E7-4CBC-9A81-8705887CDC28}"/>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2770305" y="6377385"/>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Download premium vector of Illustration of hand drawn heart icon isolated |  Heart hands drawing, How to draw hands, Heart icons">
              <a:extLst>
                <a:ext uri="{FF2B5EF4-FFF2-40B4-BE49-F238E27FC236}">
                  <a16:creationId xmlns:a16="http://schemas.microsoft.com/office/drawing/2014/main" id="{D81BA2C0-DD9F-461B-98CF-722093762D46}"/>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3226161" y="6377385"/>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descr="Download premium vector of Illustration of hand drawn heart icon isolated |  Heart hands drawing, How to draw hands, Heart icons">
              <a:extLst>
                <a:ext uri="{FF2B5EF4-FFF2-40B4-BE49-F238E27FC236}">
                  <a16:creationId xmlns:a16="http://schemas.microsoft.com/office/drawing/2014/main" id="{1C4926A6-7592-4172-B111-C93A2E55E548}"/>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3682017" y="6377385"/>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Download premium vector of Illustration of hand drawn heart icon isolated |  Heart hands drawing, How to draw hands, Heart icons">
              <a:extLst>
                <a:ext uri="{FF2B5EF4-FFF2-40B4-BE49-F238E27FC236}">
                  <a16:creationId xmlns:a16="http://schemas.microsoft.com/office/drawing/2014/main" id="{F51C3B60-2D49-4246-ADE4-49DBC0435960}"/>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4137873" y="6377385"/>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Download premium vector of Illustration of hand drawn heart icon isolated |  Heart hands drawing, How to draw hands, Heart icons">
              <a:extLst>
                <a:ext uri="{FF2B5EF4-FFF2-40B4-BE49-F238E27FC236}">
                  <a16:creationId xmlns:a16="http://schemas.microsoft.com/office/drawing/2014/main" id="{E850A5A7-9CB8-4631-8204-397C6213DCBF}"/>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4593729" y="6377385"/>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Download premium vector of Illustration of hand drawn heart icon isolated |  Heart hands drawing, How to draw hands, Heart icons">
              <a:extLst>
                <a:ext uri="{FF2B5EF4-FFF2-40B4-BE49-F238E27FC236}">
                  <a16:creationId xmlns:a16="http://schemas.microsoft.com/office/drawing/2014/main" id="{692635A0-0924-4A20-B6D0-B95134EBA9C2}"/>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5049585" y="6377385"/>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Download premium vector of Illustration of hand drawn heart icon isolated |  Heart hands drawing, How to draw hands, Heart icons">
              <a:extLst>
                <a:ext uri="{FF2B5EF4-FFF2-40B4-BE49-F238E27FC236}">
                  <a16:creationId xmlns:a16="http://schemas.microsoft.com/office/drawing/2014/main" id="{EB21F470-914D-4B39-B4AE-2BCA50C061ED}"/>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5505441" y="6377385"/>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Download premium vector of Illustration of hand drawn heart icon isolated |  Heart hands drawing, How to draw hands, Heart icons">
              <a:extLst>
                <a:ext uri="{FF2B5EF4-FFF2-40B4-BE49-F238E27FC236}">
                  <a16:creationId xmlns:a16="http://schemas.microsoft.com/office/drawing/2014/main" id="{7F4E0125-7886-418C-93A6-703F5289BC0F}"/>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5961297" y="6377385"/>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Download premium vector of Illustration of hand drawn heart icon isolated |  Heart hands drawing, How to draw hands, Heart icons">
              <a:extLst>
                <a:ext uri="{FF2B5EF4-FFF2-40B4-BE49-F238E27FC236}">
                  <a16:creationId xmlns:a16="http://schemas.microsoft.com/office/drawing/2014/main" id="{3265D631-A6B9-4232-B2DA-BFCF0C896E1B}"/>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6417153" y="6377385"/>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 descr="Download premium vector of Illustration of hand drawn heart icon isolated |  Heart hands drawing, How to draw hands, Heart icons">
              <a:extLst>
                <a:ext uri="{FF2B5EF4-FFF2-40B4-BE49-F238E27FC236}">
                  <a16:creationId xmlns:a16="http://schemas.microsoft.com/office/drawing/2014/main" id="{82C814A2-A6A8-43D3-AE14-BA411C578A5F}"/>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6873009" y="6377385"/>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 descr="Download premium vector of Illustration of hand drawn heart icon isolated |  Heart hands drawing, How to draw hands, Heart icons">
              <a:extLst>
                <a:ext uri="{FF2B5EF4-FFF2-40B4-BE49-F238E27FC236}">
                  <a16:creationId xmlns:a16="http://schemas.microsoft.com/office/drawing/2014/main" id="{0AB850D9-C801-478E-9C4A-8E3E15AC16A2}"/>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7328865" y="6377385"/>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 descr="Download premium vector of Illustration of hand drawn heart icon isolated |  Heart hands drawing, How to draw hands, Heart icons">
              <a:extLst>
                <a:ext uri="{FF2B5EF4-FFF2-40B4-BE49-F238E27FC236}">
                  <a16:creationId xmlns:a16="http://schemas.microsoft.com/office/drawing/2014/main" id="{39EC8DAB-A61C-4630-A060-C2611B7A36F5}"/>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7784721" y="6377385"/>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 descr="Download premium vector of Illustration of hand drawn heart icon isolated |  Heart hands drawing, How to draw hands, Heart icons">
              <a:extLst>
                <a:ext uri="{FF2B5EF4-FFF2-40B4-BE49-F238E27FC236}">
                  <a16:creationId xmlns:a16="http://schemas.microsoft.com/office/drawing/2014/main" id="{A7887438-88CA-41CF-87CC-3B4C72C6BAE6}"/>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8240577" y="6377385"/>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 descr="Download premium vector of Illustration of hand drawn heart icon isolated |  Heart hands drawing, How to draw hands, Heart icons">
              <a:extLst>
                <a:ext uri="{FF2B5EF4-FFF2-40B4-BE49-F238E27FC236}">
                  <a16:creationId xmlns:a16="http://schemas.microsoft.com/office/drawing/2014/main" id="{90DEB945-11D3-4C3B-B4F7-1BEC5A121E1C}"/>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8696438" y="6377385"/>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 descr="Download premium vector of Illustration of hand drawn heart icon isolated |  Heart hands drawing, How to draw hands, Heart icons">
              <a:extLst>
                <a:ext uri="{FF2B5EF4-FFF2-40B4-BE49-F238E27FC236}">
                  <a16:creationId xmlns:a16="http://schemas.microsoft.com/office/drawing/2014/main" id="{7B090525-4650-40B7-9D8D-9574699CCAC4}"/>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8695759" y="495828"/>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2" descr="Download premium vector of Illustration of hand drawn heart icon isolated |  Heart hands drawing, How to draw hands, Heart icons">
              <a:extLst>
                <a:ext uri="{FF2B5EF4-FFF2-40B4-BE49-F238E27FC236}">
                  <a16:creationId xmlns:a16="http://schemas.microsoft.com/office/drawing/2014/main" id="{76B119EB-782F-47CB-9669-5AC4C57C8EE3}"/>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8695759" y="915939"/>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 descr="Download premium vector of Illustration of hand drawn heart icon isolated |  Heart hands drawing, How to draw hands, Heart icons">
              <a:extLst>
                <a:ext uri="{FF2B5EF4-FFF2-40B4-BE49-F238E27FC236}">
                  <a16:creationId xmlns:a16="http://schemas.microsoft.com/office/drawing/2014/main" id="{0D51C6B1-254F-44BF-980E-AD7072BB3B82}"/>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8695759" y="1336050"/>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descr="Download premium vector of Illustration of hand drawn heart icon isolated |  Heart hands drawing, How to draw hands, Heart icons">
              <a:extLst>
                <a:ext uri="{FF2B5EF4-FFF2-40B4-BE49-F238E27FC236}">
                  <a16:creationId xmlns:a16="http://schemas.microsoft.com/office/drawing/2014/main" id="{3C9159FA-0D81-44DE-A5C8-9FE97368F0B0}"/>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8695759" y="1756161"/>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descr="Download premium vector of Illustration of hand drawn heart icon isolated |  Heart hands drawing, How to draw hands, Heart icons">
              <a:extLst>
                <a:ext uri="{FF2B5EF4-FFF2-40B4-BE49-F238E27FC236}">
                  <a16:creationId xmlns:a16="http://schemas.microsoft.com/office/drawing/2014/main" id="{9B06DE95-DBAA-49ED-8FFA-6CDE28864C19}"/>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8695759" y="2176272"/>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2" descr="Download premium vector of Illustration of hand drawn heart icon isolated |  Heart hands drawing, How to draw hands, Heart icons">
              <a:extLst>
                <a:ext uri="{FF2B5EF4-FFF2-40B4-BE49-F238E27FC236}">
                  <a16:creationId xmlns:a16="http://schemas.microsoft.com/office/drawing/2014/main" id="{729D64E7-E3D1-4579-BB85-BF72CEBF24F8}"/>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8695759" y="2596383"/>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2" descr="Download premium vector of Illustration of hand drawn heart icon isolated |  Heart hands drawing, How to draw hands, Heart icons">
              <a:extLst>
                <a:ext uri="{FF2B5EF4-FFF2-40B4-BE49-F238E27FC236}">
                  <a16:creationId xmlns:a16="http://schemas.microsoft.com/office/drawing/2014/main" id="{0816A427-A9CA-4485-80D0-1D8BDCC264C9}"/>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8695759" y="3016494"/>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descr="Download premium vector of Illustration of hand drawn heart icon isolated |  Heart hands drawing, How to draw hands, Heart icons">
              <a:extLst>
                <a:ext uri="{FF2B5EF4-FFF2-40B4-BE49-F238E27FC236}">
                  <a16:creationId xmlns:a16="http://schemas.microsoft.com/office/drawing/2014/main" id="{D19B2A61-EABD-4B35-B078-A1F36F662033}"/>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8695759" y="3436605"/>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2" descr="Download premium vector of Illustration of hand drawn heart icon isolated |  Heart hands drawing, How to draw hands, Heart icons">
              <a:extLst>
                <a:ext uri="{FF2B5EF4-FFF2-40B4-BE49-F238E27FC236}">
                  <a16:creationId xmlns:a16="http://schemas.microsoft.com/office/drawing/2014/main" id="{A055DFB4-7AC8-461B-AC40-C8CC1C59619E}"/>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8695759" y="3856716"/>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2" descr="Download premium vector of Illustration of hand drawn heart icon isolated |  Heart hands drawing, How to draw hands, Heart icons">
              <a:extLst>
                <a:ext uri="{FF2B5EF4-FFF2-40B4-BE49-F238E27FC236}">
                  <a16:creationId xmlns:a16="http://schemas.microsoft.com/office/drawing/2014/main" id="{35B757C6-C72E-4384-9C1F-8C46F9CF9F92}"/>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8695759" y="4276827"/>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2" descr="Download premium vector of Illustration of hand drawn heart icon isolated |  Heart hands drawing, How to draw hands, Heart icons">
              <a:extLst>
                <a:ext uri="{FF2B5EF4-FFF2-40B4-BE49-F238E27FC236}">
                  <a16:creationId xmlns:a16="http://schemas.microsoft.com/office/drawing/2014/main" id="{C106EA6B-86C1-4897-B1E8-B3B84BBD5BF5}"/>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8695759" y="4696938"/>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2" descr="Download premium vector of Illustration of hand drawn heart icon isolated |  Heart hands drawing, How to draw hands, Heart icons">
              <a:extLst>
                <a:ext uri="{FF2B5EF4-FFF2-40B4-BE49-F238E27FC236}">
                  <a16:creationId xmlns:a16="http://schemas.microsoft.com/office/drawing/2014/main" id="{9DAC00F8-5A50-4BEA-A608-18EB7FE7DED3}"/>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8695759" y="5117049"/>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2" descr="Download premium vector of Illustration of hand drawn heart icon isolated |  Heart hands drawing, How to draw hands, Heart icons">
              <a:extLst>
                <a:ext uri="{FF2B5EF4-FFF2-40B4-BE49-F238E27FC236}">
                  <a16:creationId xmlns:a16="http://schemas.microsoft.com/office/drawing/2014/main" id="{58BA9444-B3D7-4AD9-87CE-6C111C5C71EE}"/>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8695759" y="5537160"/>
              <a:ext cx="383914" cy="381483"/>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2" descr="Download premium vector of Illustration of hand drawn heart icon isolated |  Heart hands drawing, How to draw hands, Heart icons">
              <a:extLst>
                <a:ext uri="{FF2B5EF4-FFF2-40B4-BE49-F238E27FC236}">
                  <a16:creationId xmlns:a16="http://schemas.microsoft.com/office/drawing/2014/main" id="{121B5C6F-33EC-473A-9697-C86BC8D22746}"/>
                </a:ext>
              </a:extLst>
            </p:cNvPr>
            <p:cNvPicPr>
              <a:picLocks noChangeAspect="1" noChangeArrowheads="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333" t="18889" r="16666" b="11554"/>
            <a:stretch/>
          </p:blipFill>
          <p:spPr bwMode="auto">
            <a:xfrm>
              <a:off x="8695759" y="5957271"/>
              <a:ext cx="383914" cy="38148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52112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5A242B-B41E-4F3F-915A-A08153DC22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2639F717-9EF2-4B43-90E6-02B61ED6EA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F7F6BC7-E5A8-4699-941C-5B30304BE7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D69966-88EF-48EE-8A92-341BC4FAFD20}" type="datetimeFigureOut">
              <a:rPr lang="en-IN" smtClean="0"/>
              <a:t>26-10-2023</a:t>
            </a:fld>
            <a:endParaRPr lang="en-IN"/>
          </a:p>
        </p:txBody>
      </p:sp>
      <p:sp>
        <p:nvSpPr>
          <p:cNvPr id="5" name="Footer Placeholder 4">
            <a:extLst>
              <a:ext uri="{FF2B5EF4-FFF2-40B4-BE49-F238E27FC236}">
                <a16:creationId xmlns:a16="http://schemas.microsoft.com/office/drawing/2014/main" id="{31656190-381A-4313-B759-2420301FC9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BC321087-88FB-44EE-81C6-0E71FDF3B2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8B8717-EFB1-4D75-8AF2-47217440E1BE}" type="slidenum">
              <a:rPr lang="en-IN" smtClean="0"/>
              <a:t>‹#›</a:t>
            </a:fld>
            <a:endParaRPr lang="en-IN"/>
          </a:p>
        </p:txBody>
      </p:sp>
    </p:spTree>
    <p:extLst>
      <p:ext uri="{BB962C8B-B14F-4D97-AF65-F5344CB8AC3E}">
        <p14:creationId xmlns:p14="http://schemas.microsoft.com/office/powerpoint/2010/main" val="3186682844"/>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3" r:id="rId5"/>
    <p:sldLayoutId id="2147483664" r:id="rId6"/>
    <p:sldLayoutId id="2147483662" r:id="rId7"/>
    <p:sldLayoutId id="2147483665" r:id="rId8"/>
    <p:sldLayoutId id="2147483667" r:id="rId9"/>
    <p:sldLayoutId id="2147483668" r:id="rId10"/>
    <p:sldLayoutId id="21474836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slide" Target="slide5.xml"/><Relationship Id="rId1" Type="http://schemas.openxmlformats.org/officeDocument/2006/relationships/slideLayout" Target="../slideLayouts/slideLayout9.xml"/><Relationship Id="rId6" Type="http://schemas.openxmlformats.org/officeDocument/2006/relationships/hyperlink" Target="http://pngimg.com/download/29494" TargetMode="External"/><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slide" Target="slide5.xml"/><Relationship Id="rId1" Type="http://schemas.openxmlformats.org/officeDocument/2006/relationships/slideLayout" Target="../slideLayouts/slideLayout9.xml"/><Relationship Id="rId6" Type="http://schemas.openxmlformats.org/officeDocument/2006/relationships/hyperlink" Target="http://pngimg.com/download/29494" TargetMode="External"/><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jpeg"/><Relationship Id="rId3" Type="http://schemas.openxmlformats.org/officeDocument/2006/relationships/image" Target="../media/image20.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slide" Target="slide5.xml"/><Relationship Id="rId1" Type="http://schemas.openxmlformats.org/officeDocument/2006/relationships/slideLayout" Target="../slideLayouts/slideLayout9.xml"/><Relationship Id="rId6" Type="http://schemas.openxmlformats.org/officeDocument/2006/relationships/hyperlink" Target="http://pngimg.com/download/29494" TargetMode="External"/><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slide" Target="slide5.xml"/><Relationship Id="rId1" Type="http://schemas.openxmlformats.org/officeDocument/2006/relationships/slideLayout" Target="../slideLayouts/slideLayout9.xml"/><Relationship Id="rId6" Type="http://schemas.openxmlformats.org/officeDocument/2006/relationships/hyperlink" Target="http://pngimg.com/download/29494" TargetMode="External"/><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9.jpeg"/><Relationship Id="rId3" Type="http://schemas.openxmlformats.org/officeDocument/2006/relationships/image" Target="../media/image20.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slide" Target="slide5.xml"/><Relationship Id="rId1" Type="http://schemas.openxmlformats.org/officeDocument/2006/relationships/slideLayout" Target="../slideLayouts/slideLayout9.xml"/><Relationship Id="rId6" Type="http://schemas.openxmlformats.org/officeDocument/2006/relationships/hyperlink" Target="http://pngimg.com/download/29494" TargetMode="External"/><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slide" Target="slide5.xml"/><Relationship Id="rId1" Type="http://schemas.openxmlformats.org/officeDocument/2006/relationships/slideLayout" Target="../slideLayouts/slideLayout9.xml"/><Relationship Id="rId6" Type="http://schemas.openxmlformats.org/officeDocument/2006/relationships/hyperlink" Target="http://pngimg.com/download/29494" TargetMode="External"/><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9.xml"/><Relationship Id="rId18" Type="http://schemas.openxmlformats.org/officeDocument/2006/relationships/slide" Target="slide13.xml"/><Relationship Id="rId3" Type="http://schemas.openxmlformats.org/officeDocument/2006/relationships/audio" Target="../media/audio1.wav"/><Relationship Id="rId21" Type="http://schemas.openxmlformats.org/officeDocument/2006/relationships/image" Target="../media/image17.png"/><Relationship Id="rId7" Type="http://schemas.openxmlformats.org/officeDocument/2006/relationships/image" Target="../media/image13.png"/><Relationship Id="rId12" Type="http://schemas.openxmlformats.org/officeDocument/2006/relationships/slide" Target="slide8.xml"/><Relationship Id="rId17" Type="http://schemas.openxmlformats.org/officeDocument/2006/relationships/slide" Target="slide11.xml"/><Relationship Id="rId2" Type="http://schemas.openxmlformats.org/officeDocument/2006/relationships/notesSlide" Target="../notesSlides/notesSlide1.xml"/><Relationship Id="rId16" Type="http://schemas.openxmlformats.org/officeDocument/2006/relationships/slide" Target="slide10.xml"/><Relationship Id="rId20" Type="http://schemas.openxmlformats.org/officeDocument/2006/relationships/image" Target="../media/image16.jpeg"/><Relationship Id="rId1" Type="http://schemas.openxmlformats.org/officeDocument/2006/relationships/slideLayout" Target="../slideLayouts/slideLayout9.xml"/><Relationship Id="rId6" Type="http://schemas.openxmlformats.org/officeDocument/2006/relationships/image" Target="../media/image12.jpeg"/><Relationship Id="rId11" Type="http://schemas.openxmlformats.org/officeDocument/2006/relationships/image" Target="../media/image15.jpeg"/><Relationship Id="rId5" Type="http://schemas.microsoft.com/office/2007/relationships/hdphoto" Target="../media/hdphoto1.wdp"/><Relationship Id="rId15" Type="http://schemas.openxmlformats.org/officeDocument/2006/relationships/slide" Target="slide14.xml"/><Relationship Id="rId23" Type="http://schemas.openxmlformats.org/officeDocument/2006/relationships/image" Target="../media/image19.jpeg"/><Relationship Id="rId10" Type="http://schemas.openxmlformats.org/officeDocument/2006/relationships/slide" Target="slide6.xml"/><Relationship Id="rId19" Type="http://schemas.openxmlformats.org/officeDocument/2006/relationships/slide" Target="slide15.xml"/><Relationship Id="rId4" Type="http://schemas.openxmlformats.org/officeDocument/2006/relationships/image" Target="../media/image11.png"/><Relationship Id="rId9" Type="http://schemas.openxmlformats.org/officeDocument/2006/relationships/image" Target="../media/image14.png"/><Relationship Id="rId14" Type="http://schemas.openxmlformats.org/officeDocument/2006/relationships/slide" Target="slide12.xml"/><Relationship Id="rId22"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slide" Target="slide5.xml"/><Relationship Id="rId1" Type="http://schemas.openxmlformats.org/officeDocument/2006/relationships/slideLayout" Target="../slideLayouts/slideLayout9.xml"/><Relationship Id="rId6" Type="http://schemas.openxmlformats.org/officeDocument/2006/relationships/hyperlink" Target="http://pngimg.com/download/29494" TargetMode="External"/><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slide" Target="slide5.xml"/><Relationship Id="rId1" Type="http://schemas.openxmlformats.org/officeDocument/2006/relationships/slideLayout" Target="../slideLayouts/slideLayout9.xml"/><Relationship Id="rId6" Type="http://schemas.openxmlformats.org/officeDocument/2006/relationships/hyperlink" Target="http://pngimg.com/download/29494" TargetMode="External"/><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slide" Target="slide5.xml"/><Relationship Id="rId1" Type="http://schemas.openxmlformats.org/officeDocument/2006/relationships/slideLayout" Target="../slideLayouts/slideLayout9.xml"/><Relationship Id="rId6" Type="http://schemas.openxmlformats.org/officeDocument/2006/relationships/hyperlink" Target="http://pngimg.com/download/29494" TargetMode="External"/><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pngimg.com/download/29494" TargetMode="External"/><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19.jpeg"/><Relationship Id="rId11" Type="http://schemas.openxmlformats.org/officeDocument/2006/relationships/image" Target="../media/image26.pn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slide" Target="slide5.xml"/><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45557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2" descr="Well Done Confetti - Fingerpaint | Transparent PNG Download #709265 - Vippng">
            <a:hlinkClick r:id="rId2" action="ppaction://hlinksldjump"/>
            <a:extLst>
              <a:ext uri="{FF2B5EF4-FFF2-40B4-BE49-F238E27FC236}">
                <a16:creationId xmlns:a16="http://schemas.microsoft.com/office/drawing/2014/main" id="{40B8388B-F03F-4B05-8E41-0C93D07419C3}"/>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455279" y="4066269"/>
            <a:ext cx="2611884" cy="14620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D39D0E47-0843-1096-7F21-B63446662F84}"/>
              </a:ext>
            </a:extLst>
          </p:cNvPr>
          <p:cNvPicPr>
            <a:picLocks noChangeAspect="1" noChangeArrowheads="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17324" y="5125470"/>
            <a:ext cx="1225852" cy="12258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988C773-215A-D4FD-A2E2-E23D1B1534E4}"/>
              </a:ext>
            </a:extLst>
          </p:cNvPr>
          <p:cNvPicPr>
            <a:picLocks noChangeAspect="1"/>
          </p:cNvPicPr>
          <p:nvPr/>
        </p:nvPicPr>
        <p:blipFill>
          <a:blip r:embed="rId5">
            <a:extLst>
              <a:ext uri="{837473B0-CC2E-450A-ABE3-18F120FF3D39}">
                <a1611:picAttrSrcUrl xmlns:a1611="http://schemas.microsoft.com/office/drawing/2016/11/main" xmlns="" r:id="rId6"/>
              </a:ext>
            </a:extLst>
          </a:blip>
          <a:stretch>
            <a:fillRect/>
          </a:stretch>
        </p:blipFill>
        <p:spPr>
          <a:xfrm>
            <a:off x="1145521" y="947784"/>
            <a:ext cx="1442323" cy="1676400"/>
          </a:xfrm>
          <a:prstGeom prst="rect">
            <a:avLst/>
          </a:prstGeom>
        </p:spPr>
      </p:pic>
      <p:sp>
        <p:nvSpPr>
          <p:cNvPr id="6" name="Speech Bubble: Rectangle with Corners Rounded 5">
            <a:extLst>
              <a:ext uri="{FF2B5EF4-FFF2-40B4-BE49-F238E27FC236}">
                <a16:creationId xmlns:a16="http://schemas.microsoft.com/office/drawing/2014/main" id="{AB75BE68-4773-86CA-A4AE-21877012AA4E}"/>
              </a:ext>
            </a:extLst>
          </p:cNvPr>
          <p:cNvSpPr/>
          <p:nvPr/>
        </p:nvSpPr>
        <p:spPr>
          <a:xfrm>
            <a:off x="2691540" y="1023983"/>
            <a:ext cx="8371444" cy="1124259"/>
          </a:xfrm>
          <a:prstGeom prst="wedgeRoundRectCallout">
            <a:avLst>
              <a:gd name="adj1" fmla="val -57183"/>
              <a:gd name="adj2" fmla="val 147"/>
              <a:gd name="adj3" fmla="val 16667"/>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Comic Sans MS" panose="030F0702030302020204" pitchFamily="66" charset="0"/>
              </a:rPr>
              <a:t>_____ do you like crocodiles?</a:t>
            </a:r>
            <a:endParaRPr lang="en-US" sz="4400" dirty="0">
              <a:latin typeface="Comic Sans MS" panose="030F0702030302020204" pitchFamily="66" charset="0"/>
            </a:endParaRPr>
          </a:p>
        </p:txBody>
      </p:sp>
      <p:grpSp>
        <p:nvGrpSpPr>
          <p:cNvPr id="9" name="Group 8">
            <a:extLst>
              <a:ext uri="{FF2B5EF4-FFF2-40B4-BE49-F238E27FC236}">
                <a16:creationId xmlns:a16="http://schemas.microsoft.com/office/drawing/2014/main" id="{5AAF394E-B9AF-0DDB-FE0C-AADF233D7EF9}"/>
              </a:ext>
            </a:extLst>
          </p:cNvPr>
          <p:cNvGrpSpPr/>
          <p:nvPr/>
        </p:nvGrpSpPr>
        <p:grpSpPr>
          <a:xfrm>
            <a:off x="2065979" y="3374919"/>
            <a:ext cx="1519968" cy="1939385"/>
            <a:chOff x="1473469" y="2748330"/>
            <a:chExt cx="1519968" cy="1939385"/>
          </a:xfrm>
        </p:grpSpPr>
        <p:pic>
          <p:nvPicPr>
            <p:cNvPr id="10" name="Google Shape;8811;p69">
              <a:extLst>
                <a:ext uri="{FF2B5EF4-FFF2-40B4-BE49-F238E27FC236}">
                  <a16:creationId xmlns:a16="http://schemas.microsoft.com/office/drawing/2014/main" id="{125A62F5-063B-C928-645B-D145DEC2AE10}"/>
                </a:ext>
              </a:extLst>
            </p:cNvPr>
            <p:cNvPicPr preferRelativeResize="0"/>
            <p:nvPr/>
          </p:nvPicPr>
          <p:blipFill>
            <a:blip r:embed="rId7">
              <a:alphaModFix amt="69000"/>
            </a:blip>
            <a:stretch>
              <a:fillRect/>
            </a:stretch>
          </p:blipFill>
          <p:spPr>
            <a:xfrm flipH="1">
              <a:off x="1678669" y="2748330"/>
              <a:ext cx="1109569" cy="1136990"/>
            </a:xfrm>
            <a:prstGeom prst="rect">
              <a:avLst/>
            </a:prstGeom>
            <a:noFill/>
            <a:ln>
              <a:noFill/>
            </a:ln>
          </p:spPr>
        </p:pic>
        <p:pic>
          <p:nvPicPr>
            <p:cNvPr id="11" name="Picture 10">
              <a:extLst>
                <a:ext uri="{FF2B5EF4-FFF2-40B4-BE49-F238E27FC236}">
                  <a16:creationId xmlns:a16="http://schemas.microsoft.com/office/drawing/2014/main" id="{1D50AD99-9E2F-43D4-6374-FF14DAC4FE14}"/>
                </a:ext>
              </a:extLst>
            </p:cNvPr>
            <p:cNvPicPr>
              <a:picLocks noChangeAspect="1"/>
            </p:cNvPicPr>
            <p:nvPr/>
          </p:nvPicPr>
          <p:blipFill>
            <a:blip r:embed="rId8"/>
            <a:stretch>
              <a:fillRect/>
            </a:stretch>
          </p:blipFill>
          <p:spPr>
            <a:xfrm>
              <a:off x="1755084" y="2786424"/>
              <a:ext cx="1109568" cy="1231499"/>
            </a:xfrm>
            <a:prstGeom prst="rect">
              <a:avLst/>
            </a:prstGeom>
          </p:spPr>
        </p:pic>
        <p:sp>
          <p:nvSpPr>
            <p:cNvPr id="12" name="Rectangle 11">
              <a:extLst>
                <a:ext uri="{FF2B5EF4-FFF2-40B4-BE49-F238E27FC236}">
                  <a16:creationId xmlns:a16="http://schemas.microsoft.com/office/drawing/2014/main" id="{F8808D0E-9DCE-461A-7597-FF2A20BA614F}"/>
                </a:ext>
              </a:extLst>
            </p:cNvPr>
            <p:cNvSpPr/>
            <p:nvPr/>
          </p:nvSpPr>
          <p:spPr>
            <a:xfrm>
              <a:off x="1473469" y="3979829"/>
              <a:ext cx="1519968" cy="707886"/>
            </a:xfrm>
            <a:prstGeom prst="rect">
              <a:avLst/>
            </a:prstGeom>
            <a:noFill/>
          </p:spPr>
          <p:txBody>
            <a:bodyPr wrap="none" lIns="91440" tIns="45720" rIns="91440" bIns="45720">
              <a:spAutoFit/>
            </a:bodyPr>
            <a:lstStyle/>
            <a:p>
              <a:pPr algn="ctr"/>
              <a:r>
                <a:rPr lang="en-US" sz="4000" b="0" cap="none" spc="0" dirty="0">
                  <a:ln w="0"/>
                  <a:solidFill>
                    <a:schemeClr val="tx1"/>
                  </a:solidFill>
                  <a:latin typeface="Comic Sans MS" panose="030F0702030302020204" pitchFamily="66" charset="0"/>
                </a:rPr>
                <a:t>What</a:t>
              </a:r>
            </a:p>
          </p:txBody>
        </p:sp>
      </p:grpSp>
      <p:grpSp>
        <p:nvGrpSpPr>
          <p:cNvPr id="14" name="Group 13">
            <a:extLst>
              <a:ext uri="{FF2B5EF4-FFF2-40B4-BE49-F238E27FC236}">
                <a16:creationId xmlns:a16="http://schemas.microsoft.com/office/drawing/2014/main" id="{5FB6E566-D8D6-CEB1-49D1-034F7B803E13}"/>
              </a:ext>
            </a:extLst>
          </p:cNvPr>
          <p:cNvGrpSpPr/>
          <p:nvPr/>
        </p:nvGrpSpPr>
        <p:grpSpPr>
          <a:xfrm>
            <a:off x="5241583" y="3374919"/>
            <a:ext cx="1282723" cy="1917763"/>
            <a:chOff x="4358314" y="2808046"/>
            <a:chExt cx="1282723" cy="1917763"/>
          </a:xfrm>
        </p:grpSpPr>
        <p:pic>
          <p:nvPicPr>
            <p:cNvPr id="15" name="Google Shape;8810;p69">
              <a:extLst>
                <a:ext uri="{FF2B5EF4-FFF2-40B4-BE49-F238E27FC236}">
                  <a16:creationId xmlns:a16="http://schemas.microsoft.com/office/drawing/2014/main" id="{51DB6F82-A61D-E91E-B23B-A17936966F2E}"/>
                </a:ext>
              </a:extLst>
            </p:cNvPr>
            <p:cNvPicPr preferRelativeResize="0"/>
            <p:nvPr/>
          </p:nvPicPr>
          <p:blipFill>
            <a:blip r:embed="rId9">
              <a:alphaModFix amt="69000"/>
            </a:blip>
            <a:stretch>
              <a:fillRect/>
            </a:stretch>
          </p:blipFill>
          <p:spPr>
            <a:xfrm flipH="1">
              <a:off x="4379872" y="2808046"/>
              <a:ext cx="1109568" cy="1136990"/>
            </a:xfrm>
            <a:prstGeom prst="rect">
              <a:avLst/>
            </a:prstGeom>
            <a:noFill/>
            <a:ln>
              <a:noFill/>
            </a:ln>
          </p:spPr>
        </p:pic>
        <p:pic>
          <p:nvPicPr>
            <p:cNvPr id="16" name="Picture 15">
              <a:extLst>
                <a:ext uri="{FF2B5EF4-FFF2-40B4-BE49-F238E27FC236}">
                  <a16:creationId xmlns:a16="http://schemas.microsoft.com/office/drawing/2014/main" id="{36C53CBF-90C4-8A16-A529-B0C5C6DC9624}"/>
                </a:ext>
              </a:extLst>
            </p:cNvPr>
            <p:cNvPicPr>
              <a:picLocks noChangeAspect="1"/>
            </p:cNvPicPr>
            <p:nvPr/>
          </p:nvPicPr>
          <p:blipFill>
            <a:blip r:embed="rId10"/>
            <a:stretch>
              <a:fillRect/>
            </a:stretch>
          </p:blipFill>
          <p:spPr>
            <a:xfrm>
              <a:off x="4440367" y="2822423"/>
              <a:ext cx="1115665" cy="1231499"/>
            </a:xfrm>
            <a:prstGeom prst="rect">
              <a:avLst/>
            </a:prstGeom>
          </p:spPr>
        </p:pic>
        <p:sp>
          <p:nvSpPr>
            <p:cNvPr id="17" name="Rectangle 16">
              <a:extLst>
                <a:ext uri="{FF2B5EF4-FFF2-40B4-BE49-F238E27FC236}">
                  <a16:creationId xmlns:a16="http://schemas.microsoft.com/office/drawing/2014/main" id="{57861C67-280D-3541-8FCE-E46AF7A038CC}"/>
                </a:ext>
              </a:extLst>
            </p:cNvPr>
            <p:cNvSpPr/>
            <p:nvPr/>
          </p:nvSpPr>
          <p:spPr>
            <a:xfrm>
              <a:off x="4358314" y="4017923"/>
              <a:ext cx="1282723" cy="707886"/>
            </a:xfrm>
            <a:prstGeom prst="rect">
              <a:avLst/>
            </a:prstGeom>
            <a:noFill/>
          </p:spPr>
          <p:txBody>
            <a:bodyPr wrap="none" lIns="91440" tIns="45720" rIns="91440" bIns="45720">
              <a:spAutoFit/>
            </a:bodyPr>
            <a:lstStyle/>
            <a:p>
              <a:pPr algn="ctr"/>
              <a:r>
                <a:rPr lang="en-US" sz="4000" b="0" cap="none" spc="0" dirty="0">
                  <a:ln w="0"/>
                  <a:solidFill>
                    <a:schemeClr val="tx1"/>
                  </a:solidFill>
                  <a:latin typeface="Comic Sans MS" panose="030F0702030302020204" pitchFamily="66" charset="0"/>
                </a:rPr>
                <a:t>Why</a:t>
              </a:r>
            </a:p>
          </p:txBody>
        </p:sp>
      </p:grpSp>
      <p:grpSp>
        <p:nvGrpSpPr>
          <p:cNvPr id="18" name="Group 17">
            <a:extLst>
              <a:ext uri="{FF2B5EF4-FFF2-40B4-BE49-F238E27FC236}">
                <a16:creationId xmlns:a16="http://schemas.microsoft.com/office/drawing/2014/main" id="{5B979012-A1C8-AD40-01C6-7E59159711F8}"/>
              </a:ext>
            </a:extLst>
          </p:cNvPr>
          <p:cNvGrpSpPr/>
          <p:nvPr/>
        </p:nvGrpSpPr>
        <p:grpSpPr>
          <a:xfrm>
            <a:off x="7783884" y="3374919"/>
            <a:ext cx="1822935" cy="1911842"/>
            <a:chOff x="6449311" y="2852070"/>
            <a:chExt cx="1822935" cy="1911842"/>
          </a:xfrm>
        </p:grpSpPr>
        <p:pic>
          <p:nvPicPr>
            <p:cNvPr id="19" name="Google Shape;8811;p69">
              <a:extLst>
                <a:ext uri="{FF2B5EF4-FFF2-40B4-BE49-F238E27FC236}">
                  <a16:creationId xmlns:a16="http://schemas.microsoft.com/office/drawing/2014/main" id="{855D739F-8D3C-A224-80A3-C96AA031897A}"/>
                </a:ext>
              </a:extLst>
            </p:cNvPr>
            <p:cNvPicPr preferRelativeResize="0"/>
            <p:nvPr/>
          </p:nvPicPr>
          <p:blipFill>
            <a:blip r:embed="rId7">
              <a:alphaModFix amt="69000"/>
            </a:blip>
            <a:stretch>
              <a:fillRect/>
            </a:stretch>
          </p:blipFill>
          <p:spPr>
            <a:xfrm flipH="1">
              <a:off x="6737053" y="2852070"/>
              <a:ext cx="1247450" cy="1092966"/>
            </a:xfrm>
            <a:prstGeom prst="rect">
              <a:avLst/>
            </a:prstGeom>
            <a:noFill/>
            <a:ln>
              <a:noFill/>
            </a:ln>
          </p:spPr>
        </p:pic>
        <p:pic>
          <p:nvPicPr>
            <p:cNvPr id="20" name="Picture 19">
              <a:extLst>
                <a:ext uri="{FF2B5EF4-FFF2-40B4-BE49-F238E27FC236}">
                  <a16:creationId xmlns:a16="http://schemas.microsoft.com/office/drawing/2014/main" id="{AC169DF4-D0C3-F867-2BFA-AD4F8B66D3EB}"/>
                </a:ext>
              </a:extLst>
            </p:cNvPr>
            <p:cNvPicPr>
              <a:picLocks noChangeAspect="1"/>
            </p:cNvPicPr>
            <p:nvPr/>
          </p:nvPicPr>
          <p:blipFill>
            <a:blip r:embed="rId11"/>
            <a:stretch>
              <a:fillRect/>
            </a:stretch>
          </p:blipFill>
          <p:spPr>
            <a:xfrm>
              <a:off x="6851537" y="2856287"/>
              <a:ext cx="1132966" cy="1271440"/>
            </a:xfrm>
            <a:prstGeom prst="rect">
              <a:avLst/>
            </a:prstGeom>
          </p:spPr>
        </p:pic>
        <p:sp>
          <p:nvSpPr>
            <p:cNvPr id="21" name="Rectangle 20">
              <a:extLst>
                <a:ext uri="{FF2B5EF4-FFF2-40B4-BE49-F238E27FC236}">
                  <a16:creationId xmlns:a16="http://schemas.microsoft.com/office/drawing/2014/main" id="{3C69E1E2-B2D6-82F1-EDEE-E5CD2273F495}"/>
                </a:ext>
              </a:extLst>
            </p:cNvPr>
            <p:cNvSpPr/>
            <p:nvPr/>
          </p:nvSpPr>
          <p:spPr>
            <a:xfrm>
              <a:off x="6449311" y="4056026"/>
              <a:ext cx="1822935" cy="707886"/>
            </a:xfrm>
            <a:prstGeom prst="rect">
              <a:avLst/>
            </a:prstGeom>
            <a:noFill/>
          </p:spPr>
          <p:txBody>
            <a:bodyPr wrap="none" lIns="91440" tIns="45720" rIns="91440" bIns="45720">
              <a:spAutoFit/>
            </a:bodyPr>
            <a:lstStyle/>
            <a:p>
              <a:pPr algn="ctr"/>
              <a:r>
                <a:rPr lang="en-US" sz="4000" b="0" cap="none" spc="0" dirty="0">
                  <a:ln w="0"/>
                  <a:solidFill>
                    <a:schemeClr val="tx1"/>
                  </a:solidFill>
                  <a:latin typeface="Comic Sans MS" panose="030F0702030302020204" pitchFamily="66" charset="0"/>
                </a:rPr>
                <a:t>Where</a:t>
              </a:r>
            </a:p>
          </p:txBody>
        </p:sp>
      </p:grpSp>
      <p:pic>
        <p:nvPicPr>
          <p:cNvPr id="22" name="Picture 21">
            <a:extLst>
              <a:ext uri="{FF2B5EF4-FFF2-40B4-BE49-F238E27FC236}">
                <a16:creationId xmlns:a16="http://schemas.microsoft.com/office/drawing/2014/main" id="{78C85CAF-B1EE-EF43-C142-3D5CDC48C79D}"/>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5657442" y="2794650"/>
            <a:ext cx="609419" cy="634350"/>
          </a:xfrm>
          <a:prstGeom prst="rect">
            <a:avLst/>
          </a:prstGeom>
        </p:spPr>
      </p:pic>
    </p:spTree>
    <p:extLst>
      <p:ext uri="{BB962C8B-B14F-4D97-AF65-F5344CB8AC3E}">
        <p14:creationId xmlns:p14="http://schemas.microsoft.com/office/powerpoint/2010/main" val="274779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2" descr="Well Done Confetti - Fingerpaint | Transparent PNG Download #709265 - Vippng">
            <a:hlinkClick r:id="rId2" action="ppaction://hlinksldjump"/>
            <a:extLst>
              <a:ext uri="{FF2B5EF4-FFF2-40B4-BE49-F238E27FC236}">
                <a16:creationId xmlns:a16="http://schemas.microsoft.com/office/drawing/2014/main" id="{2917D687-4611-483C-8329-5D2F46B41372}"/>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199964" y="4394427"/>
            <a:ext cx="2611884" cy="146208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D5D18D5B-5420-3194-D528-F04263479687}"/>
              </a:ext>
            </a:extLst>
          </p:cNvPr>
          <p:cNvPicPr>
            <a:picLocks noChangeAspect="1" noChangeArrowheads="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17324" y="5125470"/>
            <a:ext cx="1225852" cy="12258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F6A5DC5-B4CD-5C47-031F-8B6669FA7EF5}"/>
              </a:ext>
            </a:extLst>
          </p:cNvPr>
          <p:cNvPicPr>
            <a:picLocks noChangeAspect="1"/>
          </p:cNvPicPr>
          <p:nvPr/>
        </p:nvPicPr>
        <p:blipFill>
          <a:blip r:embed="rId5">
            <a:extLst>
              <a:ext uri="{837473B0-CC2E-450A-ABE3-18F120FF3D39}">
                <a1611:picAttrSrcUrl xmlns:a1611="http://schemas.microsoft.com/office/drawing/2016/11/main" xmlns="" r:id="rId6"/>
              </a:ext>
            </a:extLst>
          </a:blip>
          <a:stretch>
            <a:fillRect/>
          </a:stretch>
        </p:blipFill>
        <p:spPr>
          <a:xfrm>
            <a:off x="1350315" y="666053"/>
            <a:ext cx="1442323" cy="1676400"/>
          </a:xfrm>
          <a:prstGeom prst="rect">
            <a:avLst/>
          </a:prstGeom>
        </p:spPr>
      </p:pic>
      <p:sp>
        <p:nvSpPr>
          <p:cNvPr id="4" name="Speech Bubble: Rectangle with Corners Rounded 3">
            <a:extLst>
              <a:ext uri="{FF2B5EF4-FFF2-40B4-BE49-F238E27FC236}">
                <a16:creationId xmlns:a16="http://schemas.microsoft.com/office/drawing/2014/main" id="{E463846B-FD43-3A25-1C91-1F314C1FE7E1}"/>
              </a:ext>
            </a:extLst>
          </p:cNvPr>
          <p:cNvSpPr/>
          <p:nvPr/>
        </p:nvSpPr>
        <p:spPr>
          <a:xfrm>
            <a:off x="2896334" y="742252"/>
            <a:ext cx="8371444" cy="1124259"/>
          </a:xfrm>
          <a:prstGeom prst="wedgeRoundRectCallout">
            <a:avLst>
              <a:gd name="adj1" fmla="val -57183"/>
              <a:gd name="adj2" fmla="val 147"/>
              <a:gd name="adj3" fmla="val 16667"/>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Comic Sans MS" panose="030F0702030302020204" pitchFamily="66" charset="0"/>
              </a:rPr>
              <a:t>______ dance beautifully.</a:t>
            </a:r>
            <a:endParaRPr lang="en-US" sz="4400" dirty="0">
              <a:latin typeface="Comic Sans MS" panose="030F0702030302020204" pitchFamily="66" charset="0"/>
            </a:endParaRPr>
          </a:p>
        </p:txBody>
      </p:sp>
      <p:grpSp>
        <p:nvGrpSpPr>
          <p:cNvPr id="6" name="Group 5">
            <a:extLst>
              <a:ext uri="{FF2B5EF4-FFF2-40B4-BE49-F238E27FC236}">
                <a16:creationId xmlns:a16="http://schemas.microsoft.com/office/drawing/2014/main" id="{F2662FB0-8E09-D945-3FB7-9FB62CBE872E}"/>
              </a:ext>
            </a:extLst>
          </p:cNvPr>
          <p:cNvGrpSpPr/>
          <p:nvPr/>
        </p:nvGrpSpPr>
        <p:grpSpPr>
          <a:xfrm>
            <a:off x="1915782" y="3052105"/>
            <a:ext cx="1451038" cy="1939385"/>
            <a:chOff x="1527387" y="2748330"/>
            <a:chExt cx="1451038" cy="1939385"/>
          </a:xfrm>
        </p:grpSpPr>
        <p:pic>
          <p:nvPicPr>
            <p:cNvPr id="9" name="Google Shape;8811;p69">
              <a:extLst>
                <a:ext uri="{FF2B5EF4-FFF2-40B4-BE49-F238E27FC236}">
                  <a16:creationId xmlns:a16="http://schemas.microsoft.com/office/drawing/2014/main" id="{C0D76453-4485-166A-8525-5BF0543B12DE}"/>
                </a:ext>
              </a:extLst>
            </p:cNvPr>
            <p:cNvPicPr preferRelativeResize="0"/>
            <p:nvPr/>
          </p:nvPicPr>
          <p:blipFill>
            <a:blip r:embed="rId7">
              <a:alphaModFix amt="69000"/>
            </a:blip>
            <a:stretch>
              <a:fillRect/>
            </a:stretch>
          </p:blipFill>
          <p:spPr>
            <a:xfrm flipH="1">
              <a:off x="1678669" y="2748330"/>
              <a:ext cx="1109569" cy="1136990"/>
            </a:xfrm>
            <a:prstGeom prst="rect">
              <a:avLst/>
            </a:prstGeom>
            <a:noFill/>
            <a:ln>
              <a:noFill/>
            </a:ln>
          </p:spPr>
        </p:pic>
        <p:pic>
          <p:nvPicPr>
            <p:cNvPr id="10" name="Picture 9">
              <a:extLst>
                <a:ext uri="{FF2B5EF4-FFF2-40B4-BE49-F238E27FC236}">
                  <a16:creationId xmlns:a16="http://schemas.microsoft.com/office/drawing/2014/main" id="{0939939F-5747-A760-39D9-2AA109F1397D}"/>
                </a:ext>
              </a:extLst>
            </p:cNvPr>
            <p:cNvPicPr>
              <a:picLocks noChangeAspect="1"/>
            </p:cNvPicPr>
            <p:nvPr/>
          </p:nvPicPr>
          <p:blipFill>
            <a:blip r:embed="rId8"/>
            <a:stretch>
              <a:fillRect/>
            </a:stretch>
          </p:blipFill>
          <p:spPr>
            <a:xfrm>
              <a:off x="1755084" y="2786424"/>
              <a:ext cx="1109568" cy="1231499"/>
            </a:xfrm>
            <a:prstGeom prst="rect">
              <a:avLst/>
            </a:prstGeom>
          </p:spPr>
        </p:pic>
        <p:sp>
          <p:nvSpPr>
            <p:cNvPr id="11" name="Rectangle 10">
              <a:extLst>
                <a:ext uri="{FF2B5EF4-FFF2-40B4-BE49-F238E27FC236}">
                  <a16:creationId xmlns:a16="http://schemas.microsoft.com/office/drawing/2014/main" id="{843ABB62-E780-3D58-E015-DF1D49FCD5BA}"/>
                </a:ext>
              </a:extLst>
            </p:cNvPr>
            <p:cNvSpPr/>
            <p:nvPr/>
          </p:nvSpPr>
          <p:spPr>
            <a:xfrm>
              <a:off x="1527387" y="3979829"/>
              <a:ext cx="1451038" cy="707886"/>
            </a:xfrm>
            <a:prstGeom prst="rect">
              <a:avLst/>
            </a:prstGeom>
            <a:noFill/>
          </p:spPr>
          <p:txBody>
            <a:bodyPr wrap="none" lIns="91440" tIns="45720" rIns="91440" bIns="45720">
              <a:spAutoFit/>
            </a:bodyPr>
            <a:lstStyle/>
            <a:p>
              <a:pPr algn="ctr"/>
              <a:r>
                <a:rPr lang="en-US" sz="4000" dirty="0">
                  <a:ln w="0"/>
                  <a:latin typeface="Comic Sans MS" panose="030F0702030302020204" pitchFamily="66" charset="0"/>
                </a:rPr>
                <a:t>Birds</a:t>
              </a:r>
              <a:endParaRPr lang="en-US" sz="4000" b="0" cap="none" spc="0" dirty="0">
                <a:ln w="0"/>
                <a:solidFill>
                  <a:schemeClr val="tx1"/>
                </a:solidFill>
                <a:latin typeface="Comic Sans MS" panose="030F0702030302020204" pitchFamily="66" charset="0"/>
              </a:endParaRPr>
            </a:p>
          </p:txBody>
        </p:sp>
      </p:grpSp>
      <p:grpSp>
        <p:nvGrpSpPr>
          <p:cNvPr id="13" name="Group 12">
            <a:extLst>
              <a:ext uri="{FF2B5EF4-FFF2-40B4-BE49-F238E27FC236}">
                <a16:creationId xmlns:a16="http://schemas.microsoft.com/office/drawing/2014/main" id="{BEEAC9E8-BF4D-A16F-77FE-6DF952EE9DD9}"/>
              </a:ext>
            </a:extLst>
          </p:cNvPr>
          <p:cNvGrpSpPr/>
          <p:nvPr/>
        </p:nvGrpSpPr>
        <p:grpSpPr>
          <a:xfrm>
            <a:off x="4680607" y="2977718"/>
            <a:ext cx="2318263" cy="1983543"/>
            <a:chOff x="3855174" y="2808046"/>
            <a:chExt cx="2318263" cy="1983543"/>
          </a:xfrm>
        </p:grpSpPr>
        <p:pic>
          <p:nvPicPr>
            <p:cNvPr id="14" name="Google Shape;8810;p69">
              <a:extLst>
                <a:ext uri="{FF2B5EF4-FFF2-40B4-BE49-F238E27FC236}">
                  <a16:creationId xmlns:a16="http://schemas.microsoft.com/office/drawing/2014/main" id="{B5B79964-4E53-E8EB-AE1A-5AB4E48B7798}"/>
                </a:ext>
              </a:extLst>
            </p:cNvPr>
            <p:cNvPicPr preferRelativeResize="0"/>
            <p:nvPr/>
          </p:nvPicPr>
          <p:blipFill>
            <a:blip r:embed="rId9">
              <a:alphaModFix amt="69000"/>
            </a:blip>
            <a:stretch>
              <a:fillRect/>
            </a:stretch>
          </p:blipFill>
          <p:spPr>
            <a:xfrm flipH="1">
              <a:off x="4379872" y="2808046"/>
              <a:ext cx="1109568" cy="1136990"/>
            </a:xfrm>
            <a:prstGeom prst="rect">
              <a:avLst/>
            </a:prstGeom>
            <a:noFill/>
            <a:ln>
              <a:noFill/>
            </a:ln>
          </p:spPr>
        </p:pic>
        <p:pic>
          <p:nvPicPr>
            <p:cNvPr id="15" name="Picture 14">
              <a:extLst>
                <a:ext uri="{FF2B5EF4-FFF2-40B4-BE49-F238E27FC236}">
                  <a16:creationId xmlns:a16="http://schemas.microsoft.com/office/drawing/2014/main" id="{46A70D3D-C2EB-4673-2134-A602AA2159E5}"/>
                </a:ext>
              </a:extLst>
            </p:cNvPr>
            <p:cNvPicPr>
              <a:picLocks noChangeAspect="1"/>
            </p:cNvPicPr>
            <p:nvPr/>
          </p:nvPicPr>
          <p:blipFill>
            <a:blip r:embed="rId10"/>
            <a:stretch>
              <a:fillRect/>
            </a:stretch>
          </p:blipFill>
          <p:spPr>
            <a:xfrm>
              <a:off x="4440367" y="2822423"/>
              <a:ext cx="1115665" cy="1231499"/>
            </a:xfrm>
            <a:prstGeom prst="rect">
              <a:avLst/>
            </a:prstGeom>
          </p:spPr>
        </p:pic>
        <p:sp>
          <p:nvSpPr>
            <p:cNvPr id="16" name="Rectangle 15">
              <a:extLst>
                <a:ext uri="{FF2B5EF4-FFF2-40B4-BE49-F238E27FC236}">
                  <a16:creationId xmlns:a16="http://schemas.microsoft.com/office/drawing/2014/main" id="{9D6F3C70-30A2-6609-29D1-DB99908EC8EA}"/>
                </a:ext>
              </a:extLst>
            </p:cNvPr>
            <p:cNvSpPr/>
            <p:nvPr/>
          </p:nvSpPr>
          <p:spPr>
            <a:xfrm>
              <a:off x="3855174" y="4083703"/>
              <a:ext cx="2318263" cy="707886"/>
            </a:xfrm>
            <a:prstGeom prst="rect">
              <a:avLst/>
            </a:prstGeom>
            <a:noFill/>
          </p:spPr>
          <p:txBody>
            <a:bodyPr wrap="none" lIns="91440" tIns="45720" rIns="91440" bIns="45720">
              <a:spAutoFit/>
            </a:bodyPr>
            <a:lstStyle/>
            <a:p>
              <a:pPr algn="ctr"/>
              <a:r>
                <a:rPr lang="en-US" sz="4000" dirty="0">
                  <a:ln w="0"/>
                  <a:latin typeface="Comic Sans MS" panose="030F0702030302020204" pitchFamily="66" charset="0"/>
                </a:rPr>
                <a:t>Peacocks</a:t>
              </a:r>
              <a:endParaRPr lang="en-US" sz="4000" b="0" cap="none" spc="0" dirty="0">
                <a:ln w="0"/>
                <a:solidFill>
                  <a:schemeClr val="tx1"/>
                </a:solidFill>
                <a:latin typeface="Comic Sans MS" panose="030F0702030302020204" pitchFamily="66" charset="0"/>
              </a:endParaRPr>
            </a:p>
          </p:txBody>
        </p:sp>
      </p:grpSp>
      <p:grpSp>
        <p:nvGrpSpPr>
          <p:cNvPr id="17" name="Group 16">
            <a:extLst>
              <a:ext uri="{FF2B5EF4-FFF2-40B4-BE49-F238E27FC236}">
                <a16:creationId xmlns:a16="http://schemas.microsoft.com/office/drawing/2014/main" id="{8785A812-AB19-7DF4-DA5B-C0AC3FB0EFE9}"/>
              </a:ext>
            </a:extLst>
          </p:cNvPr>
          <p:cNvGrpSpPr/>
          <p:nvPr/>
        </p:nvGrpSpPr>
        <p:grpSpPr>
          <a:xfrm>
            <a:off x="8043517" y="2973707"/>
            <a:ext cx="1790876" cy="1953762"/>
            <a:chOff x="6465339" y="2852070"/>
            <a:chExt cx="1790876" cy="1953762"/>
          </a:xfrm>
        </p:grpSpPr>
        <p:pic>
          <p:nvPicPr>
            <p:cNvPr id="18" name="Google Shape;8811;p69">
              <a:extLst>
                <a:ext uri="{FF2B5EF4-FFF2-40B4-BE49-F238E27FC236}">
                  <a16:creationId xmlns:a16="http://schemas.microsoft.com/office/drawing/2014/main" id="{2F52066D-A4B3-12A0-D359-65B7C911ECAD}"/>
                </a:ext>
              </a:extLst>
            </p:cNvPr>
            <p:cNvPicPr preferRelativeResize="0"/>
            <p:nvPr/>
          </p:nvPicPr>
          <p:blipFill>
            <a:blip r:embed="rId7">
              <a:alphaModFix amt="69000"/>
            </a:blip>
            <a:stretch>
              <a:fillRect/>
            </a:stretch>
          </p:blipFill>
          <p:spPr>
            <a:xfrm flipH="1">
              <a:off x="6737053" y="2852070"/>
              <a:ext cx="1247450" cy="1092966"/>
            </a:xfrm>
            <a:prstGeom prst="rect">
              <a:avLst/>
            </a:prstGeom>
            <a:noFill/>
            <a:ln>
              <a:noFill/>
            </a:ln>
          </p:spPr>
        </p:pic>
        <p:pic>
          <p:nvPicPr>
            <p:cNvPr id="19" name="Picture 18">
              <a:extLst>
                <a:ext uri="{FF2B5EF4-FFF2-40B4-BE49-F238E27FC236}">
                  <a16:creationId xmlns:a16="http://schemas.microsoft.com/office/drawing/2014/main" id="{A44E2E05-6CDC-13C8-24D0-5A3A2FE3B3B0}"/>
                </a:ext>
              </a:extLst>
            </p:cNvPr>
            <p:cNvPicPr>
              <a:picLocks noChangeAspect="1"/>
            </p:cNvPicPr>
            <p:nvPr/>
          </p:nvPicPr>
          <p:blipFill>
            <a:blip r:embed="rId11"/>
            <a:stretch>
              <a:fillRect/>
            </a:stretch>
          </p:blipFill>
          <p:spPr>
            <a:xfrm>
              <a:off x="6851537" y="2856287"/>
              <a:ext cx="1132966" cy="1271440"/>
            </a:xfrm>
            <a:prstGeom prst="rect">
              <a:avLst/>
            </a:prstGeom>
          </p:spPr>
        </p:pic>
        <p:sp>
          <p:nvSpPr>
            <p:cNvPr id="20" name="Rectangle 19">
              <a:extLst>
                <a:ext uri="{FF2B5EF4-FFF2-40B4-BE49-F238E27FC236}">
                  <a16:creationId xmlns:a16="http://schemas.microsoft.com/office/drawing/2014/main" id="{0AF1ED88-1C48-D783-0219-6B26A218C26C}"/>
                </a:ext>
              </a:extLst>
            </p:cNvPr>
            <p:cNvSpPr/>
            <p:nvPr/>
          </p:nvSpPr>
          <p:spPr>
            <a:xfrm>
              <a:off x="6465339" y="4097946"/>
              <a:ext cx="1790876" cy="707886"/>
            </a:xfrm>
            <a:prstGeom prst="rect">
              <a:avLst/>
            </a:prstGeom>
            <a:noFill/>
          </p:spPr>
          <p:txBody>
            <a:bodyPr wrap="none" lIns="91440" tIns="45720" rIns="91440" bIns="45720">
              <a:spAutoFit/>
            </a:bodyPr>
            <a:lstStyle/>
            <a:p>
              <a:pPr algn="ctr"/>
              <a:r>
                <a:rPr lang="en-US" sz="4000" dirty="0">
                  <a:ln w="0"/>
                  <a:latin typeface="Comic Sans MS" panose="030F0702030302020204" pitchFamily="66" charset="0"/>
                </a:rPr>
                <a:t>H</a:t>
              </a:r>
              <a:r>
                <a:rPr lang="en-US" sz="4000" b="0" cap="none" spc="0" dirty="0">
                  <a:ln w="0"/>
                  <a:solidFill>
                    <a:schemeClr val="tx1"/>
                  </a:solidFill>
                  <a:latin typeface="Comic Sans MS" panose="030F0702030302020204" pitchFamily="66" charset="0"/>
                </a:rPr>
                <a:t>ippos</a:t>
              </a:r>
            </a:p>
          </p:txBody>
        </p:sp>
      </p:grpSp>
      <p:pic>
        <p:nvPicPr>
          <p:cNvPr id="21" name="Picture 20">
            <a:extLst>
              <a:ext uri="{FF2B5EF4-FFF2-40B4-BE49-F238E27FC236}">
                <a16:creationId xmlns:a16="http://schemas.microsoft.com/office/drawing/2014/main" id="{E93E48F7-DEA3-0F21-1364-AF69784403BE}"/>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5595181" y="2389742"/>
            <a:ext cx="609419" cy="634350"/>
          </a:xfrm>
          <a:prstGeom prst="rect">
            <a:avLst/>
          </a:prstGeom>
        </p:spPr>
      </p:pic>
    </p:spTree>
    <p:extLst>
      <p:ext uri="{BB962C8B-B14F-4D97-AF65-F5344CB8AC3E}">
        <p14:creationId xmlns:p14="http://schemas.microsoft.com/office/powerpoint/2010/main" val="341697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2" descr="Well Done Confetti - Fingerpaint | Transparent PNG Download #709265 - Vippng">
            <a:hlinkClick r:id="rId2" action="ppaction://hlinksldjump"/>
            <a:extLst>
              <a:ext uri="{FF2B5EF4-FFF2-40B4-BE49-F238E27FC236}">
                <a16:creationId xmlns:a16="http://schemas.microsoft.com/office/drawing/2014/main" id="{875A938A-124B-46CE-8E0C-4EB83F7D1120}"/>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580116" y="4069557"/>
            <a:ext cx="2611884" cy="14620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08889E1A-0518-043B-099C-ECE1B2B7EDF1}"/>
              </a:ext>
            </a:extLst>
          </p:cNvPr>
          <p:cNvPicPr>
            <a:picLocks noChangeAspect="1" noChangeArrowheads="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17324" y="5125470"/>
            <a:ext cx="1225852" cy="12258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5769306-2845-4A03-FE99-F9174A64C4C0}"/>
              </a:ext>
            </a:extLst>
          </p:cNvPr>
          <p:cNvPicPr>
            <a:picLocks noChangeAspect="1"/>
          </p:cNvPicPr>
          <p:nvPr/>
        </p:nvPicPr>
        <p:blipFill>
          <a:blip r:embed="rId5">
            <a:extLst>
              <a:ext uri="{837473B0-CC2E-450A-ABE3-18F120FF3D39}">
                <a1611:picAttrSrcUrl xmlns:a1611="http://schemas.microsoft.com/office/drawing/2016/11/main" xmlns="" r:id="rId6"/>
              </a:ext>
            </a:extLst>
          </a:blip>
          <a:stretch>
            <a:fillRect/>
          </a:stretch>
        </p:blipFill>
        <p:spPr>
          <a:xfrm>
            <a:off x="1159082" y="551116"/>
            <a:ext cx="1442323" cy="1676400"/>
          </a:xfrm>
          <a:prstGeom prst="rect">
            <a:avLst/>
          </a:prstGeom>
        </p:spPr>
      </p:pic>
      <p:sp>
        <p:nvSpPr>
          <p:cNvPr id="6" name="Speech Bubble: Rectangle with Corners Rounded 5">
            <a:extLst>
              <a:ext uri="{FF2B5EF4-FFF2-40B4-BE49-F238E27FC236}">
                <a16:creationId xmlns:a16="http://schemas.microsoft.com/office/drawing/2014/main" id="{C2F3A458-F20E-7700-25A6-35D3B1E71186}"/>
              </a:ext>
            </a:extLst>
          </p:cNvPr>
          <p:cNvSpPr/>
          <p:nvPr/>
        </p:nvSpPr>
        <p:spPr>
          <a:xfrm>
            <a:off x="2728606" y="615665"/>
            <a:ext cx="8371444" cy="1124259"/>
          </a:xfrm>
          <a:prstGeom prst="wedgeRoundRectCallout">
            <a:avLst>
              <a:gd name="adj1" fmla="val -57183"/>
              <a:gd name="adj2" fmla="val 147"/>
              <a:gd name="adj3" fmla="val 16667"/>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Comic Sans MS" panose="030F0702030302020204" pitchFamily="66" charset="0"/>
              </a:rPr>
              <a:t>What are these animals?</a:t>
            </a:r>
            <a:r>
              <a:rPr lang="en-US" sz="4400" dirty="0">
                <a:latin typeface="Comic Sans MS" panose="030F0702030302020204" pitchFamily="66" charset="0"/>
              </a:rPr>
              <a:t>?</a:t>
            </a:r>
          </a:p>
        </p:txBody>
      </p:sp>
      <p:grpSp>
        <p:nvGrpSpPr>
          <p:cNvPr id="9" name="Group 8">
            <a:extLst>
              <a:ext uri="{FF2B5EF4-FFF2-40B4-BE49-F238E27FC236}">
                <a16:creationId xmlns:a16="http://schemas.microsoft.com/office/drawing/2014/main" id="{35EA1E10-50D5-5309-8154-E2295725B1C1}"/>
              </a:ext>
            </a:extLst>
          </p:cNvPr>
          <p:cNvGrpSpPr/>
          <p:nvPr/>
        </p:nvGrpSpPr>
        <p:grpSpPr>
          <a:xfrm>
            <a:off x="2003086" y="3965425"/>
            <a:ext cx="1451038" cy="1939385"/>
            <a:chOff x="1584348" y="2748330"/>
            <a:chExt cx="1451038" cy="1939385"/>
          </a:xfrm>
        </p:grpSpPr>
        <p:pic>
          <p:nvPicPr>
            <p:cNvPr id="10" name="Google Shape;8811;p69">
              <a:extLst>
                <a:ext uri="{FF2B5EF4-FFF2-40B4-BE49-F238E27FC236}">
                  <a16:creationId xmlns:a16="http://schemas.microsoft.com/office/drawing/2014/main" id="{2EDE0811-791E-C022-AC9D-AC4B38CB78D6}"/>
                </a:ext>
              </a:extLst>
            </p:cNvPr>
            <p:cNvPicPr preferRelativeResize="0"/>
            <p:nvPr/>
          </p:nvPicPr>
          <p:blipFill>
            <a:blip r:embed="rId7">
              <a:alphaModFix amt="69000"/>
            </a:blip>
            <a:stretch>
              <a:fillRect/>
            </a:stretch>
          </p:blipFill>
          <p:spPr>
            <a:xfrm flipH="1">
              <a:off x="1678669" y="2748330"/>
              <a:ext cx="1109569" cy="1136990"/>
            </a:xfrm>
            <a:prstGeom prst="rect">
              <a:avLst/>
            </a:prstGeom>
            <a:noFill/>
            <a:ln>
              <a:noFill/>
            </a:ln>
          </p:spPr>
        </p:pic>
        <p:pic>
          <p:nvPicPr>
            <p:cNvPr id="11" name="Picture 10">
              <a:extLst>
                <a:ext uri="{FF2B5EF4-FFF2-40B4-BE49-F238E27FC236}">
                  <a16:creationId xmlns:a16="http://schemas.microsoft.com/office/drawing/2014/main" id="{419D48CE-EE2C-C0F9-6FBE-33A16FA73144}"/>
                </a:ext>
              </a:extLst>
            </p:cNvPr>
            <p:cNvPicPr>
              <a:picLocks noChangeAspect="1"/>
            </p:cNvPicPr>
            <p:nvPr/>
          </p:nvPicPr>
          <p:blipFill>
            <a:blip r:embed="rId8"/>
            <a:stretch>
              <a:fillRect/>
            </a:stretch>
          </p:blipFill>
          <p:spPr>
            <a:xfrm>
              <a:off x="1755084" y="2786424"/>
              <a:ext cx="1109568" cy="1231499"/>
            </a:xfrm>
            <a:prstGeom prst="rect">
              <a:avLst/>
            </a:prstGeom>
          </p:spPr>
        </p:pic>
        <p:sp>
          <p:nvSpPr>
            <p:cNvPr id="13" name="Rectangle 12">
              <a:extLst>
                <a:ext uri="{FF2B5EF4-FFF2-40B4-BE49-F238E27FC236}">
                  <a16:creationId xmlns:a16="http://schemas.microsoft.com/office/drawing/2014/main" id="{A0398F53-8741-3E48-E9E1-B747FF1452C1}"/>
                </a:ext>
              </a:extLst>
            </p:cNvPr>
            <p:cNvSpPr/>
            <p:nvPr/>
          </p:nvSpPr>
          <p:spPr>
            <a:xfrm>
              <a:off x="1584348" y="3979829"/>
              <a:ext cx="1451038" cy="707886"/>
            </a:xfrm>
            <a:prstGeom prst="rect">
              <a:avLst/>
            </a:prstGeom>
            <a:noFill/>
          </p:spPr>
          <p:txBody>
            <a:bodyPr wrap="none" lIns="91440" tIns="45720" rIns="91440" bIns="45720">
              <a:spAutoFit/>
            </a:bodyPr>
            <a:lstStyle/>
            <a:p>
              <a:pPr algn="ctr"/>
              <a:r>
                <a:rPr lang="en-US" sz="4000" dirty="0">
                  <a:ln w="0"/>
                  <a:latin typeface="Comic Sans MS" panose="030F0702030302020204" pitchFamily="66" charset="0"/>
                </a:rPr>
                <a:t>Birds</a:t>
              </a:r>
              <a:endParaRPr lang="en-US" sz="4000" b="0" cap="none" spc="0" dirty="0">
                <a:ln w="0"/>
                <a:solidFill>
                  <a:schemeClr val="tx1"/>
                </a:solidFill>
                <a:latin typeface="Comic Sans MS" panose="030F0702030302020204" pitchFamily="66" charset="0"/>
              </a:endParaRPr>
            </a:p>
          </p:txBody>
        </p:sp>
      </p:grpSp>
      <p:grpSp>
        <p:nvGrpSpPr>
          <p:cNvPr id="14" name="Group 13">
            <a:extLst>
              <a:ext uri="{FF2B5EF4-FFF2-40B4-BE49-F238E27FC236}">
                <a16:creationId xmlns:a16="http://schemas.microsoft.com/office/drawing/2014/main" id="{614B45BD-D137-2F4B-0075-9F3126056910}"/>
              </a:ext>
            </a:extLst>
          </p:cNvPr>
          <p:cNvGrpSpPr/>
          <p:nvPr/>
        </p:nvGrpSpPr>
        <p:grpSpPr>
          <a:xfrm>
            <a:off x="4694414" y="3987047"/>
            <a:ext cx="2241319" cy="1917763"/>
            <a:chOff x="3877540" y="2808046"/>
            <a:chExt cx="2241319" cy="1917763"/>
          </a:xfrm>
        </p:grpSpPr>
        <p:pic>
          <p:nvPicPr>
            <p:cNvPr id="15" name="Google Shape;8810;p69">
              <a:extLst>
                <a:ext uri="{FF2B5EF4-FFF2-40B4-BE49-F238E27FC236}">
                  <a16:creationId xmlns:a16="http://schemas.microsoft.com/office/drawing/2014/main" id="{B438DFD8-5320-6A8B-7534-7DB870AE04E9}"/>
                </a:ext>
              </a:extLst>
            </p:cNvPr>
            <p:cNvPicPr preferRelativeResize="0"/>
            <p:nvPr/>
          </p:nvPicPr>
          <p:blipFill>
            <a:blip r:embed="rId9">
              <a:alphaModFix amt="69000"/>
            </a:blip>
            <a:stretch>
              <a:fillRect/>
            </a:stretch>
          </p:blipFill>
          <p:spPr>
            <a:xfrm flipH="1">
              <a:off x="4379872" y="2808046"/>
              <a:ext cx="1109568" cy="1136990"/>
            </a:xfrm>
            <a:prstGeom prst="rect">
              <a:avLst/>
            </a:prstGeom>
            <a:noFill/>
            <a:ln>
              <a:noFill/>
            </a:ln>
          </p:spPr>
        </p:pic>
        <p:pic>
          <p:nvPicPr>
            <p:cNvPr id="16" name="Picture 15">
              <a:extLst>
                <a:ext uri="{FF2B5EF4-FFF2-40B4-BE49-F238E27FC236}">
                  <a16:creationId xmlns:a16="http://schemas.microsoft.com/office/drawing/2014/main" id="{A4B88E53-BF89-8EC1-8CFC-AD6819E99A95}"/>
                </a:ext>
              </a:extLst>
            </p:cNvPr>
            <p:cNvPicPr>
              <a:picLocks noChangeAspect="1"/>
            </p:cNvPicPr>
            <p:nvPr/>
          </p:nvPicPr>
          <p:blipFill>
            <a:blip r:embed="rId10"/>
            <a:stretch>
              <a:fillRect/>
            </a:stretch>
          </p:blipFill>
          <p:spPr>
            <a:xfrm>
              <a:off x="4440367" y="2822423"/>
              <a:ext cx="1115665" cy="1231499"/>
            </a:xfrm>
            <a:prstGeom prst="rect">
              <a:avLst/>
            </a:prstGeom>
          </p:spPr>
        </p:pic>
        <p:sp>
          <p:nvSpPr>
            <p:cNvPr id="17" name="Rectangle 16">
              <a:extLst>
                <a:ext uri="{FF2B5EF4-FFF2-40B4-BE49-F238E27FC236}">
                  <a16:creationId xmlns:a16="http://schemas.microsoft.com/office/drawing/2014/main" id="{8D0620D1-11ED-FCF2-BFE6-6ECCE367AE8B}"/>
                </a:ext>
              </a:extLst>
            </p:cNvPr>
            <p:cNvSpPr/>
            <p:nvPr/>
          </p:nvSpPr>
          <p:spPr>
            <a:xfrm>
              <a:off x="3877540" y="4017923"/>
              <a:ext cx="2241319" cy="707886"/>
            </a:xfrm>
            <a:prstGeom prst="rect">
              <a:avLst/>
            </a:prstGeom>
            <a:noFill/>
          </p:spPr>
          <p:txBody>
            <a:bodyPr wrap="none" lIns="91440" tIns="45720" rIns="91440" bIns="45720">
              <a:spAutoFit/>
            </a:bodyPr>
            <a:lstStyle/>
            <a:p>
              <a:pPr algn="ctr"/>
              <a:r>
                <a:rPr lang="en-US" sz="4000" dirty="0">
                  <a:ln w="0"/>
                  <a:latin typeface="Comic Sans MS" panose="030F0702030302020204" pitchFamily="66" charset="0"/>
                </a:rPr>
                <a:t>Giraffes</a:t>
              </a:r>
              <a:endParaRPr lang="en-US" sz="4000" b="0" cap="none" spc="0" dirty="0">
                <a:ln w="0"/>
                <a:solidFill>
                  <a:schemeClr val="tx1"/>
                </a:solidFill>
                <a:latin typeface="Comic Sans MS" panose="030F0702030302020204" pitchFamily="66" charset="0"/>
              </a:endParaRPr>
            </a:p>
          </p:txBody>
        </p:sp>
      </p:grpSp>
      <p:grpSp>
        <p:nvGrpSpPr>
          <p:cNvPr id="18" name="Group 17">
            <a:extLst>
              <a:ext uri="{FF2B5EF4-FFF2-40B4-BE49-F238E27FC236}">
                <a16:creationId xmlns:a16="http://schemas.microsoft.com/office/drawing/2014/main" id="{75AF312B-060E-E8AA-1520-F4D0E91A5A75}"/>
              </a:ext>
            </a:extLst>
          </p:cNvPr>
          <p:cNvGrpSpPr/>
          <p:nvPr/>
        </p:nvGrpSpPr>
        <p:grpSpPr>
          <a:xfrm>
            <a:off x="7938153" y="3965425"/>
            <a:ext cx="1399743" cy="1911842"/>
            <a:chOff x="6718148" y="2852070"/>
            <a:chExt cx="1399743" cy="1911842"/>
          </a:xfrm>
        </p:grpSpPr>
        <p:pic>
          <p:nvPicPr>
            <p:cNvPr id="19" name="Google Shape;8811;p69">
              <a:extLst>
                <a:ext uri="{FF2B5EF4-FFF2-40B4-BE49-F238E27FC236}">
                  <a16:creationId xmlns:a16="http://schemas.microsoft.com/office/drawing/2014/main" id="{C403B6F2-757A-46AE-2477-9112929283BE}"/>
                </a:ext>
              </a:extLst>
            </p:cNvPr>
            <p:cNvPicPr preferRelativeResize="0"/>
            <p:nvPr/>
          </p:nvPicPr>
          <p:blipFill>
            <a:blip r:embed="rId7">
              <a:alphaModFix amt="69000"/>
            </a:blip>
            <a:stretch>
              <a:fillRect/>
            </a:stretch>
          </p:blipFill>
          <p:spPr>
            <a:xfrm flipH="1">
              <a:off x="6737053" y="2852070"/>
              <a:ext cx="1247450" cy="1092966"/>
            </a:xfrm>
            <a:prstGeom prst="rect">
              <a:avLst/>
            </a:prstGeom>
            <a:noFill/>
            <a:ln>
              <a:noFill/>
            </a:ln>
          </p:spPr>
        </p:pic>
        <p:pic>
          <p:nvPicPr>
            <p:cNvPr id="20" name="Picture 19">
              <a:extLst>
                <a:ext uri="{FF2B5EF4-FFF2-40B4-BE49-F238E27FC236}">
                  <a16:creationId xmlns:a16="http://schemas.microsoft.com/office/drawing/2014/main" id="{71E4F053-732F-32B1-972C-B7FFB2B31578}"/>
                </a:ext>
              </a:extLst>
            </p:cNvPr>
            <p:cNvPicPr>
              <a:picLocks noChangeAspect="1"/>
            </p:cNvPicPr>
            <p:nvPr/>
          </p:nvPicPr>
          <p:blipFill>
            <a:blip r:embed="rId11"/>
            <a:stretch>
              <a:fillRect/>
            </a:stretch>
          </p:blipFill>
          <p:spPr>
            <a:xfrm>
              <a:off x="6851537" y="2856287"/>
              <a:ext cx="1132966" cy="1271440"/>
            </a:xfrm>
            <a:prstGeom prst="rect">
              <a:avLst/>
            </a:prstGeom>
          </p:spPr>
        </p:pic>
        <p:sp>
          <p:nvSpPr>
            <p:cNvPr id="21" name="Rectangle 20">
              <a:extLst>
                <a:ext uri="{FF2B5EF4-FFF2-40B4-BE49-F238E27FC236}">
                  <a16:creationId xmlns:a16="http://schemas.microsoft.com/office/drawing/2014/main" id="{0ECF3278-7BDC-EA52-9345-FE453E277518}"/>
                </a:ext>
              </a:extLst>
            </p:cNvPr>
            <p:cNvSpPr/>
            <p:nvPr/>
          </p:nvSpPr>
          <p:spPr>
            <a:xfrm>
              <a:off x="6718148" y="4056026"/>
              <a:ext cx="1399743" cy="707886"/>
            </a:xfrm>
            <a:prstGeom prst="rect">
              <a:avLst/>
            </a:prstGeom>
            <a:noFill/>
          </p:spPr>
          <p:txBody>
            <a:bodyPr wrap="none" lIns="91440" tIns="45720" rIns="91440" bIns="45720">
              <a:spAutoFit/>
            </a:bodyPr>
            <a:lstStyle/>
            <a:p>
              <a:pPr algn="ctr"/>
              <a:r>
                <a:rPr lang="en-US" sz="4000" dirty="0">
                  <a:ln w="0"/>
                  <a:latin typeface="Comic Sans MS" panose="030F0702030302020204" pitchFamily="66" charset="0"/>
                </a:rPr>
                <a:t>Lion</a:t>
              </a:r>
              <a:r>
                <a:rPr lang="en-US" sz="4000" b="0" cap="none" spc="0" dirty="0">
                  <a:ln w="0"/>
                  <a:solidFill>
                    <a:schemeClr val="tx1"/>
                  </a:solidFill>
                  <a:latin typeface="Comic Sans MS" panose="030F0702030302020204" pitchFamily="66" charset="0"/>
                </a:rPr>
                <a:t>s</a:t>
              </a:r>
            </a:p>
          </p:txBody>
        </p:sp>
      </p:grpSp>
      <p:pic>
        <p:nvPicPr>
          <p:cNvPr id="22" name="Picture 21">
            <a:extLst>
              <a:ext uri="{FF2B5EF4-FFF2-40B4-BE49-F238E27FC236}">
                <a16:creationId xmlns:a16="http://schemas.microsoft.com/office/drawing/2014/main" id="{D2EE3B16-52FE-C7B6-BDBB-6FF4BDBBD0FB}"/>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2472174" y="3427232"/>
            <a:ext cx="609419" cy="634350"/>
          </a:xfrm>
          <a:prstGeom prst="rect">
            <a:avLst/>
          </a:prstGeom>
        </p:spPr>
      </p:pic>
      <p:pic>
        <p:nvPicPr>
          <p:cNvPr id="1026" name="Picture 2" descr="15 Amazing Facts About 15 Birds | Mental Floss">
            <a:extLst>
              <a:ext uri="{FF2B5EF4-FFF2-40B4-BE49-F238E27FC236}">
                <a16:creationId xmlns:a16="http://schemas.microsoft.com/office/drawing/2014/main" id="{597648FF-847B-E723-7236-1B66FE37A667}"/>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4455866" y="1856203"/>
            <a:ext cx="3280267" cy="184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09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2" descr="Well Done Confetti - Fingerpaint | Transparent PNG Download #709265 - Vippng">
            <a:hlinkClick r:id="rId2" action="ppaction://hlinksldjump"/>
            <a:extLst>
              <a:ext uri="{FF2B5EF4-FFF2-40B4-BE49-F238E27FC236}">
                <a16:creationId xmlns:a16="http://schemas.microsoft.com/office/drawing/2014/main" id="{7FAD7D85-75F9-400B-A548-9AB19F2D57CA}"/>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580116" y="4069557"/>
            <a:ext cx="2611884" cy="14620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14C494E6-EB7B-D652-1B00-119F1A114FE9}"/>
              </a:ext>
            </a:extLst>
          </p:cNvPr>
          <p:cNvPicPr>
            <a:picLocks noChangeAspect="1" noChangeArrowheads="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17324" y="5125470"/>
            <a:ext cx="1225852" cy="12258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708C8B6-9DD4-119B-0AB5-80EE914B9257}"/>
              </a:ext>
            </a:extLst>
          </p:cNvPr>
          <p:cNvPicPr>
            <a:picLocks noChangeAspect="1"/>
          </p:cNvPicPr>
          <p:nvPr/>
        </p:nvPicPr>
        <p:blipFill>
          <a:blip r:embed="rId5">
            <a:extLst>
              <a:ext uri="{837473B0-CC2E-450A-ABE3-18F120FF3D39}">
                <a1611:picAttrSrcUrl xmlns:a1611="http://schemas.microsoft.com/office/drawing/2016/11/main" xmlns="" r:id="rId6"/>
              </a:ext>
            </a:extLst>
          </a:blip>
          <a:stretch>
            <a:fillRect/>
          </a:stretch>
        </p:blipFill>
        <p:spPr>
          <a:xfrm>
            <a:off x="1105214" y="1137390"/>
            <a:ext cx="1442323" cy="1676400"/>
          </a:xfrm>
          <a:prstGeom prst="rect">
            <a:avLst/>
          </a:prstGeom>
        </p:spPr>
      </p:pic>
      <p:sp>
        <p:nvSpPr>
          <p:cNvPr id="6" name="Speech Bubble: Rectangle with Corners Rounded 5">
            <a:extLst>
              <a:ext uri="{FF2B5EF4-FFF2-40B4-BE49-F238E27FC236}">
                <a16:creationId xmlns:a16="http://schemas.microsoft.com/office/drawing/2014/main" id="{9CA004EB-F379-904D-BC29-4C3328437C6C}"/>
              </a:ext>
            </a:extLst>
          </p:cNvPr>
          <p:cNvSpPr/>
          <p:nvPr/>
        </p:nvSpPr>
        <p:spPr>
          <a:xfrm>
            <a:off x="2715342" y="851331"/>
            <a:ext cx="8371444" cy="1342894"/>
          </a:xfrm>
          <a:prstGeom prst="wedgeRoundRectCallout">
            <a:avLst>
              <a:gd name="adj1" fmla="val -56800"/>
              <a:gd name="adj2" fmla="val 55796"/>
              <a:gd name="adj3" fmla="val 16667"/>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Comic Sans MS" panose="030F0702030302020204" pitchFamily="66" charset="0"/>
              </a:rPr>
              <a:t>They roar loudly. What are they?</a:t>
            </a:r>
            <a:endParaRPr lang="en-US" sz="4400" dirty="0">
              <a:latin typeface="Comic Sans MS" panose="030F0702030302020204" pitchFamily="66" charset="0"/>
            </a:endParaRPr>
          </a:p>
        </p:txBody>
      </p:sp>
      <p:grpSp>
        <p:nvGrpSpPr>
          <p:cNvPr id="9" name="Group 8">
            <a:extLst>
              <a:ext uri="{FF2B5EF4-FFF2-40B4-BE49-F238E27FC236}">
                <a16:creationId xmlns:a16="http://schemas.microsoft.com/office/drawing/2014/main" id="{201E1BC3-DBB6-E25B-9D76-06E83487B4D4}"/>
              </a:ext>
            </a:extLst>
          </p:cNvPr>
          <p:cNvGrpSpPr/>
          <p:nvPr/>
        </p:nvGrpSpPr>
        <p:grpSpPr>
          <a:xfrm>
            <a:off x="1624421" y="3406379"/>
            <a:ext cx="2318263" cy="2015582"/>
            <a:chOff x="1119882" y="2748330"/>
            <a:chExt cx="2318263" cy="2015582"/>
          </a:xfrm>
        </p:grpSpPr>
        <p:pic>
          <p:nvPicPr>
            <p:cNvPr id="11" name="Google Shape;8811;p69">
              <a:extLst>
                <a:ext uri="{FF2B5EF4-FFF2-40B4-BE49-F238E27FC236}">
                  <a16:creationId xmlns:a16="http://schemas.microsoft.com/office/drawing/2014/main" id="{067E0FEB-7898-0F24-4A78-2319FBE3CA0F}"/>
                </a:ext>
              </a:extLst>
            </p:cNvPr>
            <p:cNvPicPr preferRelativeResize="0"/>
            <p:nvPr/>
          </p:nvPicPr>
          <p:blipFill>
            <a:blip r:embed="rId7">
              <a:alphaModFix amt="69000"/>
            </a:blip>
            <a:stretch>
              <a:fillRect/>
            </a:stretch>
          </p:blipFill>
          <p:spPr>
            <a:xfrm flipH="1">
              <a:off x="1678669" y="2748330"/>
              <a:ext cx="1109569" cy="1136990"/>
            </a:xfrm>
            <a:prstGeom prst="rect">
              <a:avLst/>
            </a:prstGeom>
            <a:noFill/>
            <a:ln>
              <a:noFill/>
            </a:ln>
          </p:spPr>
        </p:pic>
        <p:pic>
          <p:nvPicPr>
            <p:cNvPr id="12" name="Picture 11">
              <a:extLst>
                <a:ext uri="{FF2B5EF4-FFF2-40B4-BE49-F238E27FC236}">
                  <a16:creationId xmlns:a16="http://schemas.microsoft.com/office/drawing/2014/main" id="{8D393E8E-77F7-CD6B-929E-9F24FE1467A2}"/>
                </a:ext>
              </a:extLst>
            </p:cNvPr>
            <p:cNvPicPr>
              <a:picLocks noChangeAspect="1"/>
            </p:cNvPicPr>
            <p:nvPr/>
          </p:nvPicPr>
          <p:blipFill>
            <a:blip r:embed="rId8"/>
            <a:stretch>
              <a:fillRect/>
            </a:stretch>
          </p:blipFill>
          <p:spPr>
            <a:xfrm>
              <a:off x="1755084" y="2786424"/>
              <a:ext cx="1109568" cy="1231499"/>
            </a:xfrm>
            <a:prstGeom prst="rect">
              <a:avLst/>
            </a:prstGeom>
          </p:spPr>
        </p:pic>
        <p:sp>
          <p:nvSpPr>
            <p:cNvPr id="13" name="Rectangle 12">
              <a:extLst>
                <a:ext uri="{FF2B5EF4-FFF2-40B4-BE49-F238E27FC236}">
                  <a16:creationId xmlns:a16="http://schemas.microsoft.com/office/drawing/2014/main" id="{EBDEBC10-1BF0-5597-AA25-A5981DC66FEE}"/>
                </a:ext>
              </a:extLst>
            </p:cNvPr>
            <p:cNvSpPr/>
            <p:nvPr/>
          </p:nvSpPr>
          <p:spPr>
            <a:xfrm>
              <a:off x="1119882" y="4056026"/>
              <a:ext cx="2318263" cy="707886"/>
            </a:xfrm>
            <a:prstGeom prst="rect">
              <a:avLst/>
            </a:prstGeom>
            <a:noFill/>
          </p:spPr>
          <p:txBody>
            <a:bodyPr wrap="none" lIns="91440" tIns="45720" rIns="91440" bIns="45720">
              <a:spAutoFit/>
            </a:bodyPr>
            <a:lstStyle/>
            <a:p>
              <a:pPr algn="ctr"/>
              <a:r>
                <a:rPr lang="en-US" sz="4000" dirty="0">
                  <a:ln w="0"/>
                  <a:latin typeface="Comic Sans MS" panose="030F0702030302020204" pitchFamily="66" charset="0"/>
                </a:rPr>
                <a:t>Peacocks</a:t>
              </a:r>
              <a:endParaRPr lang="en-US" sz="4000" b="0" cap="none" spc="0" dirty="0">
                <a:ln w="0"/>
                <a:solidFill>
                  <a:schemeClr val="tx1"/>
                </a:solidFill>
                <a:latin typeface="Comic Sans MS" panose="030F0702030302020204" pitchFamily="66" charset="0"/>
              </a:endParaRPr>
            </a:p>
          </p:txBody>
        </p:sp>
      </p:grpSp>
      <p:grpSp>
        <p:nvGrpSpPr>
          <p:cNvPr id="14" name="Group 13">
            <a:extLst>
              <a:ext uri="{FF2B5EF4-FFF2-40B4-BE49-F238E27FC236}">
                <a16:creationId xmlns:a16="http://schemas.microsoft.com/office/drawing/2014/main" id="{EAC7AE28-602E-C014-58F9-DDF1BDE154A3}"/>
              </a:ext>
            </a:extLst>
          </p:cNvPr>
          <p:cNvGrpSpPr/>
          <p:nvPr/>
        </p:nvGrpSpPr>
        <p:grpSpPr>
          <a:xfrm>
            <a:off x="4820253" y="3453898"/>
            <a:ext cx="2241319" cy="1917763"/>
            <a:chOff x="3875905" y="2808046"/>
            <a:chExt cx="2241319" cy="1917763"/>
          </a:xfrm>
        </p:grpSpPr>
        <p:pic>
          <p:nvPicPr>
            <p:cNvPr id="15" name="Google Shape;8810;p69">
              <a:extLst>
                <a:ext uri="{FF2B5EF4-FFF2-40B4-BE49-F238E27FC236}">
                  <a16:creationId xmlns:a16="http://schemas.microsoft.com/office/drawing/2014/main" id="{BEE51689-9714-A8E1-BD84-ED60EA857D69}"/>
                </a:ext>
              </a:extLst>
            </p:cNvPr>
            <p:cNvPicPr preferRelativeResize="0"/>
            <p:nvPr/>
          </p:nvPicPr>
          <p:blipFill>
            <a:blip r:embed="rId9">
              <a:alphaModFix amt="69000"/>
            </a:blip>
            <a:stretch>
              <a:fillRect/>
            </a:stretch>
          </p:blipFill>
          <p:spPr>
            <a:xfrm flipH="1">
              <a:off x="4379872" y="2808046"/>
              <a:ext cx="1109568" cy="1136990"/>
            </a:xfrm>
            <a:prstGeom prst="rect">
              <a:avLst/>
            </a:prstGeom>
            <a:noFill/>
            <a:ln>
              <a:noFill/>
            </a:ln>
          </p:spPr>
        </p:pic>
        <p:pic>
          <p:nvPicPr>
            <p:cNvPr id="16" name="Picture 15">
              <a:extLst>
                <a:ext uri="{FF2B5EF4-FFF2-40B4-BE49-F238E27FC236}">
                  <a16:creationId xmlns:a16="http://schemas.microsoft.com/office/drawing/2014/main" id="{235C1A64-8D21-1255-A130-B971CFB634B1}"/>
                </a:ext>
              </a:extLst>
            </p:cNvPr>
            <p:cNvPicPr>
              <a:picLocks noChangeAspect="1"/>
            </p:cNvPicPr>
            <p:nvPr/>
          </p:nvPicPr>
          <p:blipFill>
            <a:blip r:embed="rId10"/>
            <a:stretch>
              <a:fillRect/>
            </a:stretch>
          </p:blipFill>
          <p:spPr>
            <a:xfrm>
              <a:off x="4440367" y="2822423"/>
              <a:ext cx="1115665" cy="1231499"/>
            </a:xfrm>
            <a:prstGeom prst="rect">
              <a:avLst/>
            </a:prstGeom>
          </p:spPr>
        </p:pic>
        <p:sp>
          <p:nvSpPr>
            <p:cNvPr id="17" name="Rectangle 16">
              <a:extLst>
                <a:ext uri="{FF2B5EF4-FFF2-40B4-BE49-F238E27FC236}">
                  <a16:creationId xmlns:a16="http://schemas.microsoft.com/office/drawing/2014/main" id="{A62221F3-5B68-247D-9819-676845B9F28B}"/>
                </a:ext>
              </a:extLst>
            </p:cNvPr>
            <p:cNvSpPr/>
            <p:nvPr/>
          </p:nvSpPr>
          <p:spPr>
            <a:xfrm>
              <a:off x="3875905" y="4017923"/>
              <a:ext cx="2241319" cy="707886"/>
            </a:xfrm>
            <a:prstGeom prst="rect">
              <a:avLst/>
            </a:prstGeom>
            <a:noFill/>
          </p:spPr>
          <p:txBody>
            <a:bodyPr wrap="none" lIns="91440" tIns="45720" rIns="91440" bIns="45720">
              <a:spAutoFit/>
            </a:bodyPr>
            <a:lstStyle/>
            <a:p>
              <a:pPr algn="ctr"/>
              <a:r>
                <a:rPr lang="en-US" sz="4000" dirty="0">
                  <a:ln w="0"/>
                  <a:latin typeface="Comic Sans MS" panose="030F0702030302020204" pitchFamily="66" charset="0"/>
                </a:rPr>
                <a:t>Giraffes</a:t>
              </a:r>
              <a:endParaRPr lang="en-US" sz="4000" b="0" cap="none" spc="0" dirty="0">
                <a:ln w="0"/>
                <a:solidFill>
                  <a:schemeClr val="tx1"/>
                </a:solidFill>
                <a:latin typeface="Comic Sans MS" panose="030F0702030302020204" pitchFamily="66" charset="0"/>
              </a:endParaRPr>
            </a:p>
          </p:txBody>
        </p:sp>
      </p:grpSp>
      <p:grpSp>
        <p:nvGrpSpPr>
          <p:cNvPr id="18" name="Group 17">
            <a:extLst>
              <a:ext uri="{FF2B5EF4-FFF2-40B4-BE49-F238E27FC236}">
                <a16:creationId xmlns:a16="http://schemas.microsoft.com/office/drawing/2014/main" id="{1771426B-664B-8ECE-AEE5-767810B0FF9C}"/>
              </a:ext>
            </a:extLst>
          </p:cNvPr>
          <p:cNvGrpSpPr/>
          <p:nvPr/>
        </p:nvGrpSpPr>
        <p:grpSpPr>
          <a:xfrm>
            <a:off x="8148862" y="3444473"/>
            <a:ext cx="1399743" cy="1911842"/>
            <a:chOff x="6660906" y="2852070"/>
            <a:chExt cx="1399743" cy="1911842"/>
          </a:xfrm>
        </p:grpSpPr>
        <p:pic>
          <p:nvPicPr>
            <p:cNvPr id="19" name="Google Shape;8811;p69">
              <a:extLst>
                <a:ext uri="{FF2B5EF4-FFF2-40B4-BE49-F238E27FC236}">
                  <a16:creationId xmlns:a16="http://schemas.microsoft.com/office/drawing/2014/main" id="{2F47DD1D-0D0E-C2B0-625C-7DCA77D12E2F}"/>
                </a:ext>
              </a:extLst>
            </p:cNvPr>
            <p:cNvPicPr preferRelativeResize="0"/>
            <p:nvPr/>
          </p:nvPicPr>
          <p:blipFill>
            <a:blip r:embed="rId7">
              <a:alphaModFix amt="69000"/>
            </a:blip>
            <a:stretch>
              <a:fillRect/>
            </a:stretch>
          </p:blipFill>
          <p:spPr>
            <a:xfrm flipH="1">
              <a:off x="6737053" y="2852070"/>
              <a:ext cx="1247450" cy="1092966"/>
            </a:xfrm>
            <a:prstGeom prst="rect">
              <a:avLst/>
            </a:prstGeom>
            <a:noFill/>
            <a:ln>
              <a:noFill/>
            </a:ln>
          </p:spPr>
        </p:pic>
        <p:pic>
          <p:nvPicPr>
            <p:cNvPr id="20" name="Picture 19">
              <a:extLst>
                <a:ext uri="{FF2B5EF4-FFF2-40B4-BE49-F238E27FC236}">
                  <a16:creationId xmlns:a16="http://schemas.microsoft.com/office/drawing/2014/main" id="{0D9E6ACE-116C-5EFC-02E0-70C30D8B1E77}"/>
                </a:ext>
              </a:extLst>
            </p:cNvPr>
            <p:cNvPicPr>
              <a:picLocks noChangeAspect="1"/>
            </p:cNvPicPr>
            <p:nvPr/>
          </p:nvPicPr>
          <p:blipFill>
            <a:blip r:embed="rId11"/>
            <a:stretch>
              <a:fillRect/>
            </a:stretch>
          </p:blipFill>
          <p:spPr>
            <a:xfrm>
              <a:off x="6851537" y="2856287"/>
              <a:ext cx="1132966" cy="1271440"/>
            </a:xfrm>
            <a:prstGeom prst="rect">
              <a:avLst/>
            </a:prstGeom>
          </p:spPr>
        </p:pic>
        <p:sp>
          <p:nvSpPr>
            <p:cNvPr id="21" name="Rectangle 20">
              <a:extLst>
                <a:ext uri="{FF2B5EF4-FFF2-40B4-BE49-F238E27FC236}">
                  <a16:creationId xmlns:a16="http://schemas.microsoft.com/office/drawing/2014/main" id="{E8D14DF4-7230-764F-CA94-3D0796BDF62F}"/>
                </a:ext>
              </a:extLst>
            </p:cNvPr>
            <p:cNvSpPr/>
            <p:nvPr/>
          </p:nvSpPr>
          <p:spPr>
            <a:xfrm>
              <a:off x="6660906" y="4056026"/>
              <a:ext cx="1399743" cy="707886"/>
            </a:xfrm>
            <a:prstGeom prst="rect">
              <a:avLst/>
            </a:prstGeom>
            <a:noFill/>
          </p:spPr>
          <p:txBody>
            <a:bodyPr wrap="none" lIns="91440" tIns="45720" rIns="91440" bIns="45720">
              <a:spAutoFit/>
            </a:bodyPr>
            <a:lstStyle/>
            <a:p>
              <a:pPr algn="ctr"/>
              <a:r>
                <a:rPr lang="en-US" sz="4000" dirty="0">
                  <a:ln w="0"/>
                  <a:latin typeface="Comic Sans MS" panose="030F0702030302020204" pitchFamily="66" charset="0"/>
                </a:rPr>
                <a:t>L</a:t>
              </a:r>
              <a:r>
                <a:rPr lang="en-US" sz="4000" b="0" cap="none" spc="0" dirty="0">
                  <a:ln w="0"/>
                  <a:solidFill>
                    <a:schemeClr val="tx1"/>
                  </a:solidFill>
                  <a:latin typeface="Comic Sans MS" panose="030F0702030302020204" pitchFamily="66" charset="0"/>
                </a:rPr>
                <a:t>ions</a:t>
              </a:r>
              <a:endParaRPr lang="en-US" sz="3600" b="0" cap="none" spc="0" dirty="0">
                <a:ln w="0"/>
                <a:solidFill>
                  <a:schemeClr val="tx1"/>
                </a:solidFill>
                <a:latin typeface="Comic Sans MS" panose="030F0702030302020204" pitchFamily="66" charset="0"/>
              </a:endParaRPr>
            </a:p>
          </p:txBody>
        </p:sp>
      </p:grpSp>
      <p:pic>
        <p:nvPicPr>
          <p:cNvPr id="22" name="Picture 21">
            <a:extLst>
              <a:ext uri="{FF2B5EF4-FFF2-40B4-BE49-F238E27FC236}">
                <a16:creationId xmlns:a16="http://schemas.microsoft.com/office/drawing/2014/main" id="{199B78C8-9B10-D348-63C6-404D89622111}"/>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8726936" y="2903237"/>
            <a:ext cx="609419" cy="634350"/>
          </a:xfrm>
          <a:prstGeom prst="rect">
            <a:avLst/>
          </a:prstGeom>
        </p:spPr>
      </p:pic>
    </p:spTree>
    <p:extLst>
      <p:ext uri="{BB962C8B-B14F-4D97-AF65-F5344CB8AC3E}">
        <p14:creationId xmlns:p14="http://schemas.microsoft.com/office/powerpoint/2010/main" val="268823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2" descr="Well Done Confetti - Fingerpaint | Transparent PNG Download #709265 - Vippng">
            <a:hlinkClick r:id="rId2" action="ppaction://hlinksldjump"/>
            <a:extLst>
              <a:ext uri="{FF2B5EF4-FFF2-40B4-BE49-F238E27FC236}">
                <a16:creationId xmlns:a16="http://schemas.microsoft.com/office/drawing/2014/main" id="{8ED0A76C-AF4F-4BD3-AD52-CA3B9A654631}"/>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420431" y="4258583"/>
            <a:ext cx="2611884" cy="146208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597E9797-76A3-8508-0E20-B3C79D9D444E}"/>
              </a:ext>
            </a:extLst>
          </p:cNvPr>
          <p:cNvPicPr>
            <a:picLocks noChangeAspect="1" noChangeArrowheads="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17324" y="5125470"/>
            <a:ext cx="1225852" cy="12258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29FE377-E255-C7E2-2082-33B01A466CEA}"/>
              </a:ext>
            </a:extLst>
          </p:cNvPr>
          <p:cNvPicPr>
            <a:picLocks noChangeAspect="1"/>
          </p:cNvPicPr>
          <p:nvPr/>
        </p:nvPicPr>
        <p:blipFill>
          <a:blip r:embed="rId5">
            <a:extLst>
              <a:ext uri="{837473B0-CC2E-450A-ABE3-18F120FF3D39}">
                <a1611:picAttrSrcUrl xmlns:a1611="http://schemas.microsoft.com/office/drawing/2016/11/main" xmlns="" r:id="rId6"/>
              </a:ext>
            </a:extLst>
          </a:blip>
          <a:stretch>
            <a:fillRect/>
          </a:stretch>
        </p:blipFill>
        <p:spPr>
          <a:xfrm>
            <a:off x="1142921" y="964769"/>
            <a:ext cx="1442323" cy="1676400"/>
          </a:xfrm>
          <a:prstGeom prst="rect">
            <a:avLst/>
          </a:prstGeom>
        </p:spPr>
      </p:pic>
      <p:sp>
        <p:nvSpPr>
          <p:cNvPr id="4" name="Speech Bubble: Rectangle with Corners Rounded 3">
            <a:extLst>
              <a:ext uri="{FF2B5EF4-FFF2-40B4-BE49-F238E27FC236}">
                <a16:creationId xmlns:a16="http://schemas.microsoft.com/office/drawing/2014/main" id="{719A3973-557D-B19B-B96C-FC4D490618A5}"/>
              </a:ext>
            </a:extLst>
          </p:cNvPr>
          <p:cNvSpPr/>
          <p:nvPr/>
        </p:nvSpPr>
        <p:spPr>
          <a:xfrm>
            <a:off x="2621879" y="542875"/>
            <a:ext cx="8371444" cy="916958"/>
          </a:xfrm>
          <a:prstGeom prst="wedgeRoundRectCallout">
            <a:avLst>
              <a:gd name="adj1" fmla="val -58639"/>
              <a:gd name="adj2" fmla="val 29969"/>
              <a:gd name="adj3" fmla="val 16667"/>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Comic Sans MS" panose="030F0702030302020204" pitchFamily="66" charset="0"/>
              </a:rPr>
              <a:t>What are these animals?</a:t>
            </a:r>
            <a:endParaRPr lang="en-US" sz="4800" dirty="0">
              <a:latin typeface="Comic Sans MS" panose="030F0702030302020204" pitchFamily="66" charset="0"/>
            </a:endParaRPr>
          </a:p>
        </p:txBody>
      </p:sp>
      <p:grpSp>
        <p:nvGrpSpPr>
          <p:cNvPr id="6" name="Group 5">
            <a:extLst>
              <a:ext uri="{FF2B5EF4-FFF2-40B4-BE49-F238E27FC236}">
                <a16:creationId xmlns:a16="http://schemas.microsoft.com/office/drawing/2014/main" id="{4405B302-983C-547B-ED64-C40ED574829A}"/>
              </a:ext>
            </a:extLst>
          </p:cNvPr>
          <p:cNvGrpSpPr/>
          <p:nvPr/>
        </p:nvGrpSpPr>
        <p:grpSpPr>
          <a:xfrm>
            <a:off x="990312" y="4073117"/>
            <a:ext cx="2659703" cy="1939385"/>
            <a:chOff x="980017" y="2748330"/>
            <a:chExt cx="2659703" cy="1939385"/>
          </a:xfrm>
        </p:grpSpPr>
        <p:pic>
          <p:nvPicPr>
            <p:cNvPr id="9" name="Google Shape;8811;p69">
              <a:extLst>
                <a:ext uri="{FF2B5EF4-FFF2-40B4-BE49-F238E27FC236}">
                  <a16:creationId xmlns:a16="http://schemas.microsoft.com/office/drawing/2014/main" id="{97FCDF07-259C-298C-C4DA-9EB3A05F8615}"/>
                </a:ext>
              </a:extLst>
            </p:cNvPr>
            <p:cNvPicPr preferRelativeResize="0"/>
            <p:nvPr/>
          </p:nvPicPr>
          <p:blipFill>
            <a:blip r:embed="rId7">
              <a:alphaModFix amt="69000"/>
            </a:blip>
            <a:stretch>
              <a:fillRect/>
            </a:stretch>
          </p:blipFill>
          <p:spPr>
            <a:xfrm flipH="1">
              <a:off x="1678669" y="2748330"/>
              <a:ext cx="1109569" cy="1136990"/>
            </a:xfrm>
            <a:prstGeom prst="rect">
              <a:avLst/>
            </a:prstGeom>
            <a:noFill/>
            <a:ln>
              <a:noFill/>
            </a:ln>
          </p:spPr>
        </p:pic>
        <p:pic>
          <p:nvPicPr>
            <p:cNvPr id="10" name="Picture 9">
              <a:extLst>
                <a:ext uri="{FF2B5EF4-FFF2-40B4-BE49-F238E27FC236}">
                  <a16:creationId xmlns:a16="http://schemas.microsoft.com/office/drawing/2014/main" id="{98DDE4A1-3B49-0BA6-DB73-47B6485D4897}"/>
                </a:ext>
              </a:extLst>
            </p:cNvPr>
            <p:cNvPicPr>
              <a:picLocks noChangeAspect="1"/>
            </p:cNvPicPr>
            <p:nvPr/>
          </p:nvPicPr>
          <p:blipFill>
            <a:blip r:embed="rId8"/>
            <a:stretch>
              <a:fillRect/>
            </a:stretch>
          </p:blipFill>
          <p:spPr>
            <a:xfrm>
              <a:off x="1755084" y="2786424"/>
              <a:ext cx="1109568" cy="1231499"/>
            </a:xfrm>
            <a:prstGeom prst="rect">
              <a:avLst/>
            </a:prstGeom>
          </p:spPr>
        </p:pic>
        <p:sp>
          <p:nvSpPr>
            <p:cNvPr id="11" name="Rectangle 10">
              <a:extLst>
                <a:ext uri="{FF2B5EF4-FFF2-40B4-BE49-F238E27FC236}">
                  <a16:creationId xmlns:a16="http://schemas.microsoft.com/office/drawing/2014/main" id="{1A0AAC86-62F5-2371-0D5D-8C59044A1ADE}"/>
                </a:ext>
              </a:extLst>
            </p:cNvPr>
            <p:cNvSpPr/>
            <p:nvPr/>
          </p:nvSpPr>
          <p:spPr>
            <a:xfrm>
              <a:off x="980017" y="3979829"/>
              <a:ext cx="2659703" cy="707886"/>
            </a:xfrm>
            <a:prstGeom prst="rect">
              <a:avLst/>
            </a:prstGeom>
            <a:noFill/>
          </p:spPr>
          <p:txBody>
            <a:bodyPr wrap="none" lIns="91440" tIns="45720" rIns="91440" bIns="45720">
              <a:spAutoFit/>
            </a:bodyPr>
            <a:lstStyle/>
            <a:p>
              <a:pPr algn="ctr"/>
              <a:r>
                <a:rPr lang="en-US" sz="4000" dirty="0">
                  <a:ln w="0"/>
                  <a:latin typeface="Comic Sans MS" panose="030F0702030302020204" pitchFamily="66" charset="0"/>
                </a:rPr>
                <a:t>Crocodiles</a:t>
              </a:r>
              <a:endParaRPr lang="en-US" sz="4000" b="0" cap="none" spc="0" dirty="0">
                <a:ln w="0"/>
                <a:solidFill>
                  <a:schemeClr val="tx1"/>
                </a:solidFill>
                <a:latin typeface="Comic Sans MS" panose="030F0702030302020204" pitchFamily="66" charset="0"/>
              </a:endParaRPr>
            </a:p>
          </p:txBody>
        </p:sp>
      </p:grpSp>
      <p:grpSp>
        <p:nvGrpSpPr>
          <p:cNvPr id="14" name="Group 13">
            <a:extLst>
              <a:ext uri="{FF2B5EF4-FFF2-40B4-BE49-F238E27FC236}">
                <a16:creationId xmlns:a16="http://schemas.microsoft.com/office/drawing/2014/main" id="{017E8492-22FE-B937-2FE5-40610871E369}"/>
              </a:ext>
            </a:extLst>
          </p:cNvPr>
          <p:cNvGrpSpPr/>
          <p:nvPr/>
        </p:nvGrpSpPr>
        <p:grpSpPr>
          <a:xfrm>
            <a:off x="4644144" y="4073117"/>
            <a:ext cx="1451038" cy="1917763"/>
            <a:chOff x="4214390" y="2808046"/>
            <a:chExt cx="1451038" cy="1917763"/>
          </a:xfrm>
        </p:grpSpPr>
        <p:pic>
          <p:nvPicPr>
            <p:cNvPr id="15" name="Google Shape;8810;p69">
              <a:extLst>
                <a:ext uri="{FF2B5EF4-FFF2-40B4-BE49-F238E27FC236}">
                  <a16:creationId xmlns:a16="http://schemas.microsoft.com/office/drawing/2014/main" id="{88530C33-D6E7-281D-52C2-4518F169D004}"/>
                </a:ext>
              </a:extLst>
            </p:cNvPr>
            <p:cNvPicPr preferRelativeResize="0"/>
            <p:nvPr/>
          </p:nvPicPr>
          <p:blipFill>
            <a:blip r:embed="rId9">
              <a:alphaModFix amt="69000"/>
            </a:blip>
            <a:stretch>
              <a:fillRect/>
            </a:stretch>
          </p:blipFill>
          <p:spPr>
            <a:xfrm flipH="1">
              <a:off x="4379872" y="2808046"/>
              <a:ext cx="1109568" cy="1136990"/>
            </a:xfrm>
            <a:prstGeom prst="rect">
              <a:avLst/>
            </a:prstGeom>
            <a:noFill/>
            <a:ln>
              <a:noFill/>
            </a:ln>
          </p:spPr>
        </p:pic>
        <p:pic>
          <p:nvPicPr>
            <p:cNvPr id="16" name="Picture 15">
              <a:extLst>
                <a:ext uri="{FF2B5EF4-FFF2-40B4-BE49-F238E27FC236}">
                  <a16:creationId xmlns:a16="http://schemas.microsoft.com/office/drawing/2014/main" id="{1CC38CB9-115E-D5E0-A602-1302FDAC0645}"/>
                </a:ext>
              </a:extLst>
            </p:cNvPr>
            <p:cNvPicPr>
              <a:picLocks noChangeAspect="1"/>
            </p:cNvPicPr>
            <p:nvPr/>
          </p:nvPicPr>
          <p:blipFill>
            <a:blip r:embed="rId10"/>
            <a:stretch>
              <a:fillRect/>
            </a:stretch>
          </p:blipFill>
          <p:spPr>
            <a:xfrm>
              <a:off x="4440367" y="2822423"/>
              <a:ext cx="1115665" cy="1231499"/>
            </a:xfrm>
            <a:prstGeom prst="rect">
              <a:avLst/>
            </a:prstGeom>
          </p:spPr>
        </p:pic>
        <p:sp>
          <p:nvSpPr>
            <p:cNvPr id="17" name="Rectangle 16">
              <a:extLst>
                <a:ext uri="{FF2B5EF4-FFF2-40B4-BE49-F238E27FC236}">
                  <a16:creationId xmlns:a16="http://schemas.microsoft.com/office/drawing/2014/main" id="{B363105D-09F5-49CA-D0EC-E29D7FBE95D6}"/>
                </a:ext>
              </a:extLst>
            </p:cNvPr>
            <p:cNvSpPr/>
            <p:nvPr/>
          </p:nvSpPr>
          <p:spPr>
            <a:xfrm>
              <a:off x="4214390" y="4017923"/>
              <a:ext cx="1451038" cy="707886"/>
            </a:xfrm>
            <a:prstGeom prst="rect">
              <a:avLst/>
            </a:prstGeom>
            <a:noFill/>
          </p:spPr>
          <p:txBody>
            <a:bodyPr wrap="none" lIns="91440" tIns="45720" rIns="91440" bIns="45720">
              <a:spAutoFit/>
            </a:bodyPr>
            <a:lstStyle/>
            <a:p>
              <a:pPr algn="ctr"/>
              <a:r>
                <a:rPr lang="en-US" sz="4000" dirty="0">
                  <a:ln w="0"/>
                  <a:latin typeface="Comic Sans MS" panose="030F0702030302020204" pitchFamily="66" charset="0"/>
                </a:rPr>
                <a:t>Birds</a:t>
              </a:r>
              <a:endParaRPr lang="en-US" sz="4000" b="0" cap="none" spc="0" dirty="0">
                <a:ln w="0"/>
                <a:solidFill>
                  <a:schemeClr val="tx1"/>
                </a:solidFill>
                <a:latin typeface="Comic Sans MS" panose="030F0702030302020204" pitchFamily="66" charset="0"/>
              </a:endParaRPr>
            </a:p>
          </p:txBody>
        </p:sp>
      </p:grpSp>
      <p:grpSp>
        <p:nvGrpSpPr>
          <p:cNvPr id="18" name="Group 17">
            <a:extLst>
              <a:ext uri="{FF2B5EF4-FFF2-40B4-BE49-F238E27FC236}">
                <a16:creationId xmlns:a16="http://schemas.microsoft.com/office/drawing/2014/main" id="{76DFAE72-68C7-4580-4BB6-7B83DC517D40}"/>
              </a:ext>
            </a:extLst>
          </p:cNvPr>
          <p:cNvGrpSpPr/>
          <p:nvPr/>
        </p:nvGrpSpPr>
        <p:grpSpPr>
          <a:xfrm>
            <a:off x="7715672" y="4003411"/>
            <a:ext cx="1790876" cy="1990018"/>
            <a:chOff x="6658585" y="2852070"/>
            <a:chExt cx="1790876" cy="1990018"/>
          </a:xfrm>
        </p:grpSpPr>
        <p:pic>
          <p:nvPicPr>
            <p:cNvPr id="19" name="Google Shape;8811;p69">
              <a:extLst>
                <a:ext uri="{FF2B5EF4-FFF2-40B4-BE49-F238E27FC236}">
                  <a16:creationId xmlns:a16="http://schemas.microsoft.com/office/drawing/2014/main" id="{04CC3ABC-6D4C-803B-F70E-3FF5D26E3414}"/>
                </a:ext>
              </a:extLst>
            </p:cNvPr>
            <p:cNvPicPr preferRelativeResize="0"/>
            <p:nvPr/>
          </p:nvPicPr>
          <p:blipFill>
            <a:blip r:embed="rId7">
              <a:alphaModFix amt="69000"/>
            </a:blip>
            <a:stretch>
              <a:fillRect/>
            </a:stretch>
          </p:blipFill>
          <p:spPr>
            <a:xfrm flipH="1">
              <a:off x="6737053" y="2852070"/>
              <a:ext cx="1247450" cy="1092966"/>
            </a:xfrm>
            <a:prstGeom prst="rect">
              <a:avLst/>
            </a:prstGeom>
            <a:noFill/>
            <a:ln>
              <a:noFill/>
            </a:ln>
          </p:spPr>
        </p:pic>
        <p:pic>
          <p:nvPicPr>
            <p:cNvPr id="20" name="Picture 19">
              <a:extLst>
                <a:ext uri="{FF2B5EF4-FFF2-40B4-BE49-F238E27FC236}">
                  <a16:creationId xmlns:a16="http://schemas.microsoft.com/office/drawing/2014/main" id="{A44EAF70-A200-6A0A-ACA9-2BCA72404183}"/>
                </a:ext>
              </a:extLst>
            </p:cNvPr>
            <p:cNvPicPr>
              <a:picLocks noChangeAspect="1"/>
            </p:cNvPicPr>
            <p:nvPr/>
          </p:nvPicPr>
          <p:blipFill>
            <a:blip r:embed="rId11"/>
            <a:stretch>
              <a:fillRect/>
            </a:stretch>
          </p:blipFill>
          <p:spPr>
            <a:xfrm>
              <a:off x="6851537" y="2856287"/>
              <a:ext cx="1132966" cy="1271440"/>
            </a:xfrm>
            <a:prstGeom prst="rect">
              <a:avLst/>
            </a:prstGeom>
          </p:spPr>
        </p:pic>
        <p:sp>
          <p:nvSpPr>
            <p:cNvPr id="21" name="Rectangle 20">
              <a:extLst>
                <a:ext uri="{FF2B5EF4-FFF2-40B4-BE49-F238E27FC236}">
                  <a16:creationId xmlns:a16="http://schemas.microsoft.com/office/drawing/2014/main" id="{05CE9A83-5B3C-A351-37B5-A089D571A8B6}"/>
                </a:ext>
              </a:extLst>
            </p:cNvPr>
            <p:cNvSpPr/>
            <p:nvPr/>
          </p:nvSpPr>
          <p:spPr>
            <a:xfrm>
              <a:off x="6658585" y="4134202"/>
              <a:ext cx="1790876" cy="707886"/>
            </a:xfrm>
            <a:prstGeom prst="rect">
              <a:avLst/>
            </a:prstGeom>
            <a:noFill/>
          </p:spPr>
          <p:txBody>
            <a:bodyPr wrap="none" lIns="91440" tIns="45720" rIns="91440" bIns="45720">
              <a:spAutoFit/>
            </a:bodyPr>
            <a:lstStyle/>
            <a:p>
              <a:pPr algn="ctr"/>
              <a:r>
                <a:rPr lang="en-US" sz="4000" dirty="0">
                  <a:ln w="0"/>
                  <a:latin typeface="Comic Sans MS" panose="030F0702030302020204" pitchFamily="66" charset="0"/>
                </a:rPr>
                <a:t>H</a:t>
              </a:r>
              <a:r>
                <a:rPr lang="en-US" sz="4000" b="0" cap="none" spc="0" dirty="0">
                  <a:ln w="0"/>
                  <a:solidFill>
                    <a:schemeClr val="tx1"/>
                  </a:solidFill>
                  <a:latin typeface="Comic Sans MS" panose="030F0702030302020204" pitchFamily="66" charset="0"/>
                </a:rPr>
                <a:t>ippos</a:t>
              </a:r>
            </a:p>
          </p:txBody>
        </p:sp>
      </p:grpSp>
      <p:pic>
        <p:nvPicPr>
          <p:cNvPr id="22" name="Picture 21">
            <a:extLst>
              <a:ext uri="{FF2B5EF4-FFF2-40B4-BE49-F238E27FC236}">
                <a16:creationId xmlns:a16="http://schemas.microsoft.com/office/drawing/2014/main" id="{9AA9270D-0679-91AC-AC5D-9D9DEA062564}"/>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2150051" y="3558966"/>
            <a:ext cx="609419" cy="634350"/>
          </a:xfrm>
          <a:prstGeom prst="rect">
            <a:avLst/>
          </a:prstGeom>
        </p:spPr>
      </p:pic>
      <p:pic>
        <p:nvPicPr>
          <p:cNvPr id="23" name="Picture 2" descr="Tunis zoo to close temporarily after visitors stone crocodile - BBC News">
            <a:extLst>
              <a:ext uri="{FF2B5EF4-FFF2-40B4-BE49-F238E27FC236}">
                <a16:creationId xmlns:a16="http://schemas.microsoft.com/office/drawing/2014/main" id="{DCE8F968-356A-5E3A-047F-D012503762E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98632" y="1497048"/>
            <a:ext cx="4274811" cy="2404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016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2" descr="Well Done Confetti - Fingerpaint | Transparent PNG Download #709265 - Vippng">
            <a:hlinkClick r:id="rId2" action="ppaction://hlinksldjump"/>
            <a:extLst>
              <a:ext uri="{FF2B5EF4-FFF2-40B4-BE49-F238E27FC236}">
                <a16:creationId xmlns:a16="http://schemas.microsoft.com/office/drawing/2014/main" id="{E633B05C-1D9D-426E-B1BD-AD12AFA7D31B}"/>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580116" y="4089627"/>
            <a:ext cx="2611884" cy="146208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48C81467-3D2F-6CF5-C352-36F6D7C2E2C7}"/>
              </a:ext>
            </a:extLst>
          </p:cNvPr>
          <p:cNvPicPr>
            <a:picLocks noChangeAspect="1" noChangeArrowheads="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17324" y="5125470"/>
            <a:ext cx="1225852" cy="12258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3F967A9-611F-9E80-D3A9-83095B41D4CA}"/>
              </a:ext>
            </a:extLst>
          </p:cNvPr>
          <p:cNvPicPr>
            <a:picLocks noChangeAspect="1"/>
          </p:cNvPicPr>
          <p:nvPr/>
        </p:nvPicPr>
        <p:blipFill>
          <a:blip r:embed="rId5">
            <a:extLst>
              <a:ext uri="{837473B0-CC2E-450A-ABE3-18F120FF3D39}">
                <a1611:picAttrSrcUrl xmlns:a1611="http://schemas.microsoft.com/office/drawing/2016/11/main" xmlns="" r:id="rId6"/>
              </a:ext>
            </a:extLst>
          </a:blip>
          <a:stretch>
            <a:fillRect/>
          </a:stretch>
        </p:blipFill>
        <p:spPr>
          <a:xfrm>
            <a:off x="1491714" y="1071402"/>
            <a:ext cx="1442323" cy="1676400"/>
          </a:xfrm>
          <a:prstGeom prst="rect">
            <a:avLst/>
          </a:prstGeom>
        </p:spPr>
      </p:pic>
      <p:sp>
        <p:nvSpPr>
          <p:cNvPr id="4" name="Speech Bubble: Rectangle with Corners Rounded 3">
            <a:extLst>
              <a:ext uri="{FF2B5EF4-FFF2-40B4-BE49-F238E27FC236}">
                <a16:creationId xmlns:a16="http://schemas.microsoft.com/office/drawing/2014/main" id="{213CE826-93C9-3394-96C9-7C620F727C3B}"/>
              </a:ext>
            </a:extLst>
          </p:cNvPr>
          <p:cNvSpPr/>
          <p:nvPr/>
        </p:nvSpPr>
        <p:spPr>
          <a:xfrm>
            <a:off x="3037733" y="1000421"/>
            <a:ext cx="8371444" cy="1271440"/>
          </a:xfrm>
          <a:prstGeom prst="wedgeRoundRectCallout">
            <a:avLst>
              <a:gd name="adj1" fmla="val -57183"/>
              <a:gd name="adj2" fmla="val 147"/>
              <a:gd name="adj3" fmla="val 16667"/>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Comic Sans MS" panose="030F0702030302020204" pitchFamily="66" charset="0"/>
              </a:rPr>
              <a:t>I like birds ____ they sing merrily.</a:t>
            </a:r>
            <a:endParaRPr lang="en-US" sz="4400" dirty="0">
              <a:latin typeface="Comic Sans MS" panose="030F0702030302020204" pitchFamily="66" charset="0"/>
            </a:endParaRPr>
          </a:p>
        </p:txBody>
      </p:sp>
      <p:grpSp>
        <p:nvGrpSpPr>
          <p:cNvPr id="6" name="Group 5">
            <a:extLst>
              <a:ext uri="{FF2B5EF4-FFF2-40B4-BE49-F238E27FC236}">
                <a16:creationId xmlns:a16="http://schemas.microsoft.com/office/drawing/2014/main" id="{82668AEC-B8B9-452C-6931-711D73133813}"/>
              </a:ext>
            </a:extLst>
          </p:cNvPr>
          <p:cNvGrpSpPr/>
          <p:nvPr/>
        </p:nvGrpSpPr>
        <p:grpSpPr>
          <a:xfrm>
            <a:off x="2024482" y="3409274"/>
            <a:ext cx="1185983" cy="1948942"/>
            <a:chOff x="1678669" y="2748330"/>
            <a:chExt cx="1185983" cy="1948942"/>
          </a:xfrm>
        </p:grpSpPr>
        <p:pic>
          <p:nvPicPr>
            <p:cNvPr id="9" name="Google Shape;8811;p69">
              <a:extLst>
                <a:ext uri="{FF2B5EF4-FFF2-40B4-BE49-F238E27FC236}">
                  <a16:creationId xmlns:a16="http://schemas.microsoft.com/office/drawing/2014/main" id="{4F08C1EF-7773-4B71-FB48-9452AC84BF4B}"/>
                </a:ext>
              </a:extLst>
            </p:cNvPr>
            <p:cNvPicPr preferRelativeResize="0"/>
            <p:nvPr/>
          </p:nvPicPr>
          <p:blipFill>
            <a:blip r:embed="rId7">
              <a:alphaModFix amt="69000"/>
            </a:blip>
            <a:stretch>
              <a:fillRect/>
            </a:stretch>
          </p:blipFill>
          <p:spPr>
            <a:xfrm flipH="1">
              <a:off x="1678669" y="2748330"/>
              <a:ext cx="1109569" cy="1136990"/>
            </a:xfrm>
            <a:prstGeom prst="rect">
              <a:avLst/>
            </a:prstGeom>
            <a:noFill/>
            <a:ln>
              <a:noFill/>
            </a:ln>
          </p:spPr>
        </p:pic>
        <p:pic>
          <p:nvPicPr>
            <p:cNvPr id="10" name="Picture 9">
              <a:extLst>
                <a:ext uri="{FF2B5EF4-FFF2-40B4-BE49-F238E27FC236}">
                  <a16:creationId xmlns:a16="http://schemas.microsoft.com/office/drawing/2014/main" id="{B357F0A6-478F-C659-4C3C-5AF99719C981}"/>
                </a:ext>
              </a:extLst>
            </p:cNvPr>
            <p:cNvPicPr>
              <a:picLocks noChangeAspect="1"/>
            </p:cNvPicPr>
            <p:nvPr/>
          </p:nvPicPr>
          <p:blipFill>
            <a:blip r:embed="rId8"/>
            <a:stretch>
              <a:fillRect/>
            </a:stretch>
          </p:blipFill>
          <p:spPr>
            <a:xfrm>
              <a:off x="1755084" y="2786424"/>
              <a:ext cx="1109568" cy="1231499"/>
            </a:xfrm>
            <a:prstGeom prst="rect">
              <a:avLst/>
            </a:prstGeom>
          </p:spPr>
        </p:pic>
        <p:sp>
          <p:nvSpPr>
            <p:cNvPr id="11" name="Rectangle 10">
              <a:extLst>
                <a:ext uri="{FF2B5EF4-FFF2-40B4-BE49-F238E27FC236}">
                  <a16:creationId xmlns:a16="http://schemas.microsoft.com/office/drawing/2014/main" id="{115835AF-EE11-8C8D-BA31-F486699EEAA6}"/>
                </a:ext>
              </a:extLst>
            </p:cNvPr>
            <p:cNvSpPr/>
            <p:nvPr/>
          </p:nvSpPr>
          <p:spPr>
            <a:xfrm>
              <a:off x="1683462" y="3989386"/>
              <a:ext cx="1099981" cy="707886"/>
            </a:xfrm>
            <a:prstGeom prst="rect">
              <a:avLst/>
            </a:prstGeom>
            <a:noFill/>
          </p:spPr>
          <p:txBody>
            <a:bodyPr wrap="none" lIns="91440" tIns="45720" rIns="91440" bIns="45720">
              <a:spAutoFit/>
            </a:bodyPr>
            <a:lstStyle/>
            <a:p>
              <a:pPr algn="ctr"/>
              <a:r>
                <a:rPr lang="en-US" sz="4000" dirty="0">
                  <a:ln w="0"/>
                  <a:latin typeface="Comic Sans MS" panose="030F0702030302020204" pitchFamily="66" charset="0"/>
                </a:rPr>
                <a:t>why</a:t>
              </a:r>
              <a:endParaRPr lang="en-US" sz="4000" b="0" cap="none" spc="0" dirty="0">
                <a:ln w="0"/>
                <a:solidFill>
                  <a:schemeClr val="tx1"/>
                </a:solidFill>
                <a:latin typeface="Comic Sans MS" panose="030F0702030302020204" pitchFamily="66" charset="0"/>
              </a:endParaRPr>
            </a:p>
          </p:txBody>
        </p:sp>
      </p:grpSp>
      <p:grpSp>
        <p:nvGrpSpPr>
          <p:cNvPr id="13" name="Group 12">
            <a:extLst>
              <a:ext uri="{FF2B5EF4-FFF2-40B4-BE49-F238E27FC236}">
                <a16:creationId xmlns:a16="http://schemas.microsoft.com/office/drawing/2014/main" id="{3B458FB4-073F-E234-382B-E6D0265A8034}"/>
              </a:ext>
            </a:extLst>
          </p:cNvPr>
          <p:cNvGrpSpPr/>
          <p:nvPr/>
        </p:nvGrpSpPr>
        <p:grpSpPr>
          <a:xfrm>
            <a:off x="5094528" y="3429000"/>
            <a:ext cx="1176160" cy="1929216"/>
            <a:chOff x="4379872" y="2808046"/>
            <a:chExt cx="1176160" cy="1929216"/>
          </a:xfrm>
        </p:grpSpPr>
        <p:pic>
          <p:nvPicPr>
            <p:cNvPr id="15" name="Google Shape;8810;p69">
              <a:extLst>
                <a:ext uri="{FF2B5EF4-FFF2-40B4-BE49-F238E27FC236}">
                  <a16:creationId xmlns:a16="http://schemas.microsoft.com/office/drawing/2014/main" id="{EE66C5F8-C643-9009-3696-5217319B8542}"/>
                </a:ext>
              </a:extLst>
            </p:cNvPr>
            <p:cNvPicPr preferRelativeResize="0"/>
            <p:nvPr/>
          </p:nvPicPr>
          <p:blipFill>
            <a:blip r:embed="rId9">
              <a:alphaModFix amt="69000"/>
            </a:blip>
            <a:stretch>
              <a:fillRect/>
            </a:stretch>
          </p:blipFill>
          <p:spPr>
            <a:xfrm flipH="1">
              <a:off x="4379872" y="2808046"/>
              <a:ext cx="1109568" cy="1136990"/>
            </a:xfrm>
            <a:prstGeom prst="rect">
              <a:avLst/>
            </a:prstGeom>
            <a:noFill/>
            <a:ln>
              <a:noFill/>
            </a:ln>
          </p:spPr>
        </p:pic>
        <p:pic>
          <p:nvPicPr>
            <p:cNvPr id="16" name="Picture 15">
              <a:extLst>
                <a:ext uri="{FF2B5EF4-FFF2-40B4-BE49-F238E27FC236}">
                  <a16:creationId xmlns:a16="http://schemas.microsoft.com/office/drawing/2014/main" id="{2F3357DA-733C-CA5F-6714-2C78D54E7BE2}"/>
                </a:ext>
              </a:extLst>
            </p:cNvPr>
            <p:cNvPicPr>
              <a:picLocks noChangeAspect="1"/>
            </p:cNvPicPr>
            <p:nvPr/>
          </p:nvPicPr>
          <p:blipFill>
            <a:blip r:embed="rId10"/>
            <a:stretch>
              <a:fillRect/>
            </a:stretch>
          </p:blipFill>
          <p:spPr>
            <a:xfrm>
              <a:off x="4440367" y="2822423"/>
              <a:ext cx="1115665" cy="1231499"/>
            </a:xfrm>
            <a:prstGeom prst="rect">
              <a:avLst/>
            </a:prstGeom>
          </p:spPr>
        </p:pic>
        <p:sp>
          <p:nvSpPr>
            <p:cNvPr id="17" name="Rectangle 16">
              <a:extLst>
                <a:ext uri="{FF2B5EF4-FFF2-40B4-BE49-F238E27FC236}">
                  <a16:creationId xmlns:a16="http://schemas.microsoft.com/office/drawing/2014/main" id="{6D1B88EA-6BBF-95EB-48DF-23344DD4B0D1}"/>
                </a:ext>
              </a:extLst>
            </p:cNvPr>
            <p:cNvSpPr/>
            <p:nvPr/>
          </p:nvSpPr>
          <p:spPr>
            <a:xfrm>
              <a:off x="4430459" y="4029376"/>
              <a:ext cx="997389" cy="707886"/>
            </a:xfrm>
            <a:prstGeom prst="rect">
              <a:avLst/>
            </a:prstGeom>
            <a:noFill/>
          </p:spPr>
          <p:txBody>
            <a:bodyPr wrap="none" lIns="91440" tIns="45720" rIns="91440" bIns="45720">
              <a:spAutoFit/>
            </a:bodyPr>
            <a:lstStyle/>
            <a:p>
              <a:pPr algn="ctr"/>
              <a:r>
                <a:rPr lang="en-US" sz="4000" dirty="0">
                  <a:ln w="0"/>
                  <a:latin typeface="Comic Sans MS" panose="030F0702030302020204" pitchFamily="66" charset="0"/>
                </a:rPr>
                <a:t>but</a:t>
              </a:r>
              <a:endParaRPr lang="en-US" sz="4000" b="0" cap="none" spc="0" dirty="0">
                <a:ln w="0"/>
                <a:solidFill>
                  <a:schemeClr val="tx1"/>
                </a:solidFill>
                <a:latin typeface="Comic Sans MS" panose="030F0702030302020204" pitchFamily="66" charset="0"/>
              </a:endParaRPr>
            </a:p>
          </p:txBody>
        </p:sp>
      </p:grpSp>
      <p:grpSp>
        <p:nvGrpSpPr>
          <p:cNvPr id="18" name="Group 17">
            <a:extLst>
              <a:ext uri="{FF2B5EF4-FFF2-40B4-BE49-F238E27FC236}">
                <a16:creationId xmlns:a16="http://schemas.microsoft.com/office/drawing/2014/main" id="{6A4CF896-6C67-F5BC-8512-2ABDE8DE89DB}"/>
              </a:ext>
            </a:extLst>
          </p:cNvPr>
          <p:cNvGrpSpPr/>
          <p:nvPr/>
        </p:nvGrpSpPr>
        <p:grpSpPr>
          <a:xfrm>
            <a:off x="7788632" y="3396243"/>
            <a:ext cx="2092240" cy="1911842"/>
            <a:chOff x="6314658" y="2852070"/>
            <a:chExt cx="2092240" cy="1911842"/>
          </a:xfrm>
        </p:grpSpPr>
        <p:pic>
          <p:nvPicPr>
            <p:cNvPr id="19" name="Google Shape;8811;p69">
              <a:extLst>
                <a:ext uri="{FF2B5EF4-FFF2-40B4-BE49-F238E27FC236}">
                  <a16:creationId xmlns:a16="http://schemas.microsoft.com/office/drawing/2014/main" id="{0F7C419F-B747-7A34-4C9F-064F20E6FF61}"/>
                </a:ext>
              </a:extLst>
            </p:cNvPr>
            <p:cNvPicPr preferRelativeResize="0"/>
            <p:nvPr/>
          </p:nvPicPr>
          <p:blipFill>
            <a:blip r:embed="rId7">
              <a:alphaModFix amt="69000"/>
            </a:blip>
            <a:stretch>
              <a:fillRect/>
            </a:stretch>
          </p:blipFill>
          <p:spPr>
            <a:xfrm flipH="1">
              <a:off x="6737053" y="2852070"/>
              <a:ext cx="1247450" cy="1092966"/>
            </a:xfrm>
            <a:prstGeom prst="rect">
              <a:avLst/>
            </a:prstGeom>
            <a:noFill/>
            <a:ln>
              <a:noFill/>
            </a:ln>
          </p:spPr>
        </p:pic>
        <p:pic>
          <p:nvPicPr>
            <p:cNvPr id="20" name="Picture 19">
              <a:extLst>
                <a:ext uri="{FF2B5EF4-FFF2-40B4-BE49-F238E27FC236}">
                  <a16:creationId xmlns:a16="http://schemas.microsoft.com/office/drawing/2014/main" id="{6A0E9A53-2641-6D5F-33DA-7B954FDA6F16}"/>
                </a:ext>
              </a:extLst>
            </p:cNvPr>
            <p:cNvPicPr>
              <a:picLocks noChangeAspect="1"/>
            </p:cNvPicPr>
            <p:nvPr/>
          </p:nvPicPr>
          <p:blipFill>
            <a:blip r:embed="rId11"/>
            <a:stretch>
              <a:fillRect/>
            </a:stretch>
          </p:blipFill>
          <p:spPr>
            <a:xfrm>
              <a:off x="6851537" y="2856287"/>
              <a:ext cx="1132966" cy="1271440"/>
            </a:xfrm>
            <a:prstGeom prst="rect">
              <a:avLst/>
            </a:prstGeom>
          </p:spPr>
        </p:pic>
        <p:sp>
          <p:nvSpPr>
            <p:cNvPr id="21" name="Rectangle 20">
              <a:extLst>
                <a:ext uri="{FF2B5EF4-FFF2-40B4-BE49-F238E27FC236}">
                  <a16:creationId xmlns:a16="http://schemas.microsoft.com/office/drawing/2014/main" id="{4804B133-91F6-561D-F53F-A411659790A7}"/>
                </a:ext>
              </a:extLst>
            </p:cNvPr>
            <p:cNvSpPr/>
            <p:nvPr/>
          </p:nvSpPr>
          <p:spPr>
            <a:xfrm>
              <a:off x="6314658" y="4056026"/>
              <a:ext cx="2092240" cy="707886"/>
            </a:xfrm>
            <a:prstGeom prst="rect">
              <a:avLst/>
            </a:prstGeom>
            <a:noFill/>
          </p:spPr>
          <p:txBody>
            <a:bodyPr wrap="none" lIns="91440" tIns="45720" rIns="91440" bIns="45720">
              <a:spAutoFit/>
            </a:bodyPr>
            <a:lstStyle/>
            <a:p>
              <a:pPr algn="ctr"/>
              <a:r>
                <a:rPr lang="en-US" sz="4000" dirty="0">
                  <a:ln w="0"/>
                  <a:latin typeface="Comic Sans MS" panose="030F0702030302020204" pitchFamily="66" charset="0"/>
                </a:rPr>
                <a:t>because</a:t>
              </a:r>
              <a:endParaRPr lang="en-US" sz="4000" b="0" cap="none" spc="0" dirty="0">
                <a:ln w="0"/>
                <a:solidFill>
                  <a:schemeClr val="tx1"/>
                </a:solidFill>
                <a:latin typeface="Comic Sans MS" panose="030F0702030302020204" pitchFamily="66" charset="0"/>
              </a:endParaRPr>
            </a:p>
          </p:txBody>
        </p:sp>
      </p:grpSp>
      <p:pic>
        <p:nvPicPr>
          <p:cNvPr id="22" name="Picture 21">
            <a:extLst>
              <a:ext uri="{FF2B5EF4-FFF2-40B4-BE49-F238E27FC236}">
                <a16:creationId xmlns:a16="http://schemas.microsoft.com/office/drawing/2014/main" id="{A7B47BAE-436D-CD10-FB7C-EA3D0E4332CC}"/>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8605168" y="2880002"/>
            <a:ext cx="609419" cy="634350"/>
          </a:xfrm>
          <a:prstGeom prst="rect">
            <a:avLst/>
          </a:prstGeom>
        </p:spPr>
      </p:pic>
    </p:spTree>
    <p:extLst>
      <p:ext uri="{BB962C8B-B14F-4D97-AF65-F5344CB8AC3E}">
        <p14:creationId xmlns:p14="http://schemas.microsoft.com/office/powerpoint/2010/main" val="1532580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0F11ED-DF6B-4769-BCCE-D85BCD22983B}"/>
              </a:ext>
            </a:extLst>
          </p:cNvPr>
          <p:cNvSpPr txBox="1"/>
          <p:nvPr/>
        </p:nvSpPr>
        <p:spPr>
          <a:xfrm>
            <a:off x="3579291" y="2032878"/>
            <a:ext cx="7217046" cy="2308324"/>
          </a:xfrm>
          <a:prstGeom prst="rect">
            <a:avLst/>
          </a:prstGeom>
          <a:noFill/>
        </p:spPr>
        <p:txBody>
          <a:bodyPr wrap="square" rtlCol="0">
            <a:spAutoFit/>
          </a:bodyPr>
          <a:lstStyle/>
          <a:p>
            <a:pPr algn="ctr"/>
            <a:r>
              <a:rPr lang="en-IN" sz="7200" b="1" dirty="0">
                <a:solidFill>
                  <a:srgbClr val="629C77"/>
                </a:solidFill>
                <a:latin typeface="Comic Sans MS" panose="030F0702030302020204" pitchFamily="66" charset="0"/>
              </a:rPr>
              <a:t>Read and write the answers.</a:t>
            </a:r>
          </a:p>
        </p:txBody>
      </p:sp>
      <p:sp>
        <p:nvSpPr>
          <p:cNvPr id="5" name="Rectangle: Rounded Corners 4">
            <a:extLst>
              <a:ext uri="{FF2B5EF4-FFF2-40B4-BE49-F238E27FC236}">
                <a16:creationId xmlns:a16="http://schemas.microsoft.com/office/drawing/2014/main" id="{59A2B519-9073-4348-8972-961AB40E47BA}"/>
              </a:ext>
            </a:extLst>
          </p:cNvPr>
          <p:cNvSpPr/>
          <p:nvPr/>
        </p:nvSpPr>
        <p:spPr>
          <a:xfrm>
            <a:off x="1868251" y="2215640"/>
            <a:ext cx="1549668" cy="1538213"/>
          </a:xfrm>
          <a:prstGeom prst="roundRect">
            <a:avLst/>
          </a:prstGeom>
          <a:solidFill>
            <a:srgbClr val="B2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lumMod val="50000"/>
                </a:schemeClr>
              </a:solidFill>
            </a:endParaRPr>
          </a:p>
        </p:txBody>
      </p:sp>
      <p:sp>
        <p:nvSpPr>
          <p:cNvPr id="7" name="TextBox 6">
            <a:extLst>
              <a:ext uri="{FF2B5EF4-FFF2-40B4-BE49-F238E27FC236}">
                <a16:creationId xmlns:a16="http://schemas.microsoft.com/office/drawing/2014/main" id="{905A5F82-F185-4D7C-A772-BC02754CA473}"/>
              </a:ext>
            </a:extLst>
          </p:cNvPr>
          <p:cNvSpPr txBox="1"/>
          <p:nvPr/>
        </p:nvSpPr>
        <p:spPr>
          <a:xfrm>
            <a:off x="2307145" y="2313607"/>
            <a:ext cx="672706" cy="1569660"/>
          </a:xfrm>
          <a:prstGeom prst="rect">
            <a:avLst/>
          </a:prstGeom>
          <a:noFill/>
        </p:spPr>
        <p:txBody>
          <a:bodyPr wrap="square" rtlCol="0">
            <a:spAutoFit/>
          </a:bodyPr>
          <a:lstStyle/>
          <a:p>
            <a:pPr algn="ctr"/>
            <a:r>
              <a:rPr lang="en-IN" sz="9600" b="1" spc="300" dirty="0">
                <a:solidFill>
                  <a:schemeClr val="bg1"/>
                </a:solidFill>
                <a:latin typeface="Comic Sans MS" panose="030F0702030302020204" pitchFamily="66" charset="0"/>
              </a:rPr>
              <a:t>2</a:t>
            </a:r>
          </a:p>
        </p:txBody>
      </p:sp>
    </p:spTree>
    <p:extLst>
      <p:ext uri="{BB962C8B-B14F-4D97-AF65-F5344CB8AC3E}">
        <p14:creationId xmlns:p14="http://schemas.microsoft.com/office/powerpoint/2010/main" val="4031486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FFC1C63-C89D-D881-B5AC-2AA594CB6509}"/>
              </a:ext>
            </a:extLst>
          </p:cNvPr>
          <p:cNvSpPr txBox="1"/>
          <p:nvPr/>
        </p:nvSpPr>
        <p:spPr>
          <a:xfrm>
            <a:off x="1813708" y="557005"/>
            <a:ext cx="8564583" cy="769441"/>
          </a:xfrm>
          <a:prstGeom prst="rect">
            <a:avLst/>
          </a:prstGeom>
          <a:noFill/>
        </p:spPr>
        <p:txBody>
          <a:bodyPr wrap="square" rtlCol="0">
            <a:spAutoFit/>
          </a:bodyPr>
          <a:lstStyle/>
          <a:p>
            <a:pPr algn="ctr"/>
            <a:r>
              <a:rPr lang="en-IN" sz="4400" b="1">
                <a:solidFill>
                  <a:srgbClr val="629C77"/>
                </a:solidFill>
                <a:latin typeface="Comic Sans MS" panose="030F0702030302020204" pitchFamily="66" charset="0"/>
              </a:rPr>
              <a:t>Read and write the answers.</a:t>
            </a:r>
            <a:endParaRPr lang="en-IN" sz="4400" b="1" dirty="0">
              <a:solidFill>
                <a:srgbClr val="629C77"/>
              </a:solidFill>
              <a:latin typeface="Comic Sans MS" panose="030F0702030302020204" pitchFamily="66" charset="0"/>
            </a:endParaRPr>
          </a:p>
        </p:txBody>
      </p:sp>
      <p:sp>
        <p:nvSpPr>
          <p:cNvPr id="11" name="TextBox 10">
            <a:extLst>
              <a:ext uri="{FF2B5EF4-FFF2-40B4-BE49-F238E27FC236}">
                <a16:creationId xmlns:a16="http://schemas.microsoft.com/office/drawing/2014/main" id="{6506CAD5-A885-327F-029F-47C470340B67}"/>
              </a:ext>
            </a:extLst>
          </p:cNvPr>
          <p:cNvSpPr txBox="1"/>
          <p:nvPr/>
        </p:nvSpPr>
        <p:spPr>
          <a:xfrm>
            <a:off x="1069884" y="1695772"/>
            <a:ext cx="10052230" cy="4185761"/>
          </a:xfrm>
          <a:prstGeom prst="rect">
            <a:avLst/>
          </a:prstGeom>
          <a:noFill/>
        </p:spPr>
        <p:txBody>
          <a:bodyPr wrap="square">
            <a:spAutoFit/>
          </a:bodyPr>
          <a:lstStyle/>
          <a:p>
            <a:pPr algn="just"/>
            <a:r>
              <a:rPr lang="en-US" sz="3800" b="0" i="0" dirty="0">
                <a:solidFill>
                  <a:srgbClr val="242021"/>
                </a:solidFill>
                <a:effectLst/>
                <a:latin typeface="Comic Sans MS" panose="030F0702030302020204" pitchFamily="66" charset="0"/>
              </a:rPr>
              <a:t>It is a nice day today. Ben and his friends are at the zoo because they want to see the animals. They like giraffes because they have long necks and legs. Giraffes can run very quickly. His friends like birds because they sing merrily. Ben loves peacocks because they dance beautifully.</a:t>
            </a:r>
            <a:r>
              <a:rPr lang="en-US" sz="3800" dirty="0">
                <a:latin typeface="Comic Sans MS" panose="030F0702030302020204" pitchFamily="66" charset="0"/>
              </a:rPr>
              <a:t> </a:t>
            </a:r>
          </a:p>
        </p:txBody>
      </p:sp>
    </p:spTree>
    <p:extLst>
      <p:ext uri="{BB962C8B-B14F-4D97-AF65-F5344CB8AC3E}">
        <p14:creationId xmlns:p14="http://schemas.microsoft.com/office/powerpoint/2010/main" val="26224344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69D4C363-5524-FE1B-1ECF-106E11214629}"/>
              </a:ext>
            </a:extLst>
          </p:cNvPr>
          <p:cNvGraphicFramePr>
            <a:graphicFrameLocks noGrp="1"/>
          </p:cNvGraphicFramePr>
          <p:nvPr>
            <p:extLst>
              <p:ext uri="{D42A27DB-BD31-4B8C-83A1-F6EECF244321}">
                <p14:modId xmlns:p14="http://schemas.microsoft.com/office/powerpoint/2010/main" val="1693182679"/>
              </p:ext>
            </p:extLst>
          </p:nvPr>
        </p:nvGraphicFramePr>
        <p:xfrm>
          <a:off x="1124951" y="1803390"/>
          <a:ext cx="9942095" cy="3840480"/>
        </p:xfrm>
        <a:graphic>
          <a:graphicData uri="http://schemas.openxmlformats.org/drawingml/2006/table">
            <a:tbl>
              <a:tblPr firstRow="1" bandRow="1">
                <a:tableStyleId>{2D5ABB26-0587-4C30-8999-92F81FD0307C}</a:tableStyleId>
              </a:tblPr>
              <a:tblGrid>
                <a:gridCol w="9942095">
                  <a:extLst>
                    <a:ext uri="{9D8B030D-6E8A-4147-A177-3AD203B41FA5}">
                      <a16:colId xmlns:a16="http://schemas.microsoft.com/office/drawing/2014/main" val="20841386"/>
                    </a:ext>
                  </a:extLst>
                </a:gridCol>
              </a:tblGrid>
              <a:tr h="370840">
                <a:tc>
                  <a:txBody>
                    <a:bodyPr/>
                    <a:lstStyle/>
                    <a:p>
                      <a:pPr>
                        <a:lnSpc>
                          <a:spcPct val="150000"/>
                        </a:lnSpc>
                      </a:pPr>
                      <a:r>
                        <a:rPr lang="en-US" sz="4000" b="1" i="0" kern="1200" dirty="0">
                          <a:solidFill>
                            <a:schemeClr val="tx1"/>
                          </a:solidFill>
                          <a:effectLst/>
                          <a:latin typeface="Comic Sans MS" panose="030F0702030302020204" pitchFamily="66" charset="0"/>
                          <a:ea typeface="+mn-ea"/>
                          <a:cs typeface="+mn-cs"/>
                        </a:rPr>
                        <a:t>1. </a:t>
                      </a:r>
                      <a:r>
                        <a:rPr lang="en-US" sz="4000" b="0" i="0" kern="1200" dirty="0">
                          <a:solidFill>
                            <a:schemeClr val="tx1"/>
                          </a:solidFill>
                          <a:effectLst/>
                          <a:latin typeface="Comic Sans MS" panose="030F0702030302020204" pitchFamily="66" charset="0"/>
                          <a:ea typeface="+mn-ea"/>
                          <a:cs typeface="+mn-cs"/>
                        </a:rPr>
                        <a:t>Where are Ben and his friends?</a:t>
                      </a:r>
                    </a:p>
                    <a:p>
                      <a:pPr>
                        <a:lnSpc>
                          <a:spcPct val="150000"/>
                        </a:lnSpc>
                      </a:pPr>
                      <a:r>
                        <a:rPr lang="en-US" sz="4000" b="0" i="0" kern="1200" dirty="0">
                          <a:solidFill>
                            <a:schemeClr val="tx1"/>
                          </a:solidFill>
                          <a:effectLst/>
                          <a:latin typeface="Comic Sans MS" panose="030F0702030302020204" pitchFamily="66" charset="0"/>
                          <a:ea typeface="+mn-ea"/>
                          <a:cs typeface="+mn-cs"/>
                        </a:rPr>
                        <a:t>_____________________________</a:t>
                      </a:r>
                      <a:endParaRPr lang="en-US" sz="40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9412021"/>
                  </a:ext>
                </a:extLst>
              </a:tr>
              <a:tr h="370840">
                <a:tc>
                  <a:txBody>
                    <a:bodyPr/>
                    <a:lstStyle/>
                    <a:p>
                      <a:pPr>
                        <a:lnSpc>
                          <a:spcPct val="150000"/>
                        </a:lnSpc>
                      </a:pPr>
                      <a:r>
                        <a:rPr lang="en-US" sz="4000" b="1" i="0" kern="1200" dirty="0">
                          <a:solidFill>
                            <a:schemeClr val="tx1"/>
                          </a:solidFill>
                          <a:effectLst/>
                          <a:latin typeface="Comic Sans MS" panose="030F0702030302020204" pitchFamily="66" charset="0"/>
                          <a:ea typeface="+mn-ea"/>
                          <a:cs typeface="+mn-cs"/>
                        </a:rPr>
                        <a:t>2. </a:t>
                      </a:r>
                      <a:r>
                        <a:rPr lang="en-US" sz="4000" b="0" i="0" kern="1200" dirty="0">
                          <a:solidFill>
                            <a:schemeClr val="tx1"/>
                          </a:solidFill>
                          <a:effectLst/>
                          <a:latin typeface="Comic Sans MS" panose="030F0702030302020204" pitchFamily="66" charset="0"/>
                          <a:ea typeface="+mn-ea"/>
                          <a:cs typeface="+mn-cs"/>
                        </a:rPr>
                        <a:t>What do they want to see?</a:t>
                      </a:r>
                      <a:r>
                        <a:rPr lang="en-US" sz="4000" dirty="0">
                          <a:latin typeface="Comic Sans MS" panose="030F0702030302020204" pitchFamily="66" charset="0"/>
                        </a:rPr>
                        <a:t> </a:t>
                      </a:r>
                    </a:p>
                    <a:p>
                      <a:pPr>
                        <a:lnSpc>
                          <a:spcPct val="150000"/>
                        </a:lnSpc>
                      </a:pPr>
                      <a:r>
                        <a:rPr lang="en-US" sz="4000" b="0" i="0" kern="1200" dirty="0">
                          <a:solidFill>
                            <a:schemeClr val="tx1"/>
                          </a:solidFill>
                          <a:effectLst/>
                          <a:latin typeface="Comic Sans MS" panose="030F0702030302020204" pitchFamily="66" charset="0"/>
                          <a:ea typeface="+mn-ea"/>
                          <a:cs typeface="+mn-cs"/>
                        </a:rPr>
                        <a:t>_____________________________</a:t>
                      </a:r>
                      <a:endParaRPr lang="en-US" sz="40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9074848"/>
                  </a:ext>
                </a:extLst>
              </a:tr>
            </a:tbl>
          </a:graphicData>
        </a:graphic>
      </p:graphicFrame>
      <p:sp>
        <p:nvSpPr>
          <p:cNvPr id="2" name="Rectangle 1">
            <a:extLst>
              <a:ext uri="{FF2B5EF4-FFF2-40B4-BE49-F238E27FC236}">
                <a16:creationId xmlns:a16="http://schemas.microsoft.com/office/drawing/2014/main" id="{BFED043E-E980-8919-00A9-1BDF3732DCB2}"/>
              </a:ext>
            </a:extLst>
          </p:cNvPr>
          <p:cNvSpPr/>
          <p:nvPr/>
        </p:nvSpPr>
        <p:spPr>
          <a:xfrm>
            <a:off x="1530327" y="2829398"/>
            <a:ext cx="5051383" cy="707886"/>
          </a:xfrm>
          <a:prstGeom prst="rect">
            <a:avLst/>
          </a:prstGeom>
          <a:noFill/>
        </p:spPr>
        <p:txBody>
          <a:bodyPr wrap="none" lIns="91440" tIns="45720" rIns="91440" bIns="45720">
            <a:spAutoFit/>
          </a:bodyPr>
          <a:lstStyle/>
          <a:p>
            <a:pPr algn="ctr"/>
            <a:r>
              <a:rPr lang="en-US" sz="4000" dirty="0">
                <a:solidFill>
                  <a:srgbClr val="0070C0"/>
                </a:solidFill>
                <a:latin typeface="Comic Sans MS" panose="030F0902030302020204" pitchFamily="66" charset="0"/>
              </a:rPr>
              <a:t>They are at the zoo.</a:t>
            </a:r>
            <a:endParaRPr lang="en-US" sz="4000" b="0" cap="none" spc="0" dirty="0">
              <a:ln w="0"/>
              <a:solidFill>
                <a:srgbClr val="0070C0"/>
              </a:solidFill>
              <a:effectLst>
                <a:outerShdw blurRad="38100" dist="25400" dir="5400000" algn="ctr" rotWithShape="0">
                  <a:srgbClr val="6E747A">
                    <a:alpha val="43000"/>
                  </a:srgbClr>
                </a:outerShdw>
              </a:effectLst>
              <a:latin typeface="Comic Sans MS" panose="030F0902030302020204" pitchFamily="66" charset="0"/>
            </a:endParaRPr>
          </a:p>
        </p:txBody>
      </p:sp>
      <p:sp>
        <p:nvSpPr>
          <p:cNvPr id="3" name="Rectangle 2">
            <a:extLst>
              <a:ext uri="{FF2B5EF4-FFF2-40B4-BE49-F238E27FC236}">
                <a16:creationId xmlns:a16="http://schemas.microsoft.com/office/drawing/2014/main" id="{690B41F3-0ADD-F258-1811-956CDF946890}"/>
              </a:ext>
            </a:extLst>
          </p:cNvPr>
          <p:cNvSpPr/>
          <p:nvPr/>
        </p:nvSpPr>
        <p:spPr>
          <a:xfrm>
            <a:off x="1124951" y="4733800"/>
            <a:ext cx="8500312" cy="707886"/>
          </a:xfrm>
          <a:prstGeom prst="rect">
            <a:avLst/>
          </a:prstGeom>
          <a:noFill/>
        </p:spPr>
        <p:txBody>
          <a:bodyPr wrap="square" lIns="91440" tIns="45720" rIns="91440" bIns="45720">
            <a:spAutoFit/>
          </a:bodyPr>
          <a:lstStyle/>
          <a:p>
            <a:pPr lvl="1"/>
            <a:r>
              <a:rPr lang="en-US" sz="4000" dirty="0">
                <a:solidFill>
                  <a:srgbClr val="0070C0"/>
                </a:solidFill>
                <a:latin typeface="Comic Sans MS" panose="030F0902030302020204" pitchFamily="66" charset="0"/>
              </a:rPr>
              <a:t>They want to see the animals.</a:t>
            </a:r>
          </a:p>
        </p:txBody>
      </p:sp>
      <p:sp>
        <p:nvSpPr>
          <p:cNvPr id="9" name="TextBox 8">
            <a:extLst>
              <a:ext uri="{FF2B5EF4-FFF2-40B4-BE49-F238E27FC236}">
                <a16:creationId xmlns:a16="http://schemas.microsoft.com/office/drawing/2014/main" id="{3FFC1C63-C89D-D881-B5AC-2AA594CB6509}"/>
              </a:ext>
            </a:extLst>
          </p:cNvPr>
          <p:cNvSpPr txBox="1"/>
          <p:nvPr/>
        </p:nvSpPr>
        <p:spPr>
          <a:xfrm>
            <a:off x="1813708" y="557005"/>
            <a:ext cx="8564583" cy="769441"/>
          </a:xfrm>
          <a:prstGeom prst="rect">
            <a:avLst/>
          </a:prstGeom>
          <a:noFill/>
        </p:spPr>
        <p:txBody>
          <a:bodyPr wrap="square" rtlCol="0">
            <a:spAutoFit/>
          </a:bodyPr>
          <a:lstStyle/>
          <a:p>
            <a:pPr algn="ctr"/>
            <a:r>
              <a:rPr lang="en-IN" sz="4400" b="1">
                <a:solidFill>
                  <a:srgbClr val="629C77"/>
                </a:solidFill>
                <a:latin typeface="Comic Sans MS" panose="030F0702030302020204" pitchFamily="66" charset="0"/>
              </a:rPr>
              <a:t>Read and write the answers.</a:t>
            </a:r>
            <a:endParaRPr lang="en-IN" sz="4400" b="1" dirty="0">
              <a:solidFill>
                <a:srgbClr val="629C77"/>
              </a:solidFill>
              <a:latin typeface="Comic Sans MS" panose="030F0702030302020204" pitchFamily="66" charset="0"/>
            </a:endParaRPr>
          </a:p>
        </p:txBody>
      </p:sp>
    </p:spTree>
    <p:extLst>
      <p:ext uri="{BB962C8B-B14F-4D97-AF65-F5344CB8AC3E}">
        <p14:creationId xmlns:p14="http://schemas.microsoft.com/office/powerpoint/2010/main" val="271861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C2C7F4E-C581-2D87-EDDC-4CA414A74212}"/>
              </a:ext>
            </a:extLst>
          </p:cNvPr>
          <p:cNvGraphicFramePr>
            <a:graphicFrameLocks noGrp="1"/>
          </p:cNvGraphicFramePr>
          <p:nvPr>
            <p:extLst>
              <p:ext uri="{D42A27DB-BD31-4B8C-83A1-F6EECF244321}">
                <p14:modId xmlns:p14="http://schemas.microsoft.com/office/powerpoint/2010/main" val="3866218542"/>
              </p:ext>
            </p:extLst>
          </p:nvPr>
        </p:nvGraphicFramePr>
        <p:xfrm>
          <a:off x="1184262" y="1466505"/>
          <a:ext cx="9823473" cy="4754880"/>
        </p:xfrm>
        <a:graphic>
          <a:graphicData uri="http://schemas.openxmlformats.org/drawingml/2006/table">
            <a:tbl>
              <a:tblPr firstRow="1" bandRow="1">
                <a:tableStyleId>{2D5ABB26-0587-4C30-8999-92F81FD0307C}</a:tableStyleId>
              </a:tblPr>
              <a:tblGrid>
                <a:gridCol w="9823473">
                  <a:extLst>
                    <a:ext uri="{9D8B030D-6E8A-4147-A177-3AD203B41FA5}">
                      <a16:colId xmlns:a16="http://schemas.microsoft.com/office/drawing/2014/main" val="1451924728"/>
                    </a:ext>
                  </a:extLst>
                </a:gridCol>
              </a:tblGrid>
              <a:tr h="370840">
                <a:tc>
                  <a:txBody>
                    <a:bodyPr/>
                    <a:lstStyle/>
                    <a:p>
                      <a:pPr>
                        <a:lnSpc>
                          <a:spcPct val="150000"/>
                        </a:lnSpc>
                      </a:pPr>
                      <a:r>
                        <a:rPr lang="en-US" sz="4000" b="1" i="0" kern="1200" dirty="0">
                          <a:solidFill>
                            <a:schemeClr val="tx1"/>
                          </a:solidFill>
                          <a:effectLst/>
                          <a:latin typeface="Comic Sans MS" panose="030F0702030302020204" pitchFamily="66" charset="0"/>
                          <a:ea typeface="+mn-ea"/>
                          <a:cs typeface="+mn-cs"/>
                        </a:rPr>
                        <a:t>3. </a:t>
                      </a:r>
                      <a:r>
                        <a:rPr lang="en-US" sz="4000" b="0" i="0" kern="1200" dirty="0">
                          <a:solidFill>
                            <a:schemeClr val="tx1"/>
                          </a:solidFill>
                          <a:effectLst/>
                          <a:latin typeface="Comic Sans MS" panose="030F0702030302020204" pitchFamily="66" charset="0"/>
                          <a:ea typeface="+mn-ea"/>
                          <a:cs typeface="+mn-cs"/>
                        </a:rPr>
                        <a:t>Why do they like giraffes?</a:t>
                      </a:r>
                      <a:r>
                        <a:rPr lang="en-US" sz="4000" dirty="0">
                          <a:latin typeface="Comic Sans MS" panose="030F0702030302020204" pitchFamily="66" charset="0"/>
                        </a:rPr>
                        <a:t> </a:t>
                      </a:r>
                    </a:p>
                    <a:p>
                      <a:pPr>
                        <a:lnSpc>
                          <a:spcPct val="150000"/>
                        </a:lnSpc>
                      </a:pPr>
                      <a:r>
                        <a:rPr lang="en-US" sz="4000" dirty="0">
                          <a:latin typeface="Comic Sans MS" panose="030F0702030302020204" pitchFamily="66" charset="0"/>
                        </a:rPr>
                        <a:t>______________________________</a:t>
                      </a:r>
                    </a:p>
                    <a:p>
                      <a:pPr>
                        <a:lnSpc>
                          <a:spcPct val="150000"/>
                        </a:lnSpc>
                      </a:pPr>
                      <a:r>
                        <a:rPr lang="en-US" sz="4000" dirty="0">
                          <a:latin typeface="Comic Sans MS" panose="030F0702030302020204" pitchFamily="66" charset="0"/>
                        </a:rPr>
                        <a:t>______________________________</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93741241"/>
                  </a:ext>
                </a:extLst>
              </a:tr>
              <a:tr h="370840">
                <a:tc>
                  <a:txBody>
                    <a:bodyPr/>
                    <a:lstStyle/>
                    <a:p>
                      <a:pPr>
                        <a:lnSpc>
                          <a:spcPct val="150000"/>
                        </a:lnSpc>
                      </a:pPr>
                      <a:r>
                        <a:rPr lang="en-US" sz="4000" b="1" i="0" kern="1200" dirty="0">
                          <a:solidFill>
                            <a:schemeClr val="tx1"/>
                          </a:solidFill>
                          <a:effectLst/>
                          <a:latin typeface="Comic Sans MS" panose="030F0702030302020204" pitchFamily="66" charset="0"/>
                          <a:ea typeface="+mn-ea"/>
                          <a:cs typeface="+mn-cs"/>
                        </a:rPr>
                        <a:t>4. </a:t>
                      </a:r>
                      <a:r>
                        <a:rPr lang="en-US" sz="4000" b="0" i="0" kern="1200" dirty="0">
                          <a:solidFill>
                            <a:schemeClr val="tx1"/>
                          </a:solidFill>
                          <a:effectLst/>
                          <a:latin typeface="Comic Sans MS" panose="030F0702030302020204" pitchFamily="66" charset="0"/>
                          <a:ea typeface="+mn-ea"/>
                          <a:cs typeface="+mn-cs"/>
                        </a:rPr>
                        <a:t>Why do his friends like birds?</a:t>
                      </a:r>
                    </a:p>
                    <a:p>
                      <a:pPr>
                        <a:lnSpc>
                          <a:spcPct val="150000"/>
                        </a:lnSpc>
                      </a:pPr>
                      <a:r>
                        <a:rPr lang="en-US" sz="4000" dirty="0">
                          <a:latin typeface="Comic Sans MS" panose="030F0702030302020204" pitchFamily="66" charset="0"/>
                        </a:rPr>
                        <a:t>______________________________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0544500"/>
                  </a:ext>
                </a:extLst>
              </a:tr>
            </a:tbl>
          </a:graphicData>
        </a:graphic>
      </p:graphicFrame>
      <p:sp>
        <p:nvSpPr>
          <p:cNvPr id="9" name="TextBox 8">
            <a:extLst>
              <a:ext uri="{FF2B5EF4-FFF2-40B4-BE49-F238E27FC236}">
                <a16:creationId xmlns:a16="http://schemas.microsoft.com/office/drawing/2014/main" id="{3FFC1C63-C89D-D881-B5AC-2AA594CB6509}"/>
              </a:ext>
            </a:extLst>
          </p:cNvPr>
          <p:cNvSpPr txBox="1"/>
          <p:nvPr/>
        </p:nvSpPr>
        <p:spPr>
          <a:xfrm>
            <a:off x="1813708" y="557005"/>
            <a:ext cx="8564583" cy="769441"/>
          </a:xfrm>
          <a:prstGeom prst="rect">
            <a:avLst/>
          </a:prstGeom>
          <a:noFill/>
        </p:spPr>
        <p:txBody>
          <a:bodyPr wrap="square" rtlCol="0">
            <a:spAutoFit/>
          </a:bodyPr>
          <a:lstStyle/>
          <a:p>
            <a:pPr algn="ctr"/>
            <a:r>
              <a:rPr lang="en-IN" sz="4400" b="1">
                <a:solidFill>
                  <a:srgbClr val="629C77"/>
                </a:solidFill>
                <a:latin typeface="Comic Sans MS" panose="030F0702030302020204" pitchFamily="66" charset="0"/>
              </a:rPr>
              <a:t>Read and write the answers.</a:t>
            </a:r>
            <a:endParaRPr lang="en-IN" sz="4400" b="1" dirty="0">
              <a:solidFill>
                <a:srgbClr val="629C77"/>
              </a:solidFill>
              <a:latin typeface="Comic Sans MS" panose="030F0702030302020204" pitchFamily="66" charset="0"/>
            </a:endParaRPr>
          </a:p>
        </p:txBody>
      </p:sp>
      <p:sp>
        <p:nvSpPr>
          <p:cNvPr id="5" name="Rectangle 4">
            <a:extLst>
              <a:ext uri="{FF2B5EF4-FFF2-40B4-BE49-F238E27FC236}">
                <a16:creationId xmlns:a16="http://schemas.microsoft.com/office/drawing/2014/main" id="{D415B7A6-D83E-2A75-26F9-12831E06A7BD}"/>
              </a:ext>
            </a:extLst>
          </p:cNvPr>
          <p:cNvSpPr/>
          <p:nvPr/>
        </p:nvSpPr>
        <p:spPr>
          <a:xfrm>
            <a:off x="754930" y="2331726"/>
            <a:ext cx="9977238" cy="1836913"/>
          </a:xfrm>
          <a:prstGeom prst="rect">
            <a:avLst/>
          </a:prstGeom>
          <a:noFill/>
        </p:spPr>
        <p:txBody>
          <a:bodyPr wrap="square" lIns="91440" tIns="45720" rIns="91440" bIns="45720">
            <a:spAutoFit/>
          </a:bodyPr>
          <a:lstStyle/>
          <a:p>
            <a:pPr lvl="1">
              <a:lnSpc>
                <a:spcPct val="150000"/>
              </a:lnSpc>
            </a:pPr>
            <a:r>
              <a:rPr lang="en-US" sz="4000" dirty="0">
                <a:solidFill>
                  <a:srgbClr val="0070C0"/>
                </a:solidFill>
                <a:latin typeface="Comic Sans MS" panose="030F0902030302020204" pitchFamily="66" charset="0"/>
              </a:rPr>
              <a:t>Because they have long necks and legs. They can run very quickly.</a:t>
            </a:r>
          </a:p>
        </p:txBody>
      </p:sp>
      <p:sp>
        <p:nvSpPr>
          <p:cNvPr id="7" name="Rectangle 6">
            <a:extLst>
              <a:ext uri="{FF2B5EF4-FFF2-40B4-BE49-F238E27FC236}">
                <a16:creationId xmlns:a16="http://schemas.microsoft.com/office/drawing/2014/main" id="{915872F3-DC1F-F91B-B70B-5F76270E3AE9}"/>
              </a:ext>
            </a:extLst>
          </p:cNvPr>
          <p:cNvSpPr/>
          <p:nvPr/>
        </p:nvSpPr>
        <p:spPr>
          <a:xfrm>
            <a:off x="754930" y="5311315"/>
            <a:ext cx="6912470" cy="707886"/>
          </a:xfrm>
          <a:prstGeom prst="rect">
            <a:avLst/>
          </a:prstGeom>
          <a:noFill/>
        </p:spPr>
        <p:txBody>
          <a:bodyPr wrap="none" lIns="91440" tIns="45720" rIns="91440" bIns="45720">
            <a:spAutoFit/>
          </a:bodyPr>
          <a:lstStyle/>
          <a:p>
            <a:pPr lvl="1"/>
            <a:r>
              <a:rPr lang="en-US" sz="4000" dirty="0">
                <a:solidFill>
                  <a:srgbClr val="0070C0"/>
                </a:solidFill>
                <a:latin typeface="Comic Sans MS" panose="030F0902030302020204" pitchFamily="66" charset="0"/>
              </a:rPr>
              <a:t>Because they sing merrily.</a:t>
            </a:r>
          </a:p>
        </p:txBody>
      </p:sp>
    </p:spTree>
    <p:extLst>
      <p:ext uri="{BB962C8B-B14F-4D97-AF65-F5344CB8AC3E}">
        <p14:creationId xmlns:p14="http://schemas.microsoft.com/office/powerpoint/2010/main" val="150459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40B12-9664-4A91-8D99-00EDD82F8162}"/>
              </a:ext>
            </a:extLst>
          </p:cNvPr>
          <p:cNvSpPr txBox="1"/>
          <p:nvPr/>
        </p:nvSpPr>
        <p:spPr>
          <a:xfrm>
            <a:off x="1712962" y="1329129"/>
            <a:ext cx="9721304" cy="1323439"/>
          </a:xfrm>
          <a:prstGeom prst="rect">
            <a:avLst/>
          </a:prstGeom>
          <a:noFill/>
        </p:spPr>
        <p:txBody>
          <a:bodyPr wrap="square" rtlCol="0">
            <a:spAutoFit/>
          </a:bodyPr>
          <a:lstStyle/>
          <a:p>
            <a:pPr algn="ctr"/>
            <a:r>
              <a:rPr lang="en-IN" sz="8000" b="1" spc="300" dirty="0">
                <a:solidFill>
                  <a:srgbClr val="629C77"/>
                </a:solidFill>
                <a:latin typeface="Comic Sans MS" panose="030F0702030302020204" pitchFamily="66" charset="0"/>
              </a:rPr>
              <a:t>The animal world</a:t>
            </a:r>
          </a:p>
        </p:txBody>
      </p:sp>
      <p:pic>
        <p:nvPicPr>
          <p:cNvPr id="4" name="Picture 3">
            <a:extLst>
              <a:ext uri="{FF2B5EF4-FFF2-40B4-BE49-F238E27FC236}">
                <a16:creationId xmlns:a16="http://schemas.microsoft.com/office/drawing/2014/main" id="{13836FD0-61EA-10E5-DBDE-664C9BBD90B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342" t="22022"/>
          <a:stretch/>
        </p:blipFill>
        <p:spPr>
          <a:xfrm>
            <a:off x="0" y="12869"/>
            <a:ext cx="1852153" cy="1911412"/>
          </a:xfrm>
          <a:prstGeom prst="rect">
            <a:avLst/>
          </a:prstGeom>
        </p:spPr>
      </p:pic>
      <p:pic>
        <p:nvPicPr>
          <p:cNvPr id="5" name="Picture 4">
            <a:extLst>
              <a:ext uri="{FF2B5EF4-FFF2-40B4-BE49-F238E27FC236}">
                <a16:creationId xmlns:a16="http://schemas.microsoft.com/office/drawing/2014/main" id="{2014AC32-7FAD-D3BF-A061-6B7F10E2EF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376" y="294719"/>
            <a:ext cx="707396" cy="359903"/>
          </a:xfrm>
          <a:prstGeom prst="rect">
            <a:avLst/>
          </a:prstGeom>
        </p:spPr>
      </p:pic>
      <p:sp>
        <p:nvSpPr>
          <p:cNvPr id="6" name="TextBox 5">
            <a:extLst>
              <a:ext uri="{FF2B5EF4-FFF2-40B4-BE49-F238E27FC236}">
                <a16:creationId xmlns:a16="http://schemas.microsoft.com/office/drawing/2014/main" id="{88F14322-F248-AA0F-F338-616C936394CB}"/>
              </a:ext>
            </a:extLst>
          </p:cNvPr>
          <p:cNvSpPr txBox="1"/>
          <p:nvPr/>
        </p:nvSpPr>
        <p:spPr>
          <a:xfrm>
            <a:off x="165569" y="441969"/>
            <a:ext cx="1547393" cy="1323439"/>
          </a:xfrm>
          <a:prstGeom prst="rect">
            <a:avLst/>
          </a:prstGeom>
          <a:noFill/>
        </p:spPr>
        <p:txBody>
          <a:bodyPr wrap="square" rtlCol="0">
            <a:spAutoFit/>
          </a:bodyPr>
          <a:lstStyle/>
          <a:p>
            <a:r>
              <a:rPr lang="en-US" sz="8000" b="1" dirty="0">
                <a:solidFill>
                  <a:schemeClr val="bg1"/>
                </a:solidFill>
                <a:latin typeface="Sport Day" pitchFamily="2" charset="0"/>
              </a:rPr>
              <a:t>19</a:t>
            </a:r>
          </a:p>
        </p:txBody>
      </p:sp>
      <p:grpSp>
        <p:nvGrpSpPr>
          <p:cNvPr id="3" name="Group 2">
            <a:extLst>
              <a:ext uri="{FF2B5EF4-FFF2-40B4-BE49-F238E27FC236}">
                <a16:creationId xmlns:a16="http://schemas.microsoft.com/office/drawing/2014/main" id="{13A187B7-F27C-BA8F-E441-157994C37645}"/>
              </a:ext>
            </a:extLst>
          </p:cNvPr>
          <p:cNvGrpSpPr/>
          <p:nvPr/>
        </p:nvGrpSpPr>
        <p:grpSpPr>
          <a:xfrm>
            <a:off x="3513221" y="2694796"/>
            <a:ext cx="5871411" cy="1173769"/>
            <a:chOff x="4381848" y="3233899"/>
            <a:chExt cx="4320356" cy="794675"/>
          </a:xfrm>
        </p:grpSpPr>
        <p:pic>
          <p:nvPicPr>
            <p:cNvPr id="9" name="Picture 8">
              <a:extLst>
                <a:ext uri="{FF2B5EF4-FFF2-40B4-BE49-F238E27FC236}">
                  <a16:creationId xmlns:a16="http://schemas.microsoft.com/office/drawing/2014/main" id="{F16E1A5E-6307-8535-B482-4EB3217E4F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9650" y="3233899"/>
              <a:ext cx="3944753" cy="794675"/>
            </a:xfrm>
            <a:prstGeom prst="rect">
              <a:avLst/>
            </a:prstGeom>
          </p:spPr>
        </p:pic>
        <p:sp>
          <p:nvSpPr>
            <p:cNvPr id="10" name="TextBox 9">
              <a:extLst>
                <a:ext uri="{FF2B5EF4-FFF2-40B4-BE49-F238E27FC236}">
                  <a16:creationId xmlns:a16="http://schemas.microsoft.com/office/drawing/2014/main" id="{FC652378-6EBA-6211-2F98-E3E6610AB44B}"/>
                </a:ext>
              </a:extLst>
            </p:cNvPr>
            <p:cNvSpPr txBox="1"/>
            <p:nvPr/>
          </p:nvSpPr>
          <p:spPr>
            <a:xfrm>
              <a:off x="4381848" y="3372743"/>
              <a:ext cx="4320356" cy="395909"/>
            </a:xfrm>
            <a:prstGeom prst="rect">
              <a:avLst/>
            </a:prstGeom>
            <a:noFill/>
          </p:spPr>
          <p:txBody>
            <a:bodyPr wrap="square" rtlCol="0">
              <a:spAutoFit/>
            </a:bodyPr>
            <a:lstStyle/>
            <a:p>
              <a:pPr algn="ctr"/>
              <a:r>
                <a:rPr lang="en-US" sz="3200" b="1" dirty="0">
                  <a:solidFill>
                    <a:schemeClr val="bg1"/>
                  </a:solidFill>
                  <a:latin typeface="Comic Sans MS" panose="030F0702030302020204" pitchFamily="66" charset="0"/>
                </a:rPr>
                <a:t>LESSON 3 - PERIOD 6</a:t>
              </a:r>
            </a:p>
          </p:txBody>
        </p:sp>
      </p:grpSp>
    </p:spTree>
    <p:extLst>
      <p:ext uri="{BB962C8B-B14F-4D97-AF65-F5344CB8AC3E}">
        <p14:creationId xmlns:p14="http://schemas.microsoft.com/office/powerpoint/2010/main" val="4019917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0F11ED-DF6B-4769-BCCE-D85BCD22983B}"/>
              </a:ext>
            </a:extLst>
          </p:cNvPr>
          <p:cNvSpPr txBox="1"/>
          <p:nvPr/>
        </p:nvSpPr>
        <p:spPr>
          <a:xfrm>
            <a:off x="4333270" y="2399519"/>
            <a:ext cx="5354702" cy="1200329"/>
          </a:xfrm>
          <a:prstGeom prst="rect">
            <a:avLst/>
          </a:prstGeom>
          <a:noFill/>
        </p:spPr>
        <p:txBody>
          <a:bodyPr wrap="square" rtlCol="0">
            <a:spAutoFit/>
          </a:bodyPr>
          <a:lstStyle/>
          <a:p>
            <a:pPr algn="ctr"/>
            <a:r>
              <a:rPr lang="en-IN" sz="7200" b="1" dirty="0">
                <a:solidFill>
                  <a:srgbClr val="629C77"/>
                </a:solidFill>
                <a:latin typeface="Comic Sans MS" panose="030F0702030302020204" pitchFamily="66" charset="0"/>
              </a:rPr>
              <a:t>Let’s write.</a:t>
            </a:r>
          </a:p>
        </p:txBody>
      </p:sp>
      <p:sp>
        <p:nvSpPr>
          <p:cNvPr id="5" name="Rectangle: Rounded Corners 4">
            <a:extLst>
              <a:ext uri="{FF2B5EF4-FFF2-40B4-BE49-F238E27FC236}">
                <a16:creationId xmlns:a16="http://schemas.microsoft.com/office/drawing/2014/main" id="{59A2B519-9073-4348-8972-961AB40E47BA}"/>
              </a:ext>
            </a:extLst>
          </p:cNvPr>
          <p:cNvSpPr/>
          <p:nvPr/>
        </p:nvSpPr>
        <p:spPr>
          <a:xfrm>
            <a:off x="2504028" y="2055219"/>
            <a:ext cx="1548208" cy="1544629"/>
          </a:xfrm>
          <a:prstGeom prst="roundRect">
            <a:avLst/>
          </a:prstGeom>
          <a:solidFill>
            <a:srgbClr val="B2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lumMod val="50000"/>
                </a:schemeClr>
              </a:solidFill>
            </a:endParaRPr>
          </a:p>
        </p:txBody>
      </p:sp>
      <p:sp>
        <p:nvSpPr>
          <p:cNvPr id="7" name="TextBox 6">
            <a:extLst>
              <a:ext uri="{FF2B5EF4-FFF2-40B4-BE49-F238E27FC236}">
                <a16:creationId xmlns:a16="http://schemas.microsoft.com/office/drawing/2014/main" id="{905A5F82-F185-4D7C-A772-BC02754CA473}"/>
              </a:ext>
            </a:extLst>
          </p:cNvPr>
          <p:cNvSpPr txBox="1"/>
          <p:nvPr/>
        </p:nvSpPr>
        <p:spPr>
          <a:xfrm>
            <a:off x="2942096" y="2153185"/>
            <a:ext cx="672072" cy="1569660"/>
          </a:xfrm>
          <a:prstGeom prst="rect">
            <a:avLst/>
          </a:prstGeom>
          <a:noFill/>
        </p:spPr>
        <p:txBody>
          <a:bodyPr wrap="square" rtlCol="0">
            <a:spAutoFit/>
          </a:bodyPr>
          <a:lstStyle/>
          <a:p>
            <a:pPr algn="ctr"/>
            <a:r>
              <a:rPr lang="en-IN" sz="9600" b="1" spc="300" dirty="0">
                <a:solidFill>
                  <a:schemeClr val="bg1"/>
                </a:solidFill>
                <a:latin typeface="Comic Sans MS" panose="030F0702030302020204" pitchFamily="66" charset="0"/>
              </a:rPr>
              <a:t>3</a:t>
            </a:r>
          </a:p>
        </p:txBody>
      </p:sp>
    </p:spTree>
    <p:extLst>
      <p:ext uri="{BB962C8B-B14F-4D97-AF65-F5344CB8AC3E}">
        <p14:creationId xmlns:p14="http://schemas.microsoft.com/office/powerpoint/2010/main" val="41304464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1CF557-FBB1-1577-E1CF-6B2E2CD24F23}"/>
              </a:ext>
            </a:extLst>
          </p:cNvPr>
          <p:cNvSpPr txBox="1"/>
          <p:nvPr/>
        </p:nvSpPr>
        <p:spPr>
          <a:xfrm>
            <a:off x="3691586" y="570719"/>
            <a:ext cx="5354702" cy="923330"/>
          </a:xfrm>
          <a:prstGeom prst="rect">
            <a:avLst/>
          </a:prstGeom>
          <a:noFill/>
        </p:spPr>
        <p:txBody>
          <a:bodyPr wrap="square" rtlCol="0">
            <a:spAutoFit/>
          </a:bodyPr>
          <a:lstStyle/>
          <a:p>
            <a:pPr algn="ctr"/>
            <a:r>
              <a:rPr lang="en-IN" sz="5400" b="1" dirty="0">
                <a:solidFill>
                  <a:srgbClr val="629C77"/>
                </a:solidFill>
                <a:latin typeface="Comic Sans MS" panose="030F0702030302020204" pitchFamily="66" charset="0"/>
              </a:rPr>
              <a:t>Let’s write.</a:t>
            </a:r>
          </a:p>
        </p:txBody>
      </p:sp>
      <p:sp>
        <p:nvSpPr>
          <p:cNvPr id="5" name="TextBox 4">
            <a:extLst>
              <a:ext uri="{FF2B5EF4-FFF2-40B4-BE49-F238E27FC236}">
                <a16:creationId xmlns:a16="http://schemas.microsoft.com/office/drawing/2014/main" id="{3397F34D-AE53-0C28-BF56-7C69F8EF7090}"/>
              </a:ext>
            </a:extLst>
          </p:cNvPr>
          <p:cNvSpPr txBox="1"/>
          <p:nvPr/>
        </p:nvSpPr>
        <p:spPr>
          <a:xfrm>
            <a:off x="1732768" y="2151727"/>
            <a:ext cx="9272337" cy="2554545"/>
          </a:xfrm>
          <a:prstGeom prst="rect">
            <a:avLst/>
          </a:prstGeom>
          <a:noFill/>
        </p:spPr>
        <p:txBody>
          <a:bodyPr wrap="square">
            <a:spAutoFit/>
          </a:bodyPr>
          <a:lstStyle/>
          <a:p>
            <a:r>
              <a:rPr lang="en-US" sz="4000" b="0" i="0" dirty="0">
                <a:solidFill>
                  <a:srgbClr val="242021"/>
                </a:solidFill>
                <a:effectLst/>
                <a:latin typeface="Comic Sans MS" panose="030F0702030302020204" pitchFamily="66" charset="0"/>
              </a:rPr>
              <a:t>- What animals do you like to see and why?</a:t>
            </a:r>
            <a:r>
              <a:rPr lang="en-US" sz="4000" dirty="0">
                <a:latin typeface="Comic Sans MS" panose="030F0702030302020204" pitchFamily="66" charset="0"/>
              </a:rPr>
              <a:t> </a:t>
            </a:r>
            <a:br>
              <a:rPr lang="en-US" sz="4000" dirty="0">
                <a:latin typeface="Comic Sans MS" panose="030F0702030302020204" pitchFamily="66" charset="0"/>
              </a:rPr>
            </a:br>
            <a:r>
              <a:rPr lang="en-US" sz="4000" dirty="0">
                <a:latin typeface="Comic Sans MS" panose="030F0702030302020204" pitchFamily="66" charset="0"/>
              </a:rPr>
              <a:t>- </a:t>
            </a:r>
            <a:r>
              <a:rPr lang="en-US" sz="4000" b="0" i="0" dirty="0">
                <a:solidFill>
                  <a:srgbClr val="242021"/>
                </a:solidFill>
                <a:effectLst/>
                <a:latin typeface="Comic Sans MS" panose="030F0702030302020204" pitchFamily="66" charset="0"/>
              </a:rPr>
              <a:t>What animals does your brother / sister like to see and why?</a:t>
            </a:r>
            <a:r>
              <a:rPr lang="en-US" sz="4000" dirty="0">
                <a:latin typeface="Comic Sans MS" panose="030F0702030302020204" pitchFamily="66" charset="0"/>
              </a:rPr>
              <a:t> </a:t>
            </a:r>
          </a:p>
        </p:txBody>
      </p:sp>
    </p:spTree>
    <p:extLst>
      <p:ext uri="{BB962C8B-B14F-4D97-AF65-F5344CB8AC3E}">
        <p14:creationId xmlns:p14="http://schemas.microsoft.com/office/powerpoint/2010/main" val="24129488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245E11-0AF7-4A4F-ED11-837527D49E55}"/>
              </a:ext>
            </a:extLst>
          </p:cNvPr>
          <p:cNvSpPr txBox="1"/>
          <p:nvPr/>
        </p:nvSpPr>
        <p:spPr>
          <a:xfrm>
            <a:off x="1339516" y="1585533"/>
            <a:ext cx="9545052" cy="4524315"/>
          </a:xfrm>
          <a:prstGeom prst="rect">
            <a:avLst/>
          </a:prstGeom>
          <a:noFill/>
          <a:ln w="19050" cap="rnd">
            <a:solidFill>
              <a:srgbClr val="EB7A35"/>
            </a:solidFill>
            <a:prstDash val="lgDash"/>
          </a:ln>
        </p:spPr>
        <p:txBody>
          <a:bodyPr wrap="square">
            <a:spAutoFit/>
          </a:bodyPr>
          <a:lstStyle/>
          <a:p>
            <a:r>
              <a:rPr lang="en-US" sz="3600" b="0" i="0" dirty="0">
                <a:solidFill>
                  <a:srgbClr val="242021"/>
                </a:solidFill>
                <a:effectLst/>
                <a:latin typeface="Comic Sans MS" panose="030F0702030302020204" pitchFamily="66" charset="0"/>
              </a:rPr>
              <a:t>It is a sunny Sunday. My brother / sister and I are at the zoo _________________</a:t>
            </a:r>
            <a:r>
              <a:rPr lang="en-US" sz="3600" dirty="0">
                <a:latin typeface="Comic Sans MS" panose="030F0702030302020204" pitchFamily="66" charset="0"/>
              </a:rPr>
              <a:t> ________________________________________________________________________________________________________________________________________________________________________________________________</a:t>
            </a:r>
          </a:p>
        </p:txBody>
      </p:sp>
      <p:sp>
        <p:nvSpPr>
          <p:cNvPr id="7" name="TextBox 6">
            <a:extLst>
              <a:ext uri="{FF2B5EF4-FFF2-40B4-BE49-F238E27FC236}">
                <a16:creationId xmlns:a16="http://schemas.microsoft.com/office/drawing/2014/main" id="{B8D2B3E5-1491-8C64-62D5-1E8C3FDF4F0B}"/>
              </a:ext>
            </a:extLst>
          </p:cNvPr>
          <p:cNvSpPr txBox="1"/>
          <p:nvPr/>
        </p:nvSpPr>
        <p:spPr>
          <a:xfrm>
            <a:off x="2896042" y="716068"/>
            <a:ext cx="6665052" cy="707886"/>
          </a:xfrm>
          <a:prstGeom prst="rect">
            <a:avLst/>
          </a:prstGeom>
          <a:noFill/>
        </p:spPr>
        <p:txBody>
          <a:bodyPr wrap="square">
            <a:spAutoFit/>
          </a:bodyPr>
          <a:lstStyle/>
          <a:p>
            <a:r>
              <a:rPr lang="en-US" sz="4000" b="1" i="0" dirty="0">
                <a:solidFill>
                  <a:srgbClr val="F0592D"/>
                </a:solidFill>
                <a:effectLst/>
                <a:latin typeface="Comic Sans MS" panose="030F0702030302020204" pitchFamily="66" charset="0"/>
              </a:rPr>
              <a:t>Our </a:t>
            </a:r>
            <a:r>
              <a:rPr lang="en-US" sz="4000" b="1" i="0" dirty="0" err="1">
                <a:solidFill>
                  <a:srgbClr val="F0592D"/>
                </a:solidFill>
                <a:effectLst/>
                <a:latin typeface="Comic Sans MS" panose="030F0702030302020204" pitchFamily="66" charset="0"/>
              </a:rPr>
              <a:t>favourite</a:t>
            </a:r>
            <a:r>
              <a:rPr lang="en-US" sz="4000" b="1" i="0" dirty="0">
                <a:solidFill>
                  <a:srgbClr val="F0592D"/>
                </a:solidFill>
                <a:effectLst/>
                <a:latin typeface="Comic Sans MS" panose="030F0702030302020204" pitchFamily="66" charset="0"/>
              </a:rPr>
              <a:t> zoo animals</a:t>
            </a:r>
            <a:r>
              <a:rPr lang="en-US" sz="4000" dirty="0">
                <a:latin typeface="Comic Sans MS" panose="030F0702030302020204" pitchFamily="66" charset="0"/>
              </a:rPr>
              <a:t> </a:t>
            </a:r>
            <a:endParaRPr lang="en-US" sz="4000" dirty="0"/>
          </a:p>
        </p:txBody>
      </p:sp>
      <p:sp>
        <p:nvSpPr>
          <p:cNvPr id="9" name="TextBox 8">
            <a:extLst>
              <a:ext uri="{FF2B5EF4-FFF2-40B4-BE49-F238E27FC236}">
                <a16:creationId xmlns:a16="http://schemas.microsoft.com/office/drawing/2014/main" id="{6F59A1F4-8D4E-03E7-C360-B693B7F7E359}"/>
              </a:ext>
            </a:extLst>
          </p:cNvPr>
          <p:cNvSpPr txBox="1"/>
          <p:nvPr/>
        </p:nvSpPr>
        <p:spPr>
          <a:xfrm>
            <a:off x="1339516" y="2693528"/>
            <a:ext cx="9152021" cy="3416320"/>
          </a:xfrm>
          <a:prstGeom prst="rect">
            <a:avLst/>
          </a:prstGeom>
          <a:noFill/>
        </p:spPr>
        <p:txBody>
          <a:bodyPr wrap="square">
            <a:spAutoFit/>
          </a:bodyPr>
          <a:lstStyle/>
          <a:p>
            <a:pPr algn="just" rtl="0">
              <a:spcBef>
                <a:spcPts val="0"/>
              </a:spcBef>
              <a:spcAft>
                <a:spcPts val="0"/>
              </a:spcAft>
            </a:pPr>
            <a:r>
              <a:rPr lang="en-US" sz="3600" dirty="0">
                <a:solidFill>
                  <a:srgbClr val="0070C0"/>
                </a:solidFill>
                <a:latin typeface="Comic Sans MS" panose="030F0702030302020204" pitchFamily="66" charset="0"/>
              </a:rPr>
              <a:t>s</a:t>
            </a:r>
            <a:r>
              <a:rPr lang="en-US" sz="3600" b="0" i="0" u="none" strike="noStrike" dirty="0">
                <a:solidFill>
                  <a:srgbClr val="0070C0"/>
                </a:solidFill>
                <a:effectLst/>
                <a:latin typeface="Comic Sans MS" panose="030F0702030302020204" pitchFamily="66" charset="0"/>
              </a:rPr>
              <a:t>ee the zoo animals. My brother likes the giraffes very much because they are beautiful with long legs. They can run very quickly. I like the peacocks because they have many </a:t>
            </a:r>
            <a:r>
              <a:rPr lang="en-US" sz="3600" b="0" i="0" u="none" strike="noStrike" dirty="0" err="1">
                <a:solidFill>
                  <a:srgbClr val="0070C0"/>
                </a:solidFill>
                <a:effectLst/>
                <a:latin typeface="Comic Sans MS" panose="030F0702030302020204" pitchFamily="66" charset="0"/>
              </a:rPr>
              <a:t>colours</a:t>
            </a:r>
            <a:r>
              <a:rPr lang="en-US" sz="3600" b="0" i="0" u="none" strike="noStrike" dirty="0">
                <a:solidFill>
                  <a:srgbClr val="0070C0"/>
                </a:solidFill>
                <a:effectLst/>
                <a:latin typeface="Comic Sans MS" panose="030F0702030302020204" pitchFamily="66" charset="0"/>
              </a:rPr>
              <a:t>. They can dance beautifully.</a:t>
            </a:r>
            <a:endParaRPr lang="en-US" sz="3600" dirty="0">
              <a:solidFill>
                <a:srgbClr val="0070C0"/>
              </a:solidFill>
              <a:latin typeface="Comic Sans MS" panose="030F0702030302020204" pitchFamily="66" charset="0"/>
            </a:endParaRPr>
          </a:p>
        </p:txBody>
      </p:sp>
      <p:sp>
        <p:nvSpPr>
          <p:cNvPr id="11" name="TextBox 10">
            <a:extLst>
              <a:ext uri="{FF2B5EF4-FFF2-40B4-BE49-F238E27FC236}">
                <a16:creationId xmlns:a16="http://schemas.microsoft.com/office/drawing/2014/main" id="{8B19441B-3A36-5015-B864-98166CC09D0F}"/>
              </a:ext>
            </a:extLst>
          </p:cNvPr>
          <p:cNvSpPr txBox="1"/>
          <p:nvPr/>
        </p:nvSpPr>
        <p:spPr>
          <a:xfrm>
            <a:off x="5967663" y="2137740"/>
            <a:ext cx="4523874" cy="646331"/>
          </a:xfrm>
          <a:prstGeom prst="rect">
            <a:avLst/>
          </a:prstGeom>
          <a:noFill/>
        </p:spPr>
        <p:txBody>
          <a:bodyPr wrap="square">
            <a:spAutoFit/>
          </a:bodyPr>
          <a:lstStyle/>
          <a:p>
            <a:r>
              <a:rPr lang="en-US" sz="3600" b="0" i="0" u="none" strike="noStrike" dirty="0">
                <a:solidFill>
                  <a:srgbClr val="0070C0"/>
                </a:solidFill>
                <a:effectLst/>
                <a:latin typeface="Comic Sans MS" panose="030F0702030302020204" pitchFamily="66" charset="0"/>
              </a:rPr>
              <a:t>because we want to</a:t>
            </a:r>
            <a:endParaRPr lang="en-US" sz="3600" dirty="0"/>
          </a:p>
        </p:txBody>
      </p:sp>
    </p:spTree>
    <p:extLst>
      <p:ext uri="{BB962C8B-B14F-4D97-AF65-F5344CB8AC3E}">
        <p14:creationId xmlns:p14="http://schemas.microsoft.com/office/powerpoint/2010/main" val="317683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0F11ED-DF6B-4769-BCCE-D85BCD22983B}"/>
              </a:ext>
            </a:extLst>
          </p:cNvPr>
          <p:cNvSpPr txBox="1"/>
          <p:nvPr/>
        </p:nvSpPr>
        <p:spPr>
          <a:xfrm>
            <a:off x="3418649" y="2276295"/>
            <a:ext cx="5354702" cy="1200329"/>
          </a:xfrm>
          <a:prstGeom prst="rect">
            <a:avLst/>
          </a:prstGeom>
          <a:noFill/>
        </p:spPr>
        <p:txBody>
          <a:bodyPr wrap="square" rtlCol="0">
            <a:spAutoFit/>
          </a:bodyPr>
          <a:lstStyle/>
          <a:p>
            <a:pPr algn="ctr"/>
            <a:r>
              <a:rPr lang="en-IN" sz="7200" b="1" dirty="0">
                <a:solidFill>
                  <a:srgbClr val="629C77"/>
                </a:solidFill>
                <a:latin typeface="Comic Sans MS" panose="030F0702030302020204" pitchFamily="66" charset="0"/>
              </a:rPr>
              <a:t>Project</a:t>
            </a:r>
          </a:p>
        </p:txBody>
      </p:sp>
      <p:sp>
        <p:nvSpPr>
          <p:cNvPr id="5" name="Rectangle: Rounded Corners 4">
            <a:extLst>
              <a:ext uri="{FF2B5EF4-FFF2-40B4-BE49-F238E27FC236}">
                <a16:creationId xmlns:a16="http://schemas.microsoft.com/office/drawing/2014/main" id="{59A2B519-9073-4348-8972-961AB40E47BA}"/>
              </a:ext>
            </a:extLst>
          </p:cNvPr>
          <p:cNvSpPr/>
          <p:nvPr/>
        </p:nvSpPr>
        <p:spPr>
          <a:xfrm>
            <a:off x="2504028" y="2055219"/>
            <a:ext cx="1548208" cy="1544629"/>
          </a:xfrm>
          <a:prstGeom prst="roundRect">
            <a:avLst/>
          </a:prstGeom>
          <a:solidFill>
            <a:srgbClr val="B2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lumMod val="50000"/>
                </a:schemeClr>
              </a:solidFill>
            </a:endParaRPr>
          </a:p>
        </p:txBody>
      </p:sp>
      <p:sp>
        <p:nvSpPr>
          <p:cNvPr id="7" name="TextBox 6">
            <a:extLst>
              <a:ext uri="{FF2B5EF4-FFF2-40B4-BE49-F238E27FC236}">
                <a16:creationId xmlns:a16="http://schemas.microsoft.com/office/drawing/2014/main" id="{905A5F82-F185-4D7C-A772-BC02754CA473}"/>
              </a:ext>
            </a:extLst>
          </p:cNvPr>
          <p:cNvSpPr txBox="1"/>
          <p:nvPr/>
        </p:nvSpPr>
        <p:spPr>
          <a:xfrm>
            <a:off x="2942096" y="2153185"/>
            <a:ext cx="672072" cy="1569660"/>
          </a:xfrm>
          <a:prstGeom prst="rect">
            <a:avLst/>
          </a:prstGeom>
          <a:noFill/>
        </p:spPr>
        <p:txBody>
          <a:bodyPr wrap="square" rtlCol="0">
            <a:spAutoFit/>
          </a:bodyPr>
          <a:lstStyle/>
          <a:p>
            <a:pPr algn="ctr"/>
            <a:r>
              <a:rPr lang="en-IN" sz="9600" b="1" spc="300" dirty="0">
                <a:solidFill>
                  <a:schemeClr val="bg1"/>
                </a:solidFill>
                <a:latin typeface="Comic Sans MS" panose="030F0702030302020204" pitchFamily="66" charset="0"/>
              </a:rPr>
              <a:t>4</a:t>
            </a:r>
          </a:p>
        </p:txBody>
      </p:sp>
    </p:spTree>
    <p:extLst>
      <p:ext uri="{BB962C8B-B14F-4D97-AF65-F5344CB8AC3E}">
        <p14:creationId xmlns:p14="http://schemas.microsoft.com/office/powerpoint/2010/main" val="8287168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65EF1C3-7435-67F2-6DDB-E874E87F8B06}"/>
              </a:ext>
            </a:extLst>
          </p:cNvPr>
          <p:cNvGrpSpPr/>
          <p:nvPr/>
        </p:nvGrpSpPr>
        <p:grpSpPr>
          <a:xfrm>
            <a:off x="1646571" y="1205915"/>
            <a:ext cx="8898858" cy="5002380"/>
            <a:chOff x="1753100" y="1221957"/>
            <a:chExt cx="8898858" cy="5002380"/>
          </a:xfrm>
        </p:grpSpPr>
        <p:pic>
          <p:nvPicPr>
            <p:cNvPr id="3" name="Picture 2">
              <a:extLst>
                <a:ext uri="{FF2B5EF4-FFF2-40B4-BE49-F238E27FC236}">
                  <a16:creationId xmlns:a16="http://schemas.microsoft.com/office/drawing/2014/main" id="{18254917-8D7A-A570-0CF4-622805126397}"/>
                </a:ext>
              </a:extLst>
            </p:cNvPr>
            <p:cNvPicPr>
              <a:picLocks noChangeAspect="1"/>
            </p:cNvPicPr>
            <p:nvPr/>
          </p:nvPicPr>
          <p:blipFill>
            <a:blip r:embed="rId2"/>
            <a:stretch>
              <a:fillRect/>
            </a:stretch>
          </p:blipFill>
          <p:spPr>
            <a:xfrm>
              <a:off x="1753100" y="1221957"/>
              <a:ext cx="8388392" cy="5002380"/>
            </a:xfrm>
            <a:prstGeom prst="rect">
              <a:avLst/>
            </a:prstGeom>
          </p:spPr>
        </p:pic>
        <p:pic>
          <p:nvPicPr>
            <p:cNvPr id="6" name="Picture 5">
              <a:extLst>
                <a:ext uri="{FF2B5EF4-FFF2-40B4-BE49-F238E27FC236}">
                  <a16:creationId xmlns:a16="http://schemas.microsoft.com/office/drawing/2014/main" id="{C35E3A53-C82C-3BAB-6F0A-3024E6E1A574}"/>
                </a:ext>
              </a:extLst>
            </p:cNvPr>
            <p:cNvPicPr>
              <a:picLocks noChangeAspect="1"/>
            </p:cNvPicPr>
            <p:nvPr/>
          </p:nvPicPr>
          <p:blipFill>
            <a:blip r:embed="rId3"/>
            <a:stretch>
              <a:fillRect/>
            </a:stretch>
          </p:blipFill>
          <p:spPr>
            <a:xfrm>
              <a:off x="9035998" y="4967558"/>
              <a:ext cx="1615960" cy="502800"/>
            </a:xfrm>
            <a:prstGeom prst="rect">
              <a:avLst/>
            </a:prstGeom>
          </p:spPr>
        </p:pic>
      </p:grpSp>
      <p:sp>
        <p:nvSpPr>
          <p:cNvPr id="8" name="TextBox 7">
            <a:extLst>
              <a:ext uri="{FF2B5EF4-FFF2-40B4-BE49-F238E27FC236}">
                <a16:creationId xmlns:a16="http://schemas.microsoft.com/office/drawing/2014/main" id="{B39ECF07-D214-105C-8B09-B36A8BB6D644}"/>
              </a:ext>
            </a:extLst>
          </p:cNvPr>
          <p:cNvSpPr txBox="1"/>
          <p:nvPr/>
        </p:nvSpPr>
        <p:spPr>
          <a:xfrm>
            <a:off x="1518234" y="423044"/>
            <a:ext cx="9438524" cy="830997"/>
          </a:xfrm>
          <a:prstGeom prst="rect">
            <a:avLst/>
          </a:prstGeom>
          <a:noFill/>
        </p:spPr>
        <p:txBody>
          <a:bodyPr wrap="square" rtlCol="0">
            <a:spAutoFit/>
          </a:bodyPr>
          <a:lstStyle/>
          <a:p>
            <a:pPr algn="ctr"/>
            <a:r>
              <a:rPr lang="en-IN" sz="4800" b="1" dirty="0">
                <a:solidFill>
                  <a:srgbClr val="629C77"/>
                </a:solidFill>
                <a:latin typeface="Comic Sans MS" panose="030F0702030302020204" pitchFamily="66" charset="0"/>
              </a:rPr>
              <a:t>My favourite zoo animals</a:t>
            </a:r>
          </a:p>
        </p:txBody>
      </p:sp>
    </p:spTree>
    <p:extLst>
      <p:ext uri="{BB962C8B-B14F-4D97-AF65-F5344CB8AC3E}">
        <p14:creationId xmlns:p14="http://schemas.microsoft.com/office/powerpoint/2010/main" val="27337574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17" name="Google Shape;376;p29"/>
          <p:cNvSpPr/>
          <p:nvPr/>
        </p:nvSpPr>
        <p:spPr>
          <a:xfrm>
            <a:off x="4347775" y="2529567"/>
            <a:ext cx="3285052" cy="2884556"/>
          </a:xfrm>
          <a:custGeom>
            <a:avLst/>
            <a:gdLst/>
            <a:ahLst/>
            <a:cxnLst/>
            <a:rect l="l" t="t" r="r" b="b"/>
            <a:pathLst>
              <a:path w="10315" h="10615" fill="none" extrusionOk="0">
                <a:moveTo>
                  <a:pt x="1900" y="1817"/>
                </a:moveTo>
                <a:cubicBezTo>
                  <a:pt x="0" y="4699"/>
                  <a:pt x="1783" y="8848"/>
                  <a:pt x="4699" y="9765"/>
                </a:cubicBezTo>
                <a:cubicBezTo>
                  <a:pt x="7449" y="10615"/>
                  <a:pt x="10315" y="7982"/>
                  <a:pt x="10165" y="5049"/>
                </a:cubicBezTo>
                <a:cubicBezTo>
                  <a:pt x="9998" y="2117"/>
                  <a:pt x="7565" y="1"/>
                  <a:pt x="4749" y="534"/>
                </a:cubicBezTo>
                <a:cubicBezTo>
                  <a:pt x="3133" y="834"/>
                  <a:pt x="1867" y="2083"/>
                  <a:pt x="1533" y="3683"/>
                </a:cubicBezTo>
              </a:path>
            </a:pathLst>
          </a:custGeom>
          <a:noFill/>
          <a:ln w="28575" cap="rnd" cmpd="sng">
            <a:solidFill>
              <a:schemeClr val="accent2">
                <a:lumMod val="50000"/>
              </a:schemeClr>
            </a:solidFill>
            <a:prstDash val="solid"/>
            <a:miter lim="16662"/>
            <a:headEnd type="none" w="sm" len="sm"/>
            <a:tailEnd type="none" w="sm" len="sm"/>
          </a:ln>
        </p:spPr>
        <p:txBody>
          <a:bodyPr spcFirstLastPara="1" wrap="square" lIns="121900" tIns="121900" rIns="121900" bIns="121900" anchor="ctr" anchorCtr="0">
            <a:noAutofit/>
          </a:bodyPr>
          <a:lstStyle/>
          <a:p>
            <a:endParaRPr sz="2400"/>
          </a:p>
        </p:txBody>
      </p:sp>
      <p:sp>
        <p:nvSpPr>
          <p:cNvPr id="40" name="Google Shape;388;p29"/>
          <p:cNvSpPr txBox="1"/>
          <p:nvPr/>
        </p:nvSpPr>
        <p:spPr>
          <a:xfrm>
            <a:off x="1155032" y="-12412"/>
            <a:ext cx="10042357" cy="1011639"/>
          </a:xfrm>
          <a:prstGeom prst="rect">
            <a:avLst/>
          </a:prstGeom>
          <a:noFill/>
          <a:ln>
            <a:noFill/>
          </a:ln>
        </p:spPr>
        <p:txBody>
          <a:bodyPr spcFirstLastPara="1" wrap="square" lIns="121900" tIns="121900" rIns="121900" bIns="121900" anchor="ctr" anchorCtr="0">
            <a:noAutofit/>
          </a:bodyPr>
          <a:lstStyle/>
          <a:p>
            <a:pPr algn="ctr"/>
            <a:r>
              <a:rPr lang="en-US" sz="4400" b="1" dirty="0">
                <a:ln w="0"/>
                <a:solidFill>
                  <a:schemeClr val="accent2">
                    <a:lumMod val="50000"/>
                  </a:schemeClr>
                </a:solidFill>
                <a:latin typeface="Comic Sans MS" panose="030F0702030302020204" pitchFamily="66" charset="0"/>
                <a:ea typeface="Fira Sans" panose="020B0604020202020204"/>
                <a:cs typeface="Fira Sans" panose="020B0604020202020204"/>
                <a:sym typeface="Fira Sans" panose="020B0604020202020204"/>
              </a:rPr>
              <a:t>What is your favorite zoo animal?</a:t>
            </a:r>
            <a:endParaRPr sz="4400" b="1" dirty="0">
              <a:ln w="0"/>
              <a:solidFill>
                <a:schemeClr val="accent2">
                  <a:lumMod val="50000"/>
                </a:schemeClr>
              </a:solidFill>
              <a:latin typeface="Comic Sans MS" panose="030F0702030302020204" pitchFamily="66" charset="0"/>
              <a:ea typeface="Fira Sans" panose="020B0604020202020204"/>
              <a:cs typeface="Fira Sans" panose="020B0604020202020204"/>
              <a:sym typeface="Fira Sans" panose="020B0604020202020204"/>
            </a:endParaRPr>
          </a:p>
        </p:txBody>
      </p:sp>
      <p:grpSp>
        <p:nvGrpSpPr>
          <p:cNvPr id="4" name="Group 3">
            <a:extLst>
              <a:ext uri="{FF2B5EF4-FFF2-40B4-BE49-F238E27FC236}">
                <a16:creationId xmlns:a16="http://schemas.microsoft.com/office/drawing/2014/main" id="{19266CB3-A07C-CC48-72B8-3BADBEA7CE66}"/>
              </a:ext>
            </a:extLst>
          </p:cNvPr>
          <p:cNvGrpSpPr/>
          <p:nvPr/>
        </p:nvGrpSpPr>
        <p:grpSpPr>
          <a:xfrm>
            <a:off x="6441766" y="804031"/>
            <a:ext cx="5180645" cy="2272547"/>
            <a:chOff x="6441766" y="804031"/>
            <a:chExt cx="5180645" cy="2272547"/>
          </a:xfrm>
        </p:grpSpPr>
        <p:sp>
          <p:nvSpPr>
            <p:cNvPr id="28" name="Google Shape;388;p29"/>
            <p:cNvSpPr txBox="1"/>
            <p:nvPr/>
          </p:nvSpPr>
          <p:spPr>
            <a:xfrm rot="19931297">
              <a:off x="6441766" y="1964437"/>
              <a:ext cx="2777520" cy="876823"/>
            </a:xfrm>
            <a:prstGeom prst="rect">
              <a:avLst/>
            </a:prstGeom>
            <a:noFill/>
            <a:ln>
              <a:noFill/>
            </a:ln>
          </p:spPr>
          <p:txBody>
            <a:bodyPr spcFirstLastPara="1" wrap="square" lIns="121900" tIns="121900" rIns="121900" bIns="121900" anchor="ctr" anchorCtr="0">
              <a:noAutofit/>
            </a:bodyPr>
            <a:lstStyle/>
            <a:p>
              <a:pPr algn="ctr"/>
              <a:r>
                <a:rPr lang="en-US" sz="3200" dirty="0">
                  <a:ln w="0"/>
                  <a:solidFill>
                    <a:schemeClr val="accent1"/>
                  </a:solidFill>
                  <a:effectLst>
                    <a:outerShdw blurRad="38100" dist="25400" dir="5400000" algn="ctr" rotWithShape="0">
                      <a:srgbClr val="6E747A">
                        <a:alpha val="43000"/>
                      </a:srgbClr>
                    </a:outerShdw>
                  </a:effectLst>
                  <a:latin typeface="Comic Sans MS" panose="030F0702030302020204" pitchFamily="66" charset="0"/>
                  <a:ea typeface="Fira Sans" panose="020B0604020202020204"/>
                  <a:cs typeface="Fira Sans" panose="020B0604020202020204"/>
                  <a:sym typeface="Fira Sans" panose="020B0604020202020204"/>
                </a:rPr>
                <a:t>What do they look like?</a:t>
              </a:r>
              <a:endParaRPr sz="3200" dirty="0">
                <a:ln w="0"/>
                <a:solidFill>
                  <a:schemeClr val="accent1"/>
                </a:solidFill>
                <a:effectLst>
                  <a:outerShdw blurRad="38100" dist="25400" dir="5400000" algn="ctr" rotWithShape="0">
                    <a:srgbClr val="6E747A">
                      <a:alpha val="43000"/>
                    </a:srgbClr>
                  </a:outerShdw>
                </a:effectLst>
                <a:latin typeface="Comic Sans MS" panose="030F0702030302020204" pitchFamily="66" charset="0"/>
                <a:ea typeface="Fira Sans" panose="020B0604020202020204"/>
                <a:cs typeface="Fira Sans" panose="020B0604020202020204"/>
                <a:sym typeface="Fira Sans" panose="020B0604020202020204"/>
              </a:endParaRPr>
            </a:p>
          </p:txBody>
        </p:sp>
        <p:grpSp>
          <p:nvGrpSpPr>
            <p:cNvPr id="3" name="Group 2">
              <a:extLst>
                <a:ext uri="{FF2B5EF4-FFF2-40B4-BE49-F238E27FC236}">
                  <a16:creationId xmlns:a16="http://schemas.microsoft.com/office/drawing/2014/main" id="{057DD987-F046-1F41-791A-454FE56F4F47}"/>
                </a:ext>
              </a:extLst>
            </p:cNvPr>
            <p:cNvGrpSpPr/>
            <p:nvPr/>
          </p:nvGrpSpPr>
          <p:grpSpPr>
            <a:xfrm>
              <a:off x="7104358" y="804031"/>
              <a:ext cx="4518053" cy="2272547"/>
              <a:chOff x="7104358" y="804031"/>
              <a:chExt cx="4518053" cy="2272547"/>
            </a:xfrm>
          </p:grpSpPr>
          <p:grpSp>
            <p:nvGrpSpPr>
              <p:cNvPr id="18" name="Google Shape;377;p29"/>
              <p:cNvGrpSpPr/>
              <p:nvPr/>
            </p:nvGrpSpPr>
            <p:grpSpPr>
              <a:xfrm>
                <a:off x="7104358" y="804031"/>
                <a:ext cx="4249213" cy="2272547"/>
                <a:chOff x="5729255" y="1156623"/>
                <a:chExt cx="3186910" cy="1704410"/>
              </a:xfrm>
            </p:grpSpPr>
            <p:sp>
              <p:nvSpPr>
                <p:cNvPr id="19" name="Google Shape;378;p29"/>
                <p:cNvSpPr/>
                <p:nvPr/>
              </p:nvSpPr>
              <p:spPr>
                <a:xfrm rot="1281951">
                  <a:off x="5729255" y="1490816"/>
                  <a:ext cx="1115358" cy="1370217"/>
                </a:xfrm>
                <a:custGeom>
                  <a:avLst/>
                  <a:gdLst/>
                  <a:ahLst/>
                  <a:cxnLst/>
                  <a:rect l="l" t="t" r="r" b="b"/>
                  <a:pathLst>
                    <a:path w="784" h="967" fill="none" extrusionOk="0">
                      <a:moveTo>
                        <a:pt x="0" y="967"/>
                      </a:moveTo>
                      <a:cubicBezTo>
                        <a:pt x="217" y="600"/>
                        <a:pt x="467" y="284"/>
                        <a:pt x="784" y="0"/>
                      </a:cubicBezTo>
                    </a:path>
                  </a:pathLst>
                </a:custGeom>
                <a:ln w="38100">
                  <a:headEnd type="none" w="sm" len="sm"/>
                  <a:tailEnd type="none" w="sm" len="sm"/>
                </a:ln>
              </p:spPr>
              <p:style>
                <a:lnRef idx="1">
                  <a:schemeClr val="accent5"/>
                </a:lnRef>
                <a:fillRef idx="0">
                  <a:schemeClr val="accent5"/>
                </a:fillRef>
                <a:effectRef idx="0">
                  <a:schemeClr val="accent5"/>
                </a:effectRef>
                <a:fontRef idx="minor">
                  <a:schemeClr val="tx1"/>
                </a:fontRef>
              </p:style>
              <p:txBody>
                <a:bodyPr spcFirstLastPara="1" wrap="square" lIns="121900" tIns="121900" rIns="121900" bIns="121900" anchor="ctr" anchorCtr="0">
                  <a:noAutofit/>
                </a:bodyPr>
                <a:lstStyle/>
                <a:p>
                  <a:endParaRPr sz="2400"/>
                </a:p>
              </p:txBody>
            </p:sp>
            <p:sp>
              <p:nvSpPr>
                <p:cNvPr id="20" name="Google Shape;379;p29"/>
                <p:cNvSpPr/>
                <p:nvPr/>
              </p:nvSpPr>
              <p:spPr>
                <a:xfrm>
                  <a:off x="6932790" y="1156623"/>
                  <a:ext cx="1983375" cy="889500"/>
                </a:xfrm>
                <a:custGeom>
                  <a:avLst/>
                  <a:gdLst/>
                  <a:ahLst/>
                  <a:cxnLst/>
                  <a:rect l="l" t="t" r="r" b="b"/>
                  <a:pathLst>
                    <a:path w="9165" h="4800" fill="none" extrusionOk="0">
                      <a:moveTo>
                        <a:pt x="1417" y="551"/>
                      </a:moveTo>
                      <a:cubicBezTo>
                        <a:pt x="300" y="1301"/>
                        <a:pt x="0" y="4283"/>
                        <a:pt x="1233" y="4433"/>
                      </a:cubicBezTo>
                      <a:cubicBezTo>
                        <a:pt x="2450" y="4583"/>
                        <a:pt x="7082" y="4800"/>
                        <a:pt x="8115" y="4250"/>
                      </a:cubicBezTo>
                      <a:cubicBezTo>
                        <a:pt x="9165" y="3683"/>
                        <a:pt x="9098" y="1151"/>
                        <a:pt x="8232" y="584"/>
                      </a:cubicBezTo>
                      <a:cubicBezTo>
                        <a:pt x="7382" y="34"/>
                        <a:pt x="2083" y="1"/>
                        <a:pt x="1183" y="1267"/>
                      </a:cubicBezTo>
                    </a:path>
                  </a:pathLst>
                </a:custGeom>
                <a:ln w="38100">
                  <a:headEnd type="none" w="sm" len="sm"/>
                  <a:tailEnd type="none" w="sm" len="sm"/>
                </a:ln>
              </p:spPr>
              <p:style>
                <a:lnRef idx="1">
                  <a:schemeClr val="accent5"/>
                </a:lnRef>
                <a:fillRef idx="0">
                  <a:schemeClr val="accent5"/>
                </a:fillRef>
                <a:effectRef idx="0">
                  <a:schemeClr val="accent5"/>
                </a:effectRef>
                <a:fontRef idx="minor">
                  <a:schemeClr val="tx1"/>
                </a:fontRef>
              </p:style>
              <p:txBody>
                <a:bodyPr spcFirstLastPara="1" wrap="square" lIns="121900" tIns="121900" rIns="121900" bIns="121900" anchor="ctr" anchorCtr="0">
                  <a:noAutofit/>
                </a:bodyPr>
                <a:lstStyle/>
                <a:p>
                  <a:endParaRPr sz="2400" dirty="0"/>
                </a:p>
              </p:txBody>
            </p:sp>
          </p:grpSp>
          <p:sp>
            <p:nvSpPr>
              <p:cNvPr id="46" name="Google Shape;388;p29"/>
              <p:cNvSpPr txBox="1"/>
              <p:nvPr/>
            </p:nvSpPr>
            <p:spPr>
              <a:xfrm>
                <a:off x="8573263" y="885723"/>
                <a:ext cx="3049148" cy="1011639"/>
              </a:xfrm>
              <a:prstGeom prst="rect">
                <a:avLst/>
              </a:prstGeom>
              <a:noFill/>
              <a:ln>
                <a:noFill/>
              </a:ln>
            </p:spPr>
            <p:txBody>
              <a:bodyPr spcFirstLastPara="1" wrap="square" lIns="121900" tIns="121900" rIns="121900" bIns="121900" anchor="ctr" anchorCtr="0">
                <a:noAutofit/>
              </a:bodyPr>
              <a:lstStyle/>
              <a:p>
                <a:pPr algn="ctr"/>
                <a:r>
                  <a:rPr lang="en-US" sz="3000" dirty="0">
                    <a:ln w="0"/>
                    <a:solidFill>
                      <a:schemeClr val="accent1"/>
                    </a:solidFill>
                    <a:latin typeface="Comic Sans MS" panose="030F0702030302020204" pitchFamily="66" charset="0"/>
                    <a:ea typeface="Fira Sans" panose="020B0604020202020204"/>
                    <a:cs typeface="Fira Sans" panose="020B0604020202020204"/>
                    <a:sym typeface="Fira Sans" panose="020B0604020202020204"/>
                  </a:rPr>
                  <a:t>They are </a:t>
                </a:r>
              </a:p>
              <a:p>
                <a:pPr algn="ctr"/>
                <a:r>
                  <a:rPr lang="en-US" sz="3000" dirty="0">
                    <a:ln w="0"/>
                    <a:solidFill>
                      <a:schemeClr val="accent1"/>
                    </a:solidFill>
                    <a:latin typeface="Comic Sans MS" panose="030F0702030302020204" pitchFamily="66" charset="0"/>
                    <a:ea typeface="Fira Sans" panose="020B0604020202020204"/>
                    <a:cs typeface="Fira Sans" panose="020B0604020202020204"/>
                    <a:sym typeface="Fira Sans" panose="020B0604020202020204"/>
                  </a:rPr>
                  <a:t>______</a:t>
                </a:r>
                <a:endParaRPr sz="3000" dirty="0">
                  <a:ln w="0"/>
                  <a:solidFill>
                    <a:schemeClr val="accent1"/>
                  </a:solidFill>
                  <a:latin typeface="Comic Sans MS" panose="030F0702030302020204" pitchFamily="66" charset="0"/>
                  <a:ea typeface="Fira Sans" panose="020B0604020202020204"/>
                  <a:cs typeface="Fira Sans" panose="020B0604020202020204"/>
                  <a:sym typeface="Fira Sans" panose="020B0604020202020204"/>
                </a:endParaRPr>
              </a:p>
            </p:txBody>
          </p:sp>
        </p:grpSp>
      </p:grpSp>
      <p:grpSp>
        <p:nvGrpSpPr>
          <p:cNvPr id="5" name="Group 4">
            <a:extLst>
              <a:ext uri="{FF2B5EF4-FFF2-40B4-BE49-F238E27FC236}">
                <a16:creationId xmlns:a16="http://schemas.microsoft.com/office/drawing/2014/main" id="{6AEB7CAE-0EAB-3209-1B68-820FFA73FFEE}"/>
              </a:ext>
            </a:extLst>
          </p:cNvPr>
          <p:cNvGrpSpPr/>
          <p:nvPr/>
        </p:nvGrpSpPr>
        <p:grpSpPr>
          <a:xfrm>
            <a:off x="7399289" y="4091839"/>
            <a:ext cx="4738655" cy="1792680"/>
            <a:chOff x="7399289" y="4091839"/>
            <a:chExt cx="4738655" cy="1792680"/>
          </a:xfrm>
        </p:grpSpPr>
        <p:grpSp>
          <p:nvGrpSpPr>
            <p:cNvPr id="12" name="Google Shape;371;p29"/>
            <p:cNvGrpSpPr/>
            <p:nvPr/>
          </p:nvGrpSpPr>
          <p:grpSpPr>
            <a:xfrm>
              <a:off x="7399289" y="4572208"/>
              <a:ext cx="4737412" cy="1312311"/>
              <a:chOff x="5079799" y="3845675"/>
              <a:chExt cx="3213546" cy="964952"/>
            </a:xfrm>
          </p:grpSpPr>
          <p:sp>
            <p:nvSpPr>
              <p:cNvPr id="13" name="Google Shape;372;p29"/>
              <p:cNvSpPr/>
              <p:nvPr/>
            </p:nvSpPr>
            <p:spPr>
              <a:xfrm>
                <a:off x="5079799" y="3845675"/>
                <a:ext cx="1259629" cy="421102"/>
              </a:xfrm>
              <a:custGeom>
                <a:avLst/>
                <a:gdLst/>
                <a:ahLst/>
                <a:cxnLst/>
                <a:rect l="l" t="t" r="r" b="b"/>
                <a:pathLst>
                  <a:path w="2900" h="1867" fill="none" extrusionOk="0">
                    <a:moveTo>
                      <a:pt x="67" y="1"/>
                    </a:moveTo>
                    <a:cubicBezTo>
                      <a:pt x="1" y="1234"/>
                      <a:pt x="67" y="1867"/>
                      <a:pt x="2900" y="1500"/>
                    </a:cubicBezTo>
                  </a:path>
                </a:pathLst>
              </a:custGeom>
              <a:noFill/>
              <a:ln w="28575" cap="rnd" cmpd="sng">
                <a:solidFill>
                  <a:schemeClr val="accent5">
                    <a:lumMod val="25000"/>
                  </a:schemeClr>
                </a:solidFill>
                <a:prstDash val="solid"/>
                <a:miter lim="16662"/>
                <a:headEnd type="none" w="sm" len="sm"/>
                <a:tailEnd type="none" w="sm" len="sm"/>
              </a:ln>
            </p:spPr>
            <p:txBody>
              <a:bodyPr spcFirstLastPara="1" wrap="square" lIns="121900" tIns="121900" rIns="121900" bIns="121900" anchor="ctr" anchorCtr="0">
                <a:noAutofit/>
              </a:bodyPr>
              <a:lstStyle/>
              <a:p>
                <a:endParaRPr sz="2400" dirty="0"/>
              </a:p>
            </p:txBody>
          </p:sp>
          <p:grpSp>
            <p:nvGrpSpPr>
              <p:cNvPr id="14" name="Google Shape;373;p29"/>
              <p:cNvGrpSpPr/>
              <p:nvPr/>
            </p:nvGrpSpPr>
            <p:grpSpPr>
              <a:xfrm>
                <a:off x="6344297" y="3912173"/>
                <a:ext cx="1949048" cy="898454"/>
                <a:chOff x="6344297" y="3912178"/>
                <a:chExt cx="1949048" cy="898454"/>
              </a:xfrm>
            </p:grpSpPr>
            <p:sp>
              <p:nvSpPr>
                <p:cNvPr id="15" name="Google Shape;374;p29"/>
                <p:cNvSpPr/>
                <p:nvPr/>
              </p:nvSpPr>
              <p:spPr>
                <a:xfrm>
                  <a:off x="6418056" y="3912178"/>
                  <a:ext cx="1875289" cy="898454"/>
                </a:xfrm>
                <a:custGeom>
                  <a:avLst/>
                  <a:gdLst/>
                  <a:ahLst/>
                  <a:cxnLst/>
                  <a:rect l="l" t="t" r="r" b="b"/>
                  <a:pathLst>
                    <a:path w="9099" h="5400" fill="none" extrusionOk="0">
                      <a:moveTo>
                        <a:pt x="967" y="1117"/>
                      </a:moveTo>
                      <a:cubicBezTo>
                        <a:pt x="634" y="2500"/>
                        <a:pt x="1" y="5116"/>
                        <a:pt x="1717" y="5183"/>
                      </a:cubicBezTo>
                      <a:cubicBezTo>
                        <a:pt x="3434" y="5266"/>
                        <a:pt x="8616" y="5400"/>
                        <a:pt x="8616" y="4033"/>
                      </a:cubicBezTo>
                      <a:cubicBezTo>
                        <a:pt x="8616" y="2650"/>
                        <a:pt x="9099" y="417"/>
                        <a:pt x="7333" y="301"/>
                      </a:cubicBezTo>
                      <a:cubicBezTo>
                        <a:pt x="5583" y="184"/>
                        <a:pt x="1334" y="1"/>
                        <a:pt x="551" y="1167"/>
                      </a:cubicBezTo>
                    </a:path>
                  </a:pathLst>
                </a:custGeom>
                <a:noFill/>
                <a:ln w="28575" cap="rnd" cmpd="sng">
                  <a:solidFill>
                    <a:schemeClr val="accent5">
                      <a:lumMod val="25000"/>
                    </a:schemeClr>
                  </a:solidFill>
                  <a:prstDash val="solid"/>
                  <a:miter lim="16662"/>
                  <a:headEnd type="none" w="sm" len="sm"/>
                  <a:tailEnd type="none" w="sm" len="sm"/>
                </a:ln>
              </p:spPr>
              <p:txBody>
                <a:bodyPr spcFirstLastPara="1" wrap="square" lIns="121900" tIns="121900" rIns="121900" bIns="121900" anchor="ctr" anchorCtr="0">
                  <a:noAutofit/>
                </a:bodyPr>
                <a:lstStyle/>
                <a:p>
                  <a:endParaRPr sz="2400" dirty="0"/>
                </a:p>
              </p:txBody>
            </p:sp>
            <p:sp>
              <p:nvSpPr>
                <p:cNvPr id="16" name="Google Shape;375;p29"/>
                <p:cNvSpPr/>
                <p:nvPr/>
              </p:nvSpPr>
              <p:spPr>
                <a:xfrm>
                  <a:off x="6344297" y="4130068"/>
                  <a:ext cx="244785" cy="196974"/>
                </a:xfrm>
                <a:custGeom>
                  <a:avLst/>
                  <a:gdLst/>
                  <a:ahLst/>
                  <a:cxnLst/>
                  <a:rect l="l" t="t" r="r" b="b"/>
                  <a:pathLst>
                    <a:path w="1367" h="1100" fill="none" extrusionOk="0">
                      <a:moveTo>
                        <a:pt x="0" y="0"/>
                      </a:moveTo>
                      <a:cubicBezTo>
                        <a:pt x="17" y="533"/>
                        <a:pt x="133" y="1100"/>
                        <a:pt x="1366" y="1067"/>
                      </a:cubicBezTo>
                    </a:path>
                  </a:pathLst>
                </a:custGeom>
                <a:noFill/>
                <a:ln w="28575" cap="rnd" cmpd="sng">
                  <a:solidFill>
                    <a:schemeClr val="accent5">
                      <a:lumMod val="25000"/>
                    </a:schemeClr>
                  </a:solidFill>
                  <a:prstDash val="solid"/>
                  <a:miter lim="16662"/>
                  <a:headEnd type="none" w="sm" len="sm"/>
                  <a:tailEnd type="none" w="sm" len="sm"/>
                </a:ln>
              </p:spPr>
              <p:txBody>
                <a:bodyPr spcFirstLastPara="1" wrap="square" lIns="121900" tIns="121900" rIns="121900" bIns="121900" anchor="ctr" anchorCtr="0">
                  <a:noAutofit/>
                </a:bodyPr>
                <a:lstStyle/>
                <a:p>
                  <a:endParaRPr sz="2400"/>
                </a:p>
              </p:txBody>
            </p:sp>
          </p:grpSp>
        </p:grpSp>
        <p:sp>
          <p:nvSpPr>
            <p:cNvPr id="26" name="Google Shape;395;p29"/>
            <p:cNvSpPr txBox="1"/>
            <p:nvPr/>
          </p:nvSpPr>
          <p:spPr>
            <a:xfrm>
              <a:off x="7399289" y="4091839"/>
              <a:ext cx="2499683" cy="954677"/>
            </a:xfrm>
            <a:prstGeom prst="rect">
              <a:avLst/>
            </a:prstGeom>
            <a:noFill/>
            <a:ln>
              <a:noFill/>
            </a:ln>
          </p:spPr>
          <p:txBody>
            <a:bodyPr spcFirstLastPara="1" wrap="square" lIns="121900" tIns="121900" rIns="121900" bIns="121900" anchor="ctr" anchorCtr="0">
              <a:noAutofit/>
            </a:bodyPr>
            <a:lstStyle/>
            <a:p>
              <a:pPr algn="ctr"/>
              <a:r>
                <a:rPr lang="en-US" sz="3200" b="1" dirty="0">
                  <a:solidFill>
                    <a:schemeClr val="accent5">
                      <a:lumMod val="25000"/>
                    </a:schemeClr>
                  </a:solidFill>
                  <a:latin typeface="Comic Sans MS" panose="030F0702030302020204" pitchFamily="66" charset="0"/>
                  <a:ea typeface="Fira Sans" panose="020B0604020202020204"/>
                  <a:cs typeface="Fira Sans" panose="020B0604020202020204"/>
                  <a:sym typeface="Fira Sans" panose="020B0604020202020204"/>
                </a:rPr>
                <a:t>What color are they?</a:t>
              </a:r>
              <a:endParaRPr sz="3200" b="1" dirty="0">
                <a:solidFill>
                  <a:schemeClr val="accent5">
                    <a:lumMod val="25000"/>
                  </a:schemeClr>
                </a:solidFill>
                <a:latin typeface="Comic Sans MS" panose="030F0702030302020204" pitchFamily="66" charset="0"/>
                <a:ea typeface="Fira Sans" panose="020B0604020202020204"/>
                <a:cs typeface="Fira Sans" panose="020B0604020202020204"/>
                <a:sym typeface="Fira Sans" panose="020B0604020202020204"/>
              </a:endParaRPr>
            </a:p>
          </p:txBody>
        </p:sp>
        <p:sp>
          <p:nvSpPr>
            <p:cNvPr id="47" name="Google Shape;388;p29"/>
            <p:cNvSpPr txBox="1"/>
            <p:nvPr/>
          </p:nvSpPr>
          <p:spPr>
            <a:xfrm>
              <a:off x="9513429" y="4721029"/>
              <a:ext cx="2624515" cy="1011639"/>
            </a:xfrm>
            <a:prstGeom prst="rect">
              <a:avLst/>
            </a:prstGeom>
            <a:noFill/>
            <a:ln>
              <a:noFill/>
            </a:ln>
          </p:spPr>
          <p:txBody>
            <a:bodyPr spcFirstLastPara="1" wrap="square" lIns="121900" tIns="121900" rIns="121900" bIns="121900" anchor="ctr" anchorCtr="0">
              <a:noAutofit/>
            </a:bodyPr>
            <a:lstStyle/>
            <a:p>
              <a:pPr algn="ctr"/>
              <a:r>
                <a:rPr lang="en-US" sz="3000" b="1" dirty="0">
                  <a:ln w="0"/>
                  <a:solidFill>
                    <a:schemeClr val="accent1">
                      <a:lumMod val="50000"/>
                    </a:schemeClr>
                  </a:solidFill>
                  <a:latin typeface="Comic Sans MS" panose="030F0702030302020204" pitchFamily="66" charset="0"/>
                  <a:ea typeface="Fira Sans" panose="020B0604020202020204"/>
                  <a:cs typeface="Fira Sans" panose="020B0604020202020204"/>
                  <a:sym typeface="Fira Sans" panose="020B0604020202020204"/>
                </a:rPr>
                <a:t>They are </a:t>
              </a:r>
            </a:p>
            <a:p>
              <a:pPr algn="ctr"/>
              <a:r>
                <a:rPr lang="en-US" sz="3000" b="1" dirty="0">
                  <a:ln w="0"/>
                  <a:solidFill>
                    <a:schemeClr val="accent1">
                      <a:lumMod val="50000"/>
                    </a:schemeClr>
                  </a:solidFill>
                  <a:latin typeface="Comic Sans MS" panose="030F0702030302020204" pitchFamily="66" charset="0"/>
                  <a:ea typeface="Fira Sans" panose="020B0604020202020204"/>
                  <a:cs typeface="Fira Sans" panose="020B0604020202020204"/>
                  <a:sym typeface="Fira Sans" panose="020B0604020202020204"/>
                </a:rPr>
                <a:t>______</a:t>
              </a:r>
            </a:p>
          </p:txBody>
        </p:sp>
      </p:grpSp>
      <p:grpSp>
        <p:nvGrpSpPr>
          <p:cNvPr id="6" name="Group 5">
            <a:extLst>
              <a:ext uri="{FF2B5EF4-FFF2-40B4-BE49-F238E27FC236}">
                <a16:creationId xmlns:a16="http://schemas.microsoft.com/office/drawing/2014/main" id="{7D0FB8F9-3B41-84A4-C5E7-B3D42989168B}"/>
              </a:ext>
            </a:extLst>
          </p:cNvPr>
          <p:cNvGrpSpPr/>
          <p:nvPr/>
        </p:nvGrpSpPr>
        <p:grpSpPr>
          <a:xfrm>
            <a:off x="266167" y="1625076"/>
            <a:ext cx="4792684" cy="2716788"/>
            <a:chOff x="266167" y="1625076"/>
            <a:chExt cx="4792684" cy="2716788"/>
          </a:xfrm>
        </p:grpSpPr>
        <p:grpSp>
          <p:nvGrpSpPr>
            <p:cNvPr id="35" name="Google Shape;377;p29"/>
            <p:cNvGrpSpPr/>
            <p:nvPr/>
          </p:nvGrpSpPr>
          <p:grpSpPr>
            <a:xfrm rot="20257286" flipH="1">
              <a:off x="847483" y="1625076"/>
              <a:ext cx="3555147" cy="2716788"/>
              <a:chOff x="5729255" y="1156623"/>
              <a:chExt cx="3186910" cy="1704410"/>
            </a:xfrm>
          </p:grpSpPr>
          <p:sp>
            <p:nvSpPr>
              <p:cNvPr id="36" name="Google Shape;378;p29"/>
              <p:cNvSpPr/>
              <p:nvPr/>
            </p:nvSpPr>
            <p:spPr>
              <a:xfrm rot="1281951">
                <a:off x="5729255" y="1490816"/>
                <a:ext cx="1115358" cy="1370217"/>
              </a:xfrm>
              <a:custGeom>
                <a:avLst/>
                <a:gdLst/>
                <a:ahLst/>
                <a:cxnLst/>
                <a:rect l="l" t="t" r="r" b="b"/>
                <a:pathLst>
                  <a:path w="784" h="967" fill="none" extrusionOk="0">
                    <a:moveTo>
                      <a:pt x="0" y="967"/>
                    </a:moveTo>
                    <a:cubicBezTo>
                      <a:pt x="217" y="600"/>
                      <a:pt x="467" y="284"/>
                      <a:pt x="784" y="0"/>
                    </a:cubicBezTo>
                  </a:path>
                </a:pathLst>
              </a:custGeom>
              <a:noFill/>
              <a:ln w="28575" cap="rnd" cmpd="sng">
                <a:solidFill>
                  <a:srgbClr val="FF9900"/>
                </a:solidFill>
                <a:prstDash val="solid"/>
                <a:miter lim="16662"/>
                <a:headEnd type="none" w="sm" len="sm"/>
                <a:tailEnd type="none" w="sm" len="sm"/>
              </a:ln>
            </p:spPr>
            <p:txBody>
              <a:bodyPr spcFirstLastPara="1" wrap="square" lIns="121900" tIns="121900" rIns="121900" bIns="121900" anchor="ctr" anchorCtr="0">
                <a:noAutofit/>
              </a:bodyPr>
              <a:lstStyle/>
              <a:p>
                <a:endParaRPr sz="2400"/>
              </a:p>
            </p:txBody>
          </p:sp>
          <p:sp>
            <p:nvSpPr>
              <p:cNvPr id="37" name="Google Shape;379;p29"/>
              <p:cNvSpPr/>
              <p:nvPr/>
            </p:nvSpPr>
            <p:spPr>
              <a:xfrm>
                <a:off x="6932790" y="1156623"/>
                <a:ext cx="1983375" cy="889500"/>
              </a:xfrm>
              <a:custGeom>
                <a:avLst/>
                <a:gdLst/>
                <a:ahLst/>
                <a:cxnLst/>
                <a:rect l="l" t="t" r="r" b="b"/>
                <a:pathLst>
                  <a:path w="9165" h="4800" fill="none" extrusionOk="0">
                    <a:moveTo>
                      <a:pt x="1417" y="551"/>
                    </a:moveTo>
                    <a:cubicBezTo>
                      <a:pt x="300" y="1301"/>
                      <a:pt x="0" y="4283"/>
                      <a:pt x="1233" y="4433"/>
                    </a:cubicBezTo>
                    <a:cubicBezTo>
                      <a:pt x="2450" y="4583"/>
                      <a:pt x="7082" y="4800"/>
                      <a:pt x="8115" y="4250"/>
                    </a:cubicBezTo>
                    <a:cubicBezTo>
                      <a:pt x="9165" y="3683"/>
                      <a:pt x="9098" y="1151"/>
                      <a:pt x="8232" y="584"/>
                    </a:cubicBezTo>
                    <a:cubicBezTo>
                      <a:pt x="7382" y="34"/>
                      <a:pt x="2083" y="1"/>
                      <a:pt x="1183" y="1267"/>
                    </a:cubicBezTo>
                  </a:path>
                </a:pathLst>
              </a:custGeom>
              <a:noFill/>
              <a:ln w="28575" cap="rnd" cmpd="sng">
                <a:solidFill>
                  <a:srgbClr val="FF9900"/>
                </a:solidFill>
                <a:prstDash val="solid"/>
                <a:miter lim="16662"/>
                <a:headEnd type="none" w="sm" len="sm"/>
                <a:tailEnd type="none" w="sm" len="sm"/>
              </a:ln>
            </p:spPr>
            <p:txBody>
              <a:bodyPr spcFirstLastPara="1" wrap="square" lIns="121900" tIns="121900" rIns="121900" bIns="121900" anchor="ctr" anchorCtr="0">
                <a:noAutofit/>
              </a:bodyPr>
              <a:lstStyle/>
              <a:p>
                <a:endParaRPr sz="2400" dirty="0"/>
              </a:p>
            </p:txBody>
          </p:sp>
        </p:grpSp>
        <p:sp>
          <p:nvSpPr>
            <p:cNvPr id="41" name="Google Shape;388;p29"/>
            <p:cNvSpPr txBox="1"/>
            <p:nvPr/>
          </p:nvSpPr>
          <p:spPr>
            <a:xfrm rot="792291">
              <a:off x="2281331" y="2451498"/>
              <a:ext cx="2777520" cy="876823"/>
            </a:xfrm>
            <a:prstGeom prst="rect">
              <a:avLst/>
            </a:prstGeom>
            <a:noFill/>
            <a:ln>
              <a:noFill/>
            </a:ln>
          </p:spPr>
          <p:txBody>
            <a:bodyPr spcFirstLastPara="1" wrap="square" lIns="121900" tIns="121900" rIns="121900" bIns="121900" anchor="ctr" anchorCtr="0">
              <a:noAutofit/>
            </a:bodyPr>
            <a:lstStyle/>
            <a:p>
              <a:pPr algn="ctr"/>
              <a:r>
                <a:rPr lang="en-US" sz="3200" b="1" dirty="0">
                  <a:solidFill>
                    <a:srgbClr val="FF9900"/>
                  </a:solidFill>
                  <a:latin typeface="Comic Sans MS" panose="030F0702030302020204" pitchFamily="66" charset="0"/>
                  <a:ea typeface="Fira Sans" panose="020B0604020202020204"/>
                  <a:cs typeface="Fira Sans" panose="020B0604020202020204"/>
                  <a:sym typeface="Fira Sans" panose="020B0604020202020204"/>
                </a:rPr>
                <a:t>Why do</a:t>
              </a:r>
            </a:p>
            <a:p>
              <a:pPr algn="ctr"/>
              <a:r>
                <a:rPr lang="en-US" sz="3200" b="1" dirty="0">
                  <a:solidFill>
                    <a:srgbClr val="FF9900"/>
                  </a:solidFill>
                  <a:latin typeface="Comic Sans MS" panose="030F0702030302020204" pitchFamily="66" charset="0"/>
                  <a:ea typeface="Fira Sans" panose="020B0604020202020204"/>
                  <a:cs typeface="Fira Sans" panose="020B0604020202020204"/>
                  <a:sym typeface="Fira Sans" panose="020B0604020202020204"/>
                </a:rPr>
                <a:t>you like them?</a:t>
              </a:r>
              <a:endParaRPr sz="3200" b="1" dirty="0">
                <a:solidFill>
                  <a:srgbClr val="FF9900"/>
                </a:solidFill>
                <a:latin typeface="Comic Sans MS" panose="030F0702030302020204" pitchFamily="66" charset="0"/>
                <a:ea typeface="Fira Sans" panose="020B0604020202020204"/>
                <a:cs typeface="Fira Sans" panose="020B0604020202020204"/>
                <a:sym typeface="Fira Sans" panose="020B0604020202020204"/>
              </a:endParaRPr>
            </a:p>
          </p:txBody>
        </p:sp>
        <p:sp>
          <p:nvSpPr>
            <p:cNvPr id="49" name="Google Shape;388;p29"/>
            <p:cNvSpPr txBox="1"/>
            <p:nvPr/>
          </p:nvSpPr>
          <p:spPr>
            <a:xfrm rot="20338665" flipH="1">
              <a:off x="266167" y="2051797"/>
              <a:ext cx="2876973" cy="1253067"/>
            </a:xfrm>
            <a:prstGeom prst="rect">
              <a:avLst/>
            </a:prstGeom>
            <a:noFill/>
            <a:ln>
              <a:noFill/>
            </a:ln>
          </p:spPr>
          <p:txBody>
            <a:bodyPr spcFirstLastPara="1" wrap="square" lIns="121900" tIns="121900" rIns="121900" bIns="121900" anchor="ctr" anchorCtr="0">
              <a:noAutofit/>
            </a:bodyPr>
            <a:lstStyle/>
            <a:p>
              <a:pPr algn="ctr"/>
              <a:r>
                <a:rPr lang="en-US" sz="3000" b="1" dirty="0">
                  <a:ln w="0"/>
                  <a:solidFill>
                    <a:schemeClr val="accent2"/>
                  </a:solidFill>
                  <a:latin typeface="Comic Sans MS" panose="030F0702030302020204" pitchFamily="66" charset="0"/>
                  <a:ea typeface="Fira Sans" panose="020B0604020202020204"/>
                  <a:cs typeface="Fira Sans" panose="020B0604020202020204"/>
                  <a:sym typeface="Fira Sans" panose="020B0604020202020204"/>
                </a:rPr>
                <a:t>Because </a:t>
              </a:r>
            </a:p>
            <a:p>
              <a:pPr algn="ctr"/>
              <a:r>
                <a:rPr lang="en-US" sz="3000" b="1" dirty="0">
                  <a:ln w="0"/>
                  <a:solidFill>
                    <a:schemeClr val="accent2"/>
                  </a:solidFill>
                  <a:latin typeface="Comic Sans MS" panose="030F0702030302020204" pitchFamily="66" charset="0"/>
                  <a:ea typeface="Fira Sans" panose="020B0604020202020204"/>
                  <a:cs typeface="Fira Sans" panose="020B0604020202020204"/>
                  <a:sym typeface="Fira Sans" panose="020B0604020202020204"/>
                </a:rPr>
                <a:t>____</a:t>
              </a:r>
              <a:endParaRPr sz="3000" b="1" dirty="0">
                <a:ln w="0"/>
                <a:solidFill>
                  <a:schemeClr val="accent2"/>
                </a:solidFill>
                <a:latin typeface="Comic Sans MS" panose="030F0702030302020204" pitchFamily="66" charset="0"/>
                <a:ea typeface="Fira Sans" panose="020B0604020202020204"/>
                <a:cs typeface="Fira Sans" panose="020B0604020202020204"/>
                <a:sym typeface="Fira Sans" panose="020B0604020202020204"/>
              </a:endParaRPr>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043936" y="5983827"/>
            <a:ext cx="6096000" cy="666977"/>
          </a:xfrm>
          <a:prstGeom prst="rect">
            <a:avLst/>
          </a:prstGeom>
        </p:spPr>
        <p:txBody>
          <a:bodyPr>
            <a:spAutoFit/>
          </a:bodyPr>
          <a:lstStyle/>
          <a:p>
            <a:pPr algn="ctr" defTabSz="1219170">
              <a:buClr>
                <a:srgbClr val="000000"/>
              </a:buClr>
              <a:defRPr/>
            </a:pPr>
            <a:r>
              <a:rPr lang="en-US" sz="1867" b="1" kern="0" dirty="0">
                <a:solidFill>
                  <a:srgbClr val="0070C0"/>
                </a:solidFill>
                <a:latin typeface="Arial"/>
                <a:cs typeface="Arial"/>
                <a:sym typeface="Arial"/>
              </a:rPr>
              <a:t>Website</a:t>
            </a:r>
            <a:r>
              <a:rPr lang="en-US" sz="1867" kern="0" dirty="0">
                <a:solidFill>
                  <a:srgbClr val="0070C0"/>
                </a:solidFill>
                <a:latin typeface="Arial"/>
                <a:cs typeface="Arial"/>
                <a:sym typeface="Arial"/>
              </a:rPr>
              <a:t>: </a:t>
            </a:r>
            <a:r>
              <a:rPr lang="en-US" sz="1867" i="1" kern="0" dirty="0">
                <a:solidFill>
                  <a:srgbClr val="0070C0"/>
                </a:solidFill>
                <a:latin typeface="Arial"/>
                <a:cs typeface="Arial"/>
                <a:sym typeface="Arial"/>
              </a:rPr>
              <a:t>sachmem.vn; hoclieu.vn</a:t>
            </a:r>
          </a:p>
          <a:p>
            <a:pPr algn="ctr" defTabSz="1219170">
              <a:buClr>
                <a:srgbClr val="000000"/>
              </a:buClr>
              <a:defRPr/>
            </a:pPr>
            <a:r>
              <a:rPr lang="en-US" sz="1867" b="1" kern="0" dirty="0">
                <a:solidFill>
                  <a:srgbClr val="0070C0"/>
                </a:solidFill>
                <a:latin typeface="Arial"/>
                <a:cs typeface="Arial"/>
                <a:sym typeface="Arial"/>
              </a:rPr>
              <a:t>Fanpage</a:t>
            </a:r>
            <a:r>
              <a:rPr lang="en-US" sz="1867" kern="0" dirty="0">
                <a:solidFill>
                  <a:srgbClr val="0070C0"/>
                </a:solidFill>
                <a:latin typeface="Arial"/>
                <a:cs typeface="Arial"/>
                <a:sym typeface="Arial"/>
              </a:rPr>
              <a:t>: </a:t>
            </a:r>
            <a:r>
              <a:rPr lang="en-US" sz="1867" i="1" kern="0" dirty="0">
                <a:solidFill>
                  <a:srgbClr val="0070C0"/>
                </a:solidFill>
                <a:latin typeface="Arial"/>
                <a:cs typeface="Arial"/>
                <a:sym typeface="Arial"/>
              </a:rPr>
              <a:t>www.facebook.com/sachmem.vn</a:t>
            </a:r>
            <a:endParaRPr lang="en-GB" sz="1867" i="1" kern="0" dirty="0">
              <a:solidFill>
                <a:srgbClr val="0070C0"/>
              </a:solidFill>
              <a:latin typeface="Arial"/>
              <a:cs typeface="Arial"/>
              <a:sym typeface="Arial"/>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 y="-25400"/>
            <a:ext cx="12192000" cy="6858000"/>
          </a:xfrm>
          <a:prstGeom prst="rect">
            <a:avLst/>
          </a:prstGeom>
        </p:spPr>
      </p:pic>
      <p:sp>
        <p:nvSpPr>
          <p:cNvPr id="14" name="Rectangle 13"/>
          <p:cNvSpPr/>
          <p:nvPr/>
        </p:nvSpPr>
        <p:spPr>
          <a:xfrm>
            <a:off x="1960429" y="5742665"/>
            <a:ext cx="8482159" cy="905633"/>
          </a:xfrm>
          <a:prstGeom prst="rect">
            <a:avLst/>
          </a:prstGeom>
        </p:spPr>
        <p:txBody>
          <a:bodyPr wrap="square">
            <a:spAutoFit/>
          </a:bodyPr>
          <a:lstStyle/>
          <a:p>
            <a:pPr algn="ctr" defTabSz="1219170">
              <a:lnSpc>
                <a:spcPct val="115000"/>
              </a:lnSpc>
              <a:buClr>
                <a:srgbClr val="000000"/>
              </a:buClr>
              <a:defRPr/>
            </a:pPr>
            <a:r>
              <a:rPr lang="en-US" sz="2400" b="1" kern="0" dirty="0">
                <a:solidFill>
                  <a:srgbClr val="0070C0"/>
                </a:solidFill>
                <a:latin typeface="Arial"/>
                <a:cs typeface="Arial"/>
                <a:sym typeface="Arial"/>
              </a:rPr>
              <a:t>Website</a:t>
            </a:r>
            <a:r>
              <a:rPr lang="en-US" sz="2400" kern="0" dirty="0">
                <a:solidFill>
                  <a:srgbClr val="0070C0"/>
                </a:solidFill>
                <a:latin typeface="Arial"/>
                <a:cs typeface="Arial"/>
                <a:sym typeface="Arial"/>
              </a:rPr>
              <a:t>: </a:t>
            </a:r>
            <a:r>
              <a:rPr lang="en-US" sz="2400" i="1" kern="0" dirty="0">
                <a:solidFill>
                  <a:srgbClr val="FFFFFF"/>
                </a:solidFill>
                <a:latin typeface="Arial"/>
                <a:cs typeface="Arial"/>
                <a:sym typeface="Arial"/>
              </a:rPr>
              <a:t>hoclieu.vn</a:t>
            </a:r>
          </a:p>
          <a:p>
            <a:pPr algn="ctr" defTabSz="1219170">
              <a:lnSpc>
                <a:spcPct val="115000"/>
              </a:lnSpc>
              <a:buClr>
                <a:srgbClr val="000000"/>
              </a:buClr>
              <a:defRPr/>
            </a:pPr>
            <a:r>
              <a:rPr lang="en-US" sz="2400" b="1" kern="0" dirty="0" err="1">
                <a:solidFill>
                  <a:srgbClr val="0070C0"/>
                </a:solidFill>
                <a:latin typeface="Arial"/>
                <a:cs typeface="Arial"/>
                <a:sym typeface="Arial"/>
              </a:rPr>
              <a:t>Fanpage</a:t>
            </a:r>
            <a:r>
              <a:rPr lang="en-US" sz="2400" kern="0" dirty="0">
                <a:solidFill>
                  <a:srgbClr val="0070C0"/>
                </a:solidFill>
                <a:latin typeface="Arial"/>
                <a:cs typeface="Arial"/>
                <a:sym typeface="Arial"/>
              </a:rPr>
              <a:t>: </a:t>
            </a:r>
            <a:r>
              <a:rPr lang="en-US" sz="2400" i="1" kern="0" dirty="0">
                <a:solidFill>
                  <a:srgbClr val="FFFFFF"/>
                </a:solidFill>
                <a:latin typeface="Arial"/>
                <a:cs typeface="Arial"/>
                <a:sym typeface="Arial"/>
              </a:rPr>
              <a:t>facebook.com/www.tienganhglobalsuccess.vn</a:t>
            </a:r>
          </a:p>
        </p:txBody>
      </p:sp>
    </p:spTree>
    <p:extLst>
      <p:ext uri="{BB962C8B-B14F-4D97-AF65-F5344CB8AC3E}">
        <p14:creationId xmlns:p14="http://schemas.microsoft.com/office/powerpoint/2010/main" val="1027703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A8CC1C58-3725-4C35-AD9A-06228C97903C}"/>
              </a:ext>
            </a:extLst>
          </p:cNvPr>
          <p:cNvSpPr/>
          <p:nvPr/>
        </p:nvSpPr>
        <p:spPr>
          <a:xfrm>
            <a:off x="2207253" y="1916278"/>
            <a:ext cx="832513" cy="786049"/>
          </a:xfrm>
          <a:prstGeom prst="roundRect">
            <a:avLst/>
          </a:prstGeom>
          <a:solidFill>
            <a:srgbClr val="65C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Rounded Corners 15">
            <a:extLst>
              <a:ext uri="{FF2B5EF4-FFF2-40B4-BE49-F238E27FC236}">
                <a16:creationId xmlns:a16="http://schemas.microsoft.com/office/drawing/2014/main" id="{A9C4138A-0134-41DC-9830-CCEBE69C2787}"/>
              </a:ext>
            </a:extLst>
          </p:cNvPr>
          <p:cNvSpPr/>
          <p:nvPr/>
        </p:nvSpPr>
        <p:spPr>
          <a:xfrm>
            <a:off x="6181075" y="3323227"/>
            <a:ext cx="832513" cy="786049"/>
          </a:xfrm>
          <a:prstGeom prst="roundRect">
            <a:avLst/>
          </a:prstGeom>
          <a:solidFill>
            <a:srgbClr val="308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Rectangle: Rounded Corners 17">
            <a:extLst>
              <a:ext uri="{FF2B5EF4-FFF2-40B4-BE49-F238E27FC236}">
                <a16:creationId xmlns:a16="http://schemas.microsoft.com/office/drawing/2014/main" id="{8563CA02-5CFB-4F7B-9B36-30EA9B2BEA60}"/>
              </a:ext>
            </a:extLst>
          </p:cNvPr>
          <p:cNvSpPr/>
          <p:nvPr/>
        </p:nvSpPr>
        <p:spPr>
          <a:xfrm>
            <a:off x="2211818" y="3338889"/>
            <a:ext cx="832513" cy="786049"/>
          </a:xfrm>
          <a:prstGeom prst="roundRect">
            <a:avLst/>
          </a:prstGeom>
          <a:solidFill>
            <a:srgbClr val="3CA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Rectangle: Rounded Corners 29">
            <a:extLst>
              <a:ext uri="{FF2B5EF4-FFF2-40B4-BE49-F238E27FC236}">
                <a16:creationId xmlns:a16="http://schemas.microsoft.com/office/drawing/2014/main" id="{8B98CE5F-1651-4CE7-8EB8-E1679FB8ED93}"/>
              </a:ext>
            </a:extLst>
          </p:cNvPr>
          <p:cNvSpPr/>
          <p:nvPr/>
        </p:nvSpPr>
        <p:spPr>
          <a:xfrm>
            <a:off x="6181076" y="1914409"/>
            <a:ext cx="832513" cy="786049"/>
          </a:xfrm>
          <a:prstGeom prst="roundRect">
            <a:avLst/>
          </a:prstGeom>
          <a:solidFill>
            <a:srgbClr val="65C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TextBox 25">
            <a:extLst>
              <a:ext uri="{FF2B5EF4-FFF2-40B4-BE49-F238E27FC236}">
                <a16:creationId xmlns:a16="http://schemas.microsoft.com/office/drawing/2014/main" id="{B1588E44-F78F-4B09-A9CF-45D641926BDA}"/>
              </a:ext>
            </a:extLst>
          </p:cNvPr>
          <p:cNvSpPr txBox="1"/>
          <p:nvPr/>
        </p:nvSpPr>
        <p:spPr>
          <a:xfrm>
            <a:off x="2180792" y="1893803"/>
            <a:ext cx="931373" cy="830997"/>
          </a:xfrm>
          <a:prstGeom prst="rect">
            <a:avLst/>
          </a:prstGeom>
          <a:noFill/>
        </p:spPr>
        <p:txBody>
          <a:bodyPr wrap="square" rtlCol="0" anchor="ctr">
            <a:spAutoFit/>
          </a:bodyPr>
          <a:lstStyle/>
          <a:p>
            <a:pPr algn="ctr"/>
            <a:r>
              <a:rPr lang="en-IN" sz="4800" spc="300" dirty="0">
                <a:solidFill>
                  <a:schemeClr val="bg1"/>
                </a:solidFill>
                <a:latin typeface="Comic Sans MS" panose="030F0702030302020204" pitchFamily="66" charset="0"/>
              </a:rPr>
              <a:t>01</a:t>
            </a:r>
          </a:p>
        </p:txBody>
      </p:sp>
      <p:sp>
        <p:nvSpPr>
          <p:cNvPr id="27" name="TextBox 26">
            <a:extLst>
              <a:ext uri="{FF2B5EF4-FFF2-40B4-BE49-F238E27FC236}">
                <a16:creationId xmlns:a16="http://schemas.microsoft.com/office/drawing/2014/main" id="{83926214-6FDF-4B64-A7DB-94AC657BC7EC}"/>
              </a:ext>
            </a:extLst>
          </p:cNvPr>
          <p:cNvSpPr txBox="1"/>
          <p:nvPr/>
        </p:nvSpPr>
        <p:spPr>
          <a:xfrm>
            <a:off x="2180792" y="3338189"/>
            <a:ext cx="1007211" cy="830997"/>
          </a:xfrm>
          <a:prstGeom prst="rect">
            <a:avLst/>
          </a:prstGeom>
          <a:noFill/>
        </p:spPr>
        <p:txBody>
          <a:bodyPr wrap="square" rtlCol="0">
            <a:spAutoFit/>
          </a:bodyPr>
          <a:lstStyle/>
          <a:p>
            <a:pPr algn="ctr"/>
            <a:r>
              <a:rPr lang="en-IN" sz="4800" spc="300" dirty="0">
                <a:solidFill>
                  <a:schemeClr val="bg1"/>
                </a:solidFill>
                <a:latin typeface="Comic Sans MS" panose="030F0702030302020204" pitchFamily="66" charset="0"/>
              </a:rPr>
              <a:t>03</a:t>
            </a:r>
          </a:p>
        </p:txBody>
      </p:sp>
      <p:sp>
        <p:nvSpPr>
          <p:cNvPr id="28" name="TextBox 27">
            <a:extLst>
              <a:ext uri="{FF2B5EF4-FFF2-40B4-BE49-F238E27FC236}">
                <a16:creationId xmlns:a16="http://schemas.microsoft.com/office/drawing/2014/main" id="{C99C7C01-A4A4-4415-8E9B-048D0ED553EC}"/>
              </a:ext>
            </a:extLst>
          </p:cNvPr>
          <p:cNvSpPr txBox="1"/>
          <p:nvPr/>
        </p:nvSpPr>
        <p:spPr>
          <a:xfrm>
            <a:off x="6117251" y="1902298"/>
            <a:ext cx="1007211" cy="830997"/>
          </a:xfrm>
          <a:prstGeom prst="rect">
            <a:avLst/>
          </a:prstGeom>
          <a:noFill/>
        </p:spPr>
        <p:txBody>
          <a:bodyPr wrap="square" rtlCol="0" anchor="ctr">
            <a:spAutoFit/>
          </a:bodyPr>
          <a:lstStyle/>
          <a:p>
            <a:pPr algn="ctr"/>
            <a:r>
              <a:rPr lang="en-IN" sz="4800" spc="300" dirty="0">
                <a:solidFill>
                  <a:schemeClr val="bg1"/>
                </a:solidFill>
                <a:latin typeface="Comic Sans MS" panose="030F0702030302020204" pitchFamily="66" charset="0"/>
              </a:rPr>
              <a:t>02</a:t>
            </a:r>
          </a:p>
        </p:txBody>
      </p:sp>
      <p:sp>
        <p:nvSpPr>
          <p:cNvPr id="29" name="TextBox 28">
            <a:extLst>
              <a:ext uri="{FF2B5EF4-FFF2-40B4-BE49-F238E27FC236}">
                <a16:creationId xmlns:a16="http://schemas.microsoft.com/office/drawing/2014/main" id="{BBBEA11A-F0C5-4E7D-93E9-9AB80026E0F5}"/>
              </a:ext>
            </a:extLst>
          </p:cNvPr>
          <p:cNvSpPr txBox="1"/>
          <p:nvPr/>
        </p:nvSpPr>
        <p:spPr>
          <a:xfrm>
            <a:off x="6109577" y="3316414"/>
            <a:ext cx="1022560" cy="830997"/>
          </a:xfrm>
          <a:prstGeom prst="rect">
            <a:avLst/>
          </a:prstGeom>
          <a:noFill/>
        </p:spPr>
        <p:txBody>
          <a:bodyPr wrap="square" rtlCol="0">
            <a:spAutoFit/>
          </a:bodyPr>
          <a:lstStyle/>
          <a:p>
            <a:pPr algn="ctr"/>
            <a:r>
              <a:rPr lang="en-IN" sz="4800" spc="300" dirty="0">
                <a:solidFill>
                  <a:schemeClr val="bg1"/>
                </a:solidFill>
                <a:latin typeface="Comic Sans MS" panose="030F0702030302020204" pitchFamily="66" charset="0"/>
              </a:rPr>
              <a:t>04</a:t>
            </a:r>
          </a:p>
        </p:txBody>
      </p:sp>
      <p:sp>
        <p:nvSpPr>
          <p:cNvPr id="2" name="TextBox 1">
            <a:extLst>
              <a:ext uri="{FF2B5EF4-FFF2-40B4-BE49-F238E27FC236}">
                <a16:creationId xmlns:a16="http://schemas.microsoft.com/office/drawing/2014/main" id="{EAB898E3-9F27-4935-A8F5-91887E338021}"/>
              </a:ext>
            </a:extLst>
          </p:cNvPr>
          <p:cNvSpPr txBox="1"/>
          <p:nvPr/>
        </p:nvSpPr>
        <p:spPr>
          <a:xfrm>
            <a:off x="2982508" y="776873"/>
            <a:ext cx="6302830" cy="830997"/>
          </a:xfrm>
          <a:prstGeom prst="rect">
            <a:avLst/>
          </a:prstGeom>
          <a:noFill/>
        </p:spPr>
        <p:txBody>
          <a:bodyPr wrap="square" rtlCol="0">
            <a:spAutoFit/>
          </a:bodyPr>
          <a:lstStyle/>
          <a:p>
            <a:pPr algn="ctr"/>
            <a:r>
              <a:rPr lang="en-IN" sz="4800" dirty="0">
                <a:solidFill>
                  <a:srgbClr val="629C77"/>
                </a:solidFill>
                <a:latin typeface="Comic Sans MS" panose="030F0702030302020204" pitchFamily="66" charset="0"/>
              </a:rPr>
              <a:t>Table of contents</a:t>
            </a:r>
          </a:p>
        </p:txBody>
      </p:sp>
      <p:sp>
        <p:nvSpPr>
          <p:cNvPr id="3" name="TextBox 2">
            <a:extLst>
              <a:ext uri="{FF2B5EF4-FFF2-40B4-BE49-F238E27FC236}">
                <a16:creationId xmlns:a16="http://schemas.microsoft.com/office/drawing/2014/main" id="{7761123A-180B-4A73-BCB6-DCD15595735B}"/>
              </a:ext>
            </a:extLst>
          </p:cNvPr>
          <p:cNvSpPr txBox="1"/>
          <p:nvPr/>
        </p:nvSpPr>
        <p:spPr>
          <a:xfrm>
            <a:off x="3103591" y="2021777"/>
            <a:ext cx="2568477" cy="646331"/>
          </a:xfrm>
          <a:prstGeom prst="rect">
            <a:avLst/>
          </a:prstGeom>
          <a:noFill/>
        </p:spPr>
        <p:txBody>
          <a:bodyPr wrap="square" rtlCol="0">
            <a:spAutoFit/>
          </a:bodyPr>
          <a:lstStyle/>
          <a:p>
            <a:r>
              <a:rPr lang="en-IN" sz="3600" dirty="0">
                <a:solidFill>
                  <a:srgbClr val="629C77"/>
                </a:solidFill>
                <a:latin typeface="Comic Sans MS" panose="030F0702030302020204" pitchFamily="66" charset="0"/>
              </a:rPr>
              <a:t>Warm-up</a:t>
            </a:r>
          </a:p>
        </p:txBody>
      </p:sp>
      <p:sp>
        <p:nvSpPr>
          <p:cNvPr id="4" name="TextBox 3">
            <a:extLst>
              <a:ext uri="{FF2B5EF4-FFF2-40B4-BE49-F238E27FC236}">
                <a16:creationId xmlns:a16="http://schemas.microsoft.com/office/drawing/2014/main" id="{94E063E6-915E-47D9-B141-B814E82FAFD8}"/>
              </a:ext>
            </a:extLst>
          </p:cNvPr>
          <p:cNvSpPr txBox="1"/>
          <p:nvPr/>
        </p:nvSpPr>
        <p:spPr>
          <a:xfrm>
            <a:off x="7203636" y="1934749"/>
            <a:ext cx="3468472" cy="1200329"/>
          </a:xfrm>
          <a:prstGeom prst="rect">
            <a:avLst/>
          </a:prstGeom>
          <a:noFill/>
        </p:spPr>
        <p:txBody>
          <a:bodyPr wrap="square" rtlCol="0">
            <a:spAutoFit/>
          </a:bodyPr>
          <a:lstStyle/>
          <a:p>
            <a:r>
              <a:rPr lang="en-IN" sz="3600" dirty="0">
                <a:solidFill>
                  <a:srgbClr val="629C77"/>
                </a:solidFill>
                <a:latin typeface="Comic Sans MS" panose="030F0702030302020204" pitchFamily="66" charset="0"/>
              </a:rPr>
              <a:t>Read and write the answers.</a:t>
            </a:r>
          </a:p>
        </p:txBody>
      </p:sp>
      <p:sp>
        <p:nvSpPr>
          <p:cNvPr id="6" name="TextBox 5">
            <a:extLst>
              <a:ext uri="{FF2B5EF4-FFF2-40B4-BE49-F238E27FC236}">
                <a16:creationId xmlns:a16="http://schemas.microsoft.com/office/drawing/2014/main" id="{42DFC999-FDAB-4BA2-9AAC-2F935608B235}"/>
              </a:ext>
            </a:extLst>
          </p:cNvPr>
          <p:cNvSpPr txBox="1"/>
          <p:nvPr/>
        </p:nvSpPr>
        <p:spPr>
          <a:xfrm>
            <a:off x="7203635" y="3478607"/>
            <a:ext cx="3143521" cy="646331"/>
          </a:xfrm>
          <a:prstGeom prst="rect">
            <a:avLst/>
          </a:prstGeom>
          <a:noFill/>
        </p:spPr>
        <p:txBody>
          <a:bodyPr wrap="square" rtlCol="0" anchor="ctr">
            <a:spAutoFit/>
          </a:bodyPr>
          <a:lstStyle/>
          <a:p>
            <a:r>
              <a:rPr lang="en-IN" sz="3600" dirty="0">
                <a:solidFill>
                  <a:srgbClr val="629C77"/>
                </a:solidFill>
                <a:latin typeface="Comic Sans MS" panose="030F0702030302020204" pitchFamily="66" charset="0"/>
              </a:rPr>
              <a:t>Project</a:t>
            </a:r>
          </a:p>
        </p:txBody>
      </p:sp>
      <p:sp>
        <p:nvSpPr>
          <p:cNvPr id="5" name="TextBox 4">
            <a:extLst>
              <a:ext uri="{FF2B5EF4-FFF2-40B4-BE49-F238E27FC236}">
                <a16:creationId xmlns:a16="http://schemas.microsoft.com/office/drawing/2014/main" id="{74E1B205-07EA-40FA-98BA-BEA01E2E40CB}"/>
              </a:ext>
            </a:extLst>
          </p:cNvPr>
          <p:cNvSpPr txBox="1"/>
          <p:nvPr/>
        </p:nvSpPr>
        <p:spPr>
          <a:xfrm>
            <a:off x="3203494" y="3444827"/>
            <a:ext cx="2753595" cy="646331"/>
          </a:xfrm>
          <a:prstGeom prst="rect">
            <a:avLst/>
          </a:prstGeom>
          <a:noFill/>
        </p:spPr>
        <p:txBody>
          <a:bodyPr wrap="square" rtlCol="0" anchor="ctr">
            <a:spAutoFit/>
          </a:bodyPr>
          <a:lstStyle/>
          <a:p>
            <a:r>
              <a:rPr lang="en-IN" sz="3600" dirty="0">
                <a:solidFill>
                  <a:srgbClr val="629C77"/>
                </a:solidFill>
                <a:latin typeface="Comic Sans MS" panose="030F0702030302020204" pitchFamily="66" charset="0"/>
              </a:rPr>
              <a:t>Let’s write.</a:t>
            </a:r>
          </a:p>
        </p:txBody>
      </p:sp>
      <p:grpSp>
        <p:nvGrpSpPr>
          <p:cNvPr id="7" name="Group 6">
            <a:extLst>
              <a:ext uri="{FF2B5EF4-FFF2-40B4-BE49-F238E27FC236}">
                <a16:creationId xmlns:a16="http://schemas.microsoft.com/office/drawing/2014/main" id="{C84C8D40-7584-1106-9925-30A4D30A6581}"/>
              </a:ext>
            </a:extLst>
          </p:cNvPr>
          <p:cNvGrpSpPr/>
          <p:nvPr/>
        </p:nvGrpSpPr>
        <p:grpSpPr>
          <a:xfrm>
            <a:off x="4072384" y="4730530"/>
            <a:ext cx="3908712" cy="853470"/>
            <a:chOff x="4223922" y="4775088"/>
            <a:chExt cx="3908712" cy="853470"/>
          </a:xfrm>
        </p:grpSpPr>
        <p:sp>
          <p:nvSpPr>
            <p:cNvPr id="17" name="Rectangle: Rounded Corners 16">
              <a:extLst>
                <a:ext uri="{FF2B5EF4-FFF2-40B4-BE49-F238E27FC236}">
                  <a16:creationId xmlns:a16="http://schemas.microsoft.com/office/drawing/2014/main" id="{6718B731-192D-42F0-A26D-0AAB2D399CF3}"/>
                </a:ext>
              </a:extLst>
            </p:cNvPr>
            <p:cNvSpPr/>
            <p:nvPr/>
          </p:nvSpPr>
          <p:spPr>
            <a:xfrm>
              <a:off x="4288301" y="4775088"/>
              <a:ext cx="832513" cy="786049"/>
            </a:xfrm>
            <a:prstGeom prst="roundRect">
              <a:avLst/>
            </a:prstGeom>
            <a:solidFill>
              <a:srgbClr val="2975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2" name="TextBox 31">
              <a:extLst>
                <a:ext uri="{FF2B5EF4-FFF2-40B4-BE49-F238E27FC236}">
                  <a16:creationId xmlns:a16="http://schemas.microsoft.com/office/drawing/2014/main" id="{836DEAA5-65BA-422E-AF41-886ABFB6F38F}"/>
                </a:ext>
              </a:extLst>
            </p:cNvPr>
            <p:cNvSpPr txBox="1"/>
            <p:nvPr/>
          </p:nvSpPr>
          <p:spPr>
            <a:xfrm>
              <a:off x="4223922" y="4797561"/>
              <a:ext cx="1007211" cy="830997"/>
            </a:xfrm>
            <a:prstGeom prst="rect">
              <a:avLst/>
            </a:prstGeom>
            <a:noFill/>
          </p:spPr>
          <p:txBody>
            <a:bodyPr wrap="square" rtlCol="0">
              <a:spAutoFit/>
            </a:bodyPr>
            <a:lstStyle/>
            <a:p>
              <a:pPr algn="ctr"/>
              <a:r>
                <a:rPr lang="en-IN" sz="4800" spc="300" dirty="0">
                  <a:solidFill>
                    <a:schemeClr val="bg1"/>
                  </a:solidFill>
                  <a:latin typeface="Comic Sans MS" panose="030F0702030302020204" pitchFamily="66" charset="0"/>
                </a:rPr>
                <a:t>05</a:t>
              </a:r>
            </a:p>
          </p:txBody>
        </p:sp>
        <p:sp>
          <p:nvSpPr>
            <p:cNvPr id="34" name="TextBox 33">
              <a:extLst>
                <a:ext uri="{FF2B5EF4-FFF2-40B4-BE49-F238E27FC236}">
                  <a16:creationId xmlns:a16="http://schemas.microsoft.com/office/drawing/2014/main" id="{D96D6EF9-1DC9-4934-82BF-1793A03ADAFA}"/>
                </a:ext>
              </a:extLst>
            </p:cNvPr>
            <p:cNvSpPr txBox="1"/>
            <p:nvPr/>
          </p:nvSpPr>
          <p:spPr>
            <a:xfrm>
              <a:off x="5231863" y="4914806"/>
              <a:ext cx="2900771" cy="646331"/>
            </a:xfrm>
            <a:prstGeom prst="rect">
              <a:avLst/>
            </a:prstGeom>
            <a:noFill/>
          </p:spPr>
          <p:txBody>
            <a:bodyPr wrap="square" rtlCol="0" anchor="ctr">
              <a:spAutoFit/>
            </a:bodyPr>
            <a:lstStyle/>
            <a:p>
              <a:r>
                <a:rPr lang="en-IN" sz="3600" smtClean="0">
                  <a:solidFill>
                    <a:srgbClr val="629C77"/>
                  </a:solidFill>
                  <a:latin typeface="Comic Sans MS" panose="030F0702030302020204" pitchFamily="66" charset="0"/>
                </a:rPr>
                <a:t>Fun corner</a:t>
              </a:r>
              <a:endParaRPr lang="en-IN" sz="3600" dirty="0">
                <a:solidFill>
                  <a:srgbClr val="629C77"/>
                </a:solidFill>
                <a:latin typeface="Comic Sans MS" panose="030F0702030302020204" pitchFamily="66" charset="0"/>
              </a:endParaRPr>
            </a:p>
          </p:txBody>
        </p:sp>
      </p:grpSp>
    </p:spTree>
    <p:extLst>
      <p:ext uri="{BB962C8B-B14F-4D97-AF65-F5344CB8AC3E}">
        <p14:creationId xmlns:p14="http://schemas.microsoft.com/office/powerpoint/2010/main" val="40543140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0F11ED-DF6B-4769-BCCE-D85BCD22983B}"/>
              </a:ext>
            </a:extLst>
          </p:cNvPr>
          <p:cNvSpPr txBox="1"/>
          <p:nvPr/>
        </p:nvSpPr>
        <p:spPr>
          <a:xfrm>
            <a:off x="4333270" y="2293139"/>
            <a:ext cx="5354702" cy="1200329"/>
          </a:xfrm>
          <a:prstGeom prst="rect">
            <a:avLst/>
          </a:prstGeom>
          <a:noFill/>
        </p:spPr>
        <p:txBody>
          <a:bodyPr wrap="square" rtlCol="0">
            <a:spAutoFit/>
          </a:bodyPr>
          <a:lstStyle/>
          <a:p>
            <a:pPr algn="ctr"/>
            <a:r>
              <a:rPr lang="en-IN" sz="7200" b="1" dirty="0">
                <a:solidFill>
                  <a:srgbClr val="629C77"/>
                </a:solidFill>
                <a:latin typeface="Comic Sans MS" panose="030F0702030302020204" pitchFamily="66" charset="0"/>
              </a:rPr>
              <a:t>Warm-up</a:t>
            </a:r>
          </a:p>
        </p:txBody>
      </p:sp>
      <p:sp>
        <p:nvSpPr>
          <p:cNvPr id="5" name="Rectangle: Rounded Corners 4">
            <a:extLst>
              <a:ext uri="{FF2B5EF4-FFF2-40B4-BE49-F238E27FC236}">
                <a16:creationId xmlns:a16="http://schemas.microsoft.com/office/drawing/2014/main" id="{59A2B519-9073-4348-8972-961AB40E47BA}"/>
              </a:ext>
            </a:extLst>
          </p:cNvPr>
          <p:cNvSpPr/>
          <p:nvPr/>
        </p:nvSpPr>
        <p:spPr>
          <a:xfrm>
            <a:off x="2504028" y="2055219"/>
            <a:ext cx="1548208" cy="1544629"/>
          </a:xfrm>
          <a:prstGeom prst="roundRect">
            <a:avLst/>
          </a:prstGeom>
          <a:solidFill>
            <a:srgbClr val="B2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lumMod val="50000"/>
                </a:schemeClr>
              </a:solidFill>
            </a:endParaRPr>
          </a:p>
        </p:txBody>
      </p:sp>
      <p:sp>
        <p:nvSpPr>
          <p:cNvPr id="7" name="TextBox 6">
            <a:extLst>
              <a:ext uri="{FF2B5EF4-FFF2-40B4-BE49-F238E27FC236}">
                <a16:creationId xmlns:a16="http://schemas.microsoft.com/office/drawing/2014/main" id="{905A5F82-F185-4D7C-A772-BC02754CA473}"/>
              </a:ext>
            </a:extLst>
          </p:cNvPr>
          <p:cNvSpPr txBox="1"/>
          <p:nvPr/>
        </p:nvSpPr>
        <p:spPr>
          <a:xfrm>
            <a:off x="2942096" y="2153185"/>
            <a:ext cx="672072" cy="1569660"/>
          </a:xfrm>
          <a:prstGeom prst="rect">
            <a:avLst/>
          </a:prstGeom>
          <a:noFill/>
        </p:spPr>
        <p:txBody>
          <a:bodyPr wrap="square" rtlCol="0">
            <a:spAutoFit/>
          </a:bodyPr>
          <a:lstStyle/>
          <a:p>
            <a:pPr algn="ctr"/>
            <a:r>
              <a:rPr lang="en-IN" sz="9600" b="1" spc="300" dirty="0">
                <a:solidFill>
                  <a:schemeClr val="bg1"/>
                </a:solidFill>
                <a:latin typeface="Comic Sans MS" panose="030F0702030302020204" pitchFamily="66" charset="0"/>
              </a:rPr>
              <a:t>1</a:t>
            </a:r>
          </a:p>
        </p:txBody>
      </p:sp>
    </p:spTree>
    <p:extLst>
      <p:ext uri="{BB962C8B-B14F-4D97-AF65-F5344CB8AC3E}">
        <p14:creationId xmlns:p14="http://schemas.microsoft.com/office/powerpoint/2010/main" val="32854011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3560100" y="3469493"/>
            <a:ext cx="4345845" cy="0"/>
          </a:xfrm>
          <a:prstGeom prst="line">
            <a:avLst/>
          </a:prstGeom>
          <a:ln w="38100"/>
        </p:spPr>
        <p:style>
          <a:lnRef idx="3">
            <a:schemeClr val="dk1"/>
          </a:lnRef>
          <a:fillRef idx="0">
            <a:schemeClr val="dk1"/>
          </a:fillRef>
          <a:effectRef idx="2">
            <a:schemeClr val="dk1"/>
          </a:effectRef>
          <a:fontRef idx="minor">
            <a:schemeClr val="tx1"/>
          </a:fontRef>
        </p:style>
      </p:cxnSp>
      <p:pic>
        <p:nvPicPr>
          <p:cNvPr id="1034" name="Picture 10" descr="https://s-media-cache-ak0.pinimg.com/originals/3e/17/d8/3e17d8a23124d06f887a7be072a4f986.jpg"/>
          <p:cNvPicPr>
            <a:picLocks noChangeAspect="1" noChangeArrowheads="1"/>
          </p:cNvPicPr>
          <p:nvPr/>
        </p:nvPicPr>
        <p:blipFill rotWithShape="1">
          <a:blip r:embed="rId4" cstate="print">
            <a:grayscl/>
            <a:extLst>
              <a:ext uri="{BEBA8EAE-BF5A-486C-A8C5-ECC9F3942E4B}">
                <a14:imgProps xmlns:a14="http://schemas.microsoft.com/office/drawing/2010/main">
                  <a14:imgLayer r:embed="rId5">
                    <a14:imgEffect>
                      <a14:backgroundRemoval t="51367" b="91151" l="3538" r="36923"/>
                    </a14:imgEffect>
                  </a14:imgLayer>
                </a14:imgProps>
              </a:ext>
              <a:ext uri="{28A0092B-C50C-407E-A947-70E740481C1C}">
                <a14:useLocalDpi xmlns:a14="http://schemas.microsoft.com/office/drawing/2010/main" val="0"/>
              </a:ext>
            </a:extLst>
          </a:blip>
          <a:srcRect l="3879" t="51515" r="63162" b="8339"/>
          <a:stretch/>
        </p:blipFill>
        <p:spPr bwMode="auto">
          <a:xfrm>
            <a:off x="1319958" y="3939846"/>
            <a:ext cx="1611983" cy="209946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50" name="Picture 10" descr="https://s-media-cache-ak0.pinimg.com/originals/3e/17/d8/3e17d8a23124d06f887a7be072a4f986.jpg"/>
          <p:cNvPicPr>
            <a:picLocks noChangeAspect="1" noChangeArrowheads="1"/>
          </p:cNvPicPr>
          <p:nvPr/>
        </p:nvPicPr>
        <p:blipFill rotWithShape="1">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backgroundRemoval t="51367" b="91151" l="3538" r="36923"/>
                    </a14:imgEffect>
                  </a14:imgLayer>
                </a14:imgProps>
              </a:ext>
              <a:ext uri="{28A0092B-C50C-407E-A947-70E740481C1C}">
                <a14:useLocalDpi xmlns:a14="http://schemas.microsoft.com/office/drawing/2010/main" val="0"/>
              </a:ext>
            </a:extLst>
          </a:blip>
          <a:srcRect l="3879" t="51515" r="63162" b="8339"/>
          <a:stretch/>
        </p:blipFill>
        <p:spPr bwMode="auto">
          <a:xfrm>
            <a:off x="8866189" y="3939846"/>
            <a:ext cx="1611983" cy="209946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28" name="Picture 4" descr="https://s-media-cache-ak0.pinimg.com/originals/41/12/08/4112081b8b86937e20fe65695edf11f8.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11304" y="745040"/>
            <a:ext cx="1666220" cy="2554342"/>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38" name="Picture 14" descr="Related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42671" y="748553"/>
            <a:ext cx="935007" cy="634558"/>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a:hlinkClick r:id="rId8" action="ppaction://hlinksldjump"/>
          </p:cNvPr>
          <p:cNvSpPr/>
          <p:nvPr/>
        </p:nvSpPr>
        <p:spPr>
          <a:xfrm>
            <a:off x="7296799" y="875707"/>
            <a:ext cx="301717" cy="33806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a:t>1</a:t>
            </a:r>
            <a:endParaRPr lang="en-US" sz="1400" dirty="0"/>
          </a:p>
        </p:txBody>
      </p:sp>
      <p:pic>
        <p:nvPicPr>
          <p:cNvPr id="1040" name="Picture 16" descr="Image result for cute orange candy clip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78806" y="643151"/>
            <a:ext cx="1123718" cy="570741"/>
          </a:xfrm>
          <a:prstGeom prst="rect">
            <a:avLst/>
          </a:prstGeom>
          <a:noFill/>
          <a:extLst>
            <a:ext uri="{909E8E84-426E-40DD-AFC4-6F175D3DCCD1}">
              <a14:hiddenFill xmlns:a14="http://schemas.microsoft.com/office/drawing/2010/main">
                <a:solidFill>
                  <a:srgbClr val="FFFFFF"/>
                </a:solidFill>
              </a14:hiddenFill>
            </a:ext>
          </a:extLst>
        </p:spPr>
      </p:pic>
      <p:sp>
        <p:nvSpPr>
          <p:cNvPr id="53" name="Rounded Rectangle 52">
            <a:hlinkClick r:id="rId10" action="ppaction://hlinksldjump"/>
          </p:cNvPr>
          <p:cNvSpPr/>
          <p:nvPr/>
        </p:nvSpPr>
        <p:spPr>
          <a:xfrm>
            <a:off x="1872471" y="808484"/>
            <a:ext cx="336387" cy="28258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1</a:t>
            </a:r>
            <a:endParaRPr lang="en-US" sz="1600" dirty="0"/>
          </a:p>
        </p:txBody>
      </p:sp>
      <p:pic>
        <p:nvPicPr>
          <p:cNvPr id="1042" name="Redb1" descr="Related image"/>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2576" t="74136" r="73712" b="2978"/>
          <a:stretch/>
        </p:blipFill>
        <p:spPr bwMode="auto">
          <a:xfrm>
            <a:off x="5654990" y="2837190"/>
            <a:ext cx="378848" cy="36567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6" descr="Image result for cute orange candy clip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36523" y="653201"/>
            <a:ext cx="1123718" cy="570741"/>
          </a:xfrm>
          <a:prstGeom prst="rect">
            <a:avLst/>
          </a:prstGeom>
          <a:noFill/>
          <a:extLst>
            <a:ext uri="{909E8E84-426E-40DD-AFC4-6F175D3DCCD1}">
              <a14:hiddenFill xmlns:a14="http://schemas.microsoft.com/office/drawing/2010/main">
                <a:solidFill>
                  <a:srgbClr val="FFFFFF"/>
                </a:solidFill>
              </a14:hiddenFill>
            </a:ext>
          </a:extLst>
        </p:spPr>
      </p:pic>
      <p:sp>
        <p:nvSpPr>
          <p:cNvPr id="59" name="Rounded Rectangle 58">
            <a:hlinkClick r:id="rId12" action="ppaction://hlinksldjump"/>
          </p:cNvPr>
          <p:cNvSpPr/>
          <p:nvPr/>
        </p:nvSpPr>
        <p:spPr>
          <a:xfrm>
            <a:off x="3221413" y="808484"/>
            <a:ext cx="336387" cy="28258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2</a:t>
            </a:r>
            <a:endParaRPr lang="en-US" sz="1600" dirty="0"/>
          </a:p>
        </p:txBody>
      </p:sp>
      <p:pic>
        <p:nvPicPr>
          <p:cNvPr id="61" name="Picture 16" descr="Image result for cute orange candy clip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48689" y="675485"/>
            <a:ext cx="1123718" cy="570741"/>
          </a:xfrm>
          <a:prstGeom prst="rect">
            <a:avLst/>
          </a:prstGeom>
          <a:noFill/>
          <a:extLst>
            <a:ext uri="{909E8E84-426E-40DD-AFC4-6F175D3DCCD1}">
              <a14:hiddenFill xmlns:a14="http://schemas.microsoft.com/office/drawing/2010/main">
                <a:solidFill>
                  <a:srgbClr val="FFFFFF"/>
                </a:solidFill>
              </a14:hiddenFill>
            </a:ext>
          </a:extLst>
        </p:spPr>
      </p:pic>
      <p:sp>
        <p:nvSpPr>
          <p:cNvPr id="62" name="Rounded Rectangle 61">
            <a:hlinkClick r:id="rId13" action="ppaction://hlinksldjump"/>
          </p:cNvPr>
          <p:cNvSpPr/>
          <p:nvPr/>
        </p:nvSpPr>
        <p:spPr>
          <a:xfrm>
            <a:off x="4426389" y="819563"/>
            <a:ext cx="336387" cy="28258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3</a:t>
            </a:r>
            <a:endParaRPr lang="en-US" sz="1600" dirty="0"/>
          </a:p>
        </p:txBody>
      </p:sp>
      <p:pic>
        <p:nvPicPr>
          <p:cNvPr id="64" name="Picture 16" descr="Image result for cute orange candy clip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50409" y="1301276"/>
            <a:ext cx="1123718" cy="570741"/>
          </a:xfrm>
          <a:prstGeom prst="rect">
            <a:avLst/>
          </a:prstGeom>
          <a:noFill/>
          <a:extLst>
            <a:ext uri="{909E8E84-426E-40DD-AFC4-6F175D3DCCD1}">
              <a14:hiddenFill xmlns:a14="http://schemas.microsoft.com/office/drawing/2010/main">
                <a:solidFill>
                  <a:srgbClr val="FFFFFF"/>
                </a:solidFill>
              </a14:hiddenFill>
            </a:ext>
          </a:extLst>
        </p:spPr>
      </p:pic>
      <p:sp>
        <p:nvSpPr>
          <p:cNvPr id="65" name="Rounded Rectangle 64">
            <a:hlinkClick r:id="rId14" action="ppaction://hlinksldjump"/>
          </p:cNvPr>
          <p:cNvSpPr/>
          <p:nvPr/>
        </p:nvSpPr>
        <p:spPr>
          <a:xfrm>
            <a:off x="2538499" y="1445354"/>
            <a:ext cx="336387" cy="28258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4</a:t>
            </a:r>
            <a:endParaRPr lang="en-US" sz="1600" dirty="0"/>
          </a:p>
        </p:txBody>
      </p:sp>
      <p:pic>
        <p:nvPicPr>
          <p:cNvPr id="76" name="Picture 16" descr="Image result for cute orange candy clip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24387" y="1350327"/>
            <a:ext cx="1123718" cy="570741"/>
          </a:xfrm>
          <a:prstGeom prst="rect">
            <a:avLst/>
          </a:prstGeom>
          <a:noFill/>
          <a:extLst>
            <a:ext uri="{909E8E84-426E-40DD-AFC4-6F175D3DCCD1}">
              <a14:hiddenFill xmlns:a14="http://schemas.microsoft.com/office/drawing/2010/main">
                <a:solidFill>
                  <a:srgbClr val="FFFFFF"/>
                </a:solidFill>
              </a14:hiddenFill>
            </a:ext>
          </a:extLst>
        </p:spPr>
      </p:pic>
      <p:sp>
        <p:nvSpPr>
          <p:cNvPr id="77" name="Rounded Rectangle 76">
            <a:hlinkClick r:id="rId15" action="ppaction://hlinksldjump"/>
          </p:cNvPr>
          <p:cNvSpPr/>
          <p:nvPr/>
        </p:nvSpPr>
        <p:spPr>
          <a:xfrm>
            <a:off x="3918052" y="1484713"/>
            <a:ext cx="336387" cy="28258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5</a:t>
            </a:r>
            <a:endParaRPr lang="en-US" sz="1600" dirty="0"/>
          </a:p>
        </p:txBody>
      </p:sp>
      <p:pic>
        <p:nvPicPr>
          <p:cNvPr id="79" name="Picture 14" descr="Related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17792" y="686745"/>
            <a:ext cx="935007" cy="634558"/>
          </a:xfrm>
          <a:prstGeom prst="rect">
            <a:avLst/>
          </a:prstGeom>
          <a:noFill/>
          <a:extLst>
            <a:ext uri="{909E8E84-426E-40DD-AFC4-6F175D3DCCD1}">
              <a14:hiddenFill xmlns:a14="http://schemas.microsoft.com/office/drawing/2010/main">
                <a:solidFill>
                  <a:srgbClr val="FFFFFF"/>
                </a:solidFill>
              </a14:hiddenFill>
            </a:ext>
          </a:extLst>
        </p:spPr>
      </p:pic>
      <p:sp>
        <p:nvSpPr>
          <p:cNvPr id="80" name="Rounded Rectangle 79">
            <a:hlinkClick r:id="rId16" action="ppaction://hlinksldjump"/>
          </p:cNvPr>
          <p:cNvSpPr/>
          <p:nvPr/>
        </p:nvSpPr>
        <p:spPr>
          <a:xfrm>
            <a:off x="8534436" y="863501"/>
            <a:ext cx="301717" cy="33806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2</a:t>
            </a:r>
          </a:p>
        </p:txBody>
      </p:sp>
      <p:pic>
        <p:nvPicPr>
          <p:cNvPr id="82" name="Picture 14" descr="Related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92913" y="663591"/>
            <a:ext cx="935007" cy="634558"/>
          </a:xfrm>
          <a:prstGeom prst="rect">
            <a:avLst/>
          </a:prstGeom>
          <a:noFill/>
          <a:extLst>
            <a:ext uri="{909E8E84-426E-40DD-AFC4-6F175D3DCCD1}">
              <a14:hiddenFill xmlns:a14="http://schemas.microsoft.com/office/drawing/2010/main">
                <a:solidFill>
                  <a:srgbClr val="FFFFFF"/>
                </a:solidFill>
              </a14:hiddenFill>
            </a:ext>
          </a:extLst>
        </p:spPr>
      </p:pic>
      <p:sp>
        <p:nvSpPr>
          <p:cNvPr id="85" name="Rounded Rectangle 84">
            <a:hlinkClick r:id="rId17" action="ppaction://hlinksldjump"/>
          </p:cNvPr>
          <p:cNvSpPr/>
          <p:nvPr/>
        </p:nvSpPr>
        <p:spPr>
          <a:xfrm>
            <a:off x="9809557" y="794396"/>
            <a:ext cx="301717" cy="33806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3</a:t>
            </a:r>
          </a:p>
        </p:txBody>
      </p:sp>
      <p:pic>
        <p:nvPicPr>
          <p:cNvPr id="87" name="Picture 14" descr="Related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98516" y="1372173"/>
            <a:ext cx="935007" cy="634558"/>
          </a:xfrm>
          <a:prstGeom prst="rect">
            <a:avLst/>
          </a:prstGeom>
          <a:noFill/>
          <a:extLst>
            <a:ext uri="{909E8E84-426E-40DD-AFC4-6F175D3DCCD1}">
              <a14:hiddenFill xmlns:a14="http://schemas.microsoft.com/office/drawing/2010/main">
                <a:solidFill>
                  <a:srgbClr val="FFFFFF"/>
                </a:solidFill>
              </a14:hiddenFill>
            </a:ext>
          </a:extLst>
        </p:spPr>
      </p:pic>
      <p:sp>
        <p:nvSpPr>
          <p:cNvPr id="88" name="Rounded Rectangle 87">
            <a:hlinkClick r:id="rId18" action="ppaction://hlinksldjump"/>
          </p:cNvPr>
          <p:cNvSpPr/>
          <p:nvPr/>
        </p:nvSpPr>
        <p:spPr>
          <a:xfrm>
            <a:off x="7916075" y="1490785"/>
            <a:ext cx="301717" cy="33806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4</a:t>
            </a:r>
          </a:p>
        </p:txBody>
      </p:sp>
      <p:pic>
        <p:nvPicPr>
          <p:cNvPr id="91" name="Picture 14" descr="Related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87990" y="1350870"/>
            <a:ext cx="935007" cy="634558"/>
          </a:xfrm>
          <a:prstGeom prst="rect">
            <a:avLst/>
          </a:prstGeom>
          <a:noFill/>
          <a:extLst>
            <a:ext uri="{909E8E84-426E-40DD-AFC4-6F175D3DCCD1}">
              <a14:hiddenFill xmlns:a14="http://schemas.microsoft.com/office/drawing/2010/main">
                <a:solidFill>
                  <a:srgbClr val="FFFFFF"/>
                </a:solidFill>
              </a14:hiddenFill>
            </a:ext>
          </a:extLst>
        </p:spPr>
      </p:pic>
      <p:sp>
        <p:nvSpPr>
          <p:cNvPr id="92" name="Rounded Rectangle 91">
            <a:hlinkClick r:id="rId19" action="ppaction://hlinksldjump"/>
          </p:cNvPr>
          <p:cNvSpPr/>
          <p:nvPr/>
        </p:nvSpPr>
        <p:spPr>
          <a:xfrm>
            <a:off x="9122343" y="1499118"/>
            <a:ext cx="301717" cy="33806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5</a:t>
            </a:r>
          </a:p>
        </p:txBody>
      </p:sp>
      <p:pic>
        <p:nvPicPr>
          <p:cNvPr id="93" name="Redb1" descr="Related image"/>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2576" t="74136" r="73712" b="2978"/>
          <a:stretch/>
        </p:blipFill>
        <p:spPr bwMode="auto">
          <a:xfrm>
            <a:off x="5627118" y="2815746"/>
            <a:ext cx="378848" cy="365670"/>
          </a:xfrm>
          <a:prstGeom prst="rect">
            <a:avLst/>
          </a:prstGeom>
          <a:noFill/>
          <a:extLst>
            <a:ext uri="{909E8E84-426E-40DD-AFC4-6F175D3DCCD1}">
              <a14:hiddenFill xmlns:a14="http://schemas.microsoft.com/office/drawing/2010/main">
                <a:solidFill>
                  <a:srgbClr val="FFFFFF"/>
                </a:solidFill>
              </a14:hiddenFill>
            </a:ext>
          </a:extLst>
        </p:spPr>
      </p:pic>
      <p:pic>
        <p:nvPicPr>
          <p:cNvPr id="94" name="Redb1" descr="Related image"/>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2576" t="74136" r="73712" b="2978"/>
          <a:stretch/>
        </p:blipFill>
        <p:spPr bwMode="auto">
          <a:xfrm>
            <a:off x="5718558" y="2815746"/>
            <a:ext cx="378848" cy="365670"/>
          </a:xfrm>
          <a:prstGeom prst="rect">
            <a:avLst/>
          </a:prstGeom>
          <a:noFill/>
          <a:extLst>
            <a:ext uri="{909E8E84-426E-40DD-AFC4-6F175D3DCCD1}">
              <a14:hiddenFill xmlns:a14="http://schemas.microsoft.com/office/drawing/2010/main">
                <a:solidFill>
                  <a:srgbClr val="FFFFFF"/>
                </a:solidFill>
              </a14:hiddenFill>
            </a:ext>
          </a:extLst>
        </p:spPr>
      </p:pic>
      <p:pic>
        <p:nvPicPr>
          <p:cNvPr id="95" name="Redb1" descr="Related image"/>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2576" t="74136" r="73712" b="2978"/>
          <a:stretch/>
        </p:blipFill>
        <p:spPr bwMode="auto">
          <a:xfrm>
            <a:off x="5870958" y="2899566"/>
            <a:ext cx="378848" cy="365670"/>
          </a:xfrm>
          <a:prstGeom prst="rect">
            <a:avLst/>
          </a:prstGeom>
          <a:noFill/>
          <a:extLst>
            <a:ext uri="{909E8E84-426E-40DD-AFC4-6F175D3DCCD1}">
              <a14:hiddenFill xmlns:a14="http://schemas.microsoft.com/office/drawing/2010/main">
                <a:solidFill>
                  <a:srgbClr val="FFFFFF"/>
                </a:solidFill>
              </a14:hiddenFill>
            </a:ext>
          </a:extLst>
        </p:spPr>
      </p:pic>
      <p:pic>
        <p:nvPicPr>
          <p:cNvPr id="96" name="Redb1" descr="Related image"/>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2576" t="74136" r="73712" b="2978"/>
          <a:stretch/>
        </p:blipFill>
        <p:spPr bwMode="auto">
          <a:xfrm>
            <a:off x="5589018" y="2903376"/>
            <a:ext cx="378848" cy="3656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Blueb1" descr="http://clipground.com/images/candies-clipart-19.jpg"/>
          <p:cNvPicPr>
            <a:picLocks noChangeAspect="1" noChangeArrowheads="1"/>
          </p:cNvPicPr>
          <p:nvPr/>
        </p:nvPicPr>
        <p:blipFill rotWithShape="1">
          <a:blip r:embed="rId20">
            <a:clrChange>
              <a:clrFrom>
                <a:srgbClr val="FBFFFF"/>
              </a:clrFrom>
              <a:clrTo>
                <a:srgbClr val="FBFFFF">
                  <a:alpha val="0"/>
                </a:srgbClr>
              </a:clrTo>
            </a:clrChange>
            <a:extLst>
              <a:ext uri="{28A0092B-C50C-407E-A947-70E740481C1C}">
                <a14:useLocalDpi xmlns:a14="http://schemas.microsoft.com/office/drawing/2010/main" val="0"/>
              </a:ext>
            </a:extLst>
          </a:blip>
          <a:srcRect l="63461" t="80776" r="29594" b="8081"/>
          <a:stretch/>
        </p:blipFill>
        <p:spPr bwMode="auto">
          <a:xfrm>
            <a:off x="5673200" y="2782314"/>
            <a:ext cx="424207" cy="540863"/>
          </a:xfrm>
          <a:prstGeom prst="rect">
            <a:avLst/>
          </a:prstGeom>
          <a:noFill/>
          <a:extLst>
            <a:ext uri="{909E8E84-426E-40DD-AFC4-6F175D3DCCD1}">
              <a14:hiddenFill xmlns:a14="http://schemas.microsoft.com/office/drawing/2010/main">
                <a:solidFill>
                  <a:srgbClr val="FFFFFF"/>
                </a:solidFill>
              </a14:hiddenFill>
            </a:ext>
          </a:extLst>
        </p:spPr>
      </p:pic>
      <p:pic>
        <p:nvPicPr>
          <p:cNvPr id="97" name="Blueb1" descr="http://clipground.com/images/candies-clipart-19.jpg"/>
          <p:cNvPicPr>
            <a:picLocks noChangeAspect="1" noChangeArrowheads="1"/>
          </p:cNvPicPr>
          <p:nvPr/>
        </p:nvPicPr>
        <p:blipFill rotWithShape="1">
          <a:blip r:embed="rId20">
            <a:clrChange>
              <a:clrFrom>
                <a:srgbClr val="FBFFFF"/>
              </a:clrFrom>
              <a:clrTo>
                <a:srgbClr val="FBFFFF">
                  <a:alpha val="0"/>
                </a:srgbClr>
              </a:clrTo>
            </a:clrChange>
            <a:extLst>
              <a:ext uri="{28A0092B-C50C-407E-A947-70E740481C1C}">
                <a14:useLocalDpi xmlns:a14="http://schemas.microsoft.com/office/drawing/2010/main" val="0"/>
              </a:ext>
            </a:extLst>
          </a:blip>
          <a:srcRect l="63461" t="80776" r="29594" b="8081"/>
          <a:stretch/>
        </p:blipFill>
        <p:spPr bwMode="auto">
          <a:xfrm>
            <a:off x="5905610" y="2786124"/>
            <a:ext cx="424207" cy="540863"/>
          </a:xfrm>
          <a:prstGeom prst="rect">
            <a:avLst/>
          </a:prstGeom>
          <a:noFill/>
          <a:extLst>
            <a:ext uri="{909E8E84-426E-40DD-AFC4-6F175D3DCCD1}">
              <a14:hiddenFill xmlns:a14="http://schemas.microsoft.com/office/drawing/2010/main">
                <a:solidFill>
                  <a:srgbClr val="FFFFFF"/>
                </a:solidFill>
              </a14:hiddenFill>
            </a:ext>
          </a:extLst>
        </p:spPr>
      </p:pic>
      <p:pic>
        <p:nvPicPr>
          <p:cNvPr id="98" name="Blueb1" descr="http://clipground.com/images/candies-clipart-19.jpg"/>
          <p:cNvPicPr>
            <a:picLocks noChangeAspect="1" noChangeArrowheads="1"/>
          </p:cNvPicPr>
          <p:nvPr/>
        </p:nvPicPr>
        <p:blipFill rotWithShape="1">
          <a:blip r:embed="rId20">
            <a:clrChange>
              <a:clrFrom>
                <a:srgbClr val="FBFFFF"/>
              </a:clrFrom>
              <a:clrTo>
                <a:srgbClr val="FBFFFF">
                  <a:alpha val="0"/>
                </a:srgbClr>
              </a:clrTo>
            </a:clrChange>
            <a:extLst>
              <a:ext uri="{28A0092B-C50C-407E-A947-70E740481C1C}">
                <a14:useLocalDpi xmlns:a14="http://schemas.microsoft.com/office/drawing/2010/main" val="0"/>
              </a:ext>
            </a:extLst>
          </a:blip>
          <a:srcRect l="63461" t="80776" r="29594" b="8081"/>
          <a:stretch/>
        </p:blipFill>
        <p:spPr bwMode="auto">
          <a:xfrm>
            <a:off x="5782253" y="2834863"/>
            <a:ext cx="424207" cy="540863"/>
          </a:xfrm>
          <a:prstGeom prst="rect">
            <a:avLst/>
          </a:prstGeom>
          <a:noFill/>
          <a:extLst>
            <a:ext uri="{909E8E84-426E-40DD-AFC4-6F175D3DCCD1}">
              <a14:hiddenFill xmlns:a14="http://schemas.microsoft.com/office/drawing/2010/main">
                <a:solidFill>
                  <a:srgbClr val="FFFFFF"/>
                </a:solidFill>
              </a14:hiddenFill>
            </a:ext>
          </a:extLst>
        </p:spPr>
      </p:pic>
      <p:pic>
        <p:nvPicPr>
          <p:cNvPr id="99" name="Blueb1" descr="http://clipground.com/images/candies-clipart-19.jpg"/>
          <p:cNvPicPr>
            <a:picLocks noChangeAspect="1" noChangeArrowheads="1"/>
          </p:cNvPicPr>
          <p:nvPr/>
        </p:nvPicPr>
        <p:blipFill rotWithShape="1">
          <a:blip r:embed="rId20">
            <a:clrChange>
              <a:clrFrom>
                <a:srgbClr val="FBFFFF"/>
              </a:clrFrom>
              <a:clrTo>
                <a:srgbClr val="FBFFFF">
                  <a:alpha val="0"/>
                </a:srgbClr>
              </a:clrTo>
            </a:clrChange>
            <a:extLst>
              <a:ext uri="{28A0092B-C50C-407E-A947-70E740481C1C}">
                <a14:useLocalDpi xmlns:a14="http://schemas.microsoft.com/office/drawing/2010/main" val="0"/>
              </a:ext>
            </a:extLst>
          </a:blip>
          <a:srcRect l="63461" t="80776" r="29594" b="8081"/>
          <a:stretch/>
        </p:blipFill>
        <p:spPr bwMode="auto">
          <a:xfrm>
            <a:off x="5556026" y="2815022"/>
            <a:ext cx="424207" cy="540863"/>
          </a:xfrm>
          <a:prstGeom prst="rect">
            <a:avLst/>
          </a:prstGeom>
          <a:noFill/>
          <a:extLst>
            <a:ext uri="{909E8E84-426E-40DD-AFC4-6F175D3DCCD1}">
              <a14:hiddenFill xmlns:a14="http://schemas.microsoft.com/office/drawing/2010/main">
                <a:solidFill>
                  <a:srgbClr val="FFFFFF"/>
                </a:solidFill>
              </a14:hiddenFill>
            </a:ext>
          </a:extLst>
        </p:spPr>
      </p:pic>
      <p:pic>
        <p:nvPicPr>
          <p:cNvPr id="100" name="Blueb1" descr="http://clipground.com/images/candies-clipart-19.jpg"/>
          <p:cNvPicPr>
            <a:picLocks noChangeAspect="1" noChangeArrowheads="1"/>
          </p:cNvPicPr>
          <p:nvPr/>
        </p:nvPicPr>
        <p:blipFill rotWithShape="1">
          <a:blip r:embed="rId20">
            <a:clrChange>
              <a:clrFrom>
                <a:srgbClr val="FBFFFF"/>
              </a:clrFrom>
              <a:clrTo>
                <a:srgbClr val="FBFFFF">
                  <a:alpha val="0"/>
                </a:srgbClr>
              </a:clrTo>
            </a:clrChange>
            <a:extLst>
              <a:ext uri="{28A0092B-C50C-407E-A947-70E740481C1C}">
                <a14:useLocalDpi xmlns:a14="http://schemas.microsoft.com/office/drawing/2010/main" val="0"/>
              </a:ext>
            </a:extLst>
          </a:blip>
          <a:srcRect l="63461" t="80776" r="29594" b="8081"/>
          <a:stretch/>
        </p:blipFill>
        <p:spPr bwMode="auto">
          <a:xfrm>
            <a:off x="5456966" y="2864552"/>
            <a:ext cx="424207" cy="540863"/>
          </a:xfrm>
          <a:prstGeom prst="rect">
            <a:avLst/>
          </a:prstGeom>
          <a:noFill/>
          <a:extLst>
            <a:ext uri="{909E8E84-426E-40DD-AFC4-6F175D3DCCD1}">
              <a14:hiddenFill xmlns:a14="http://schemas.microsoft.com/office/drawing/2010/main">
                <a:solidFill>
                  <a:srgbClr val="FFFFFF"/>
                </a:solidFill>
              </a14:hiddenFill>
            </a:ext>
          </a:extLst>
        </p:spPr>
      </p:pic>
      <p:sp>
        <p:nvSpPr>
          <p:cNvPr id="2" name="Orange team">
            <a:hlinkClick r:id="" action="ppaction://noaction" highlightClick="1"/>
          </p:cNvPr>
          <p:cNvSpPr/>
          <p:nvPr/>
        </p:nvSpPr>
        <p:spPr>
          <a:xfrm>
            <a:off x="1170611" y="1759104"/>
            <a:ext cx="834482" cy="847246"/>
          </a:xfrm>
          <a:prstGeom prst="actionButtonForwardNext">
            <a:avLst/>
          </a:prstGeom>
          <a:ln>
            <a:solidFill>
              <a:srgbClr val="FFAC4E"/>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7" name="Blue team">
            <a:hlinkClick r:id="" action="ppaction://noaction" highlightClick="1"/>
          </p:cNvPr>
          <p:cNvSpPr/>
          <p:nvPr/>
        </p:nvSpPr>
        <p:spPr>
          <a:xfrm>
            <a:off x="10402269" y="1820540"/>
            <a:ext cx="834482" cy="847246"/>
          </a:xfrm>
          <a:prstGeom prst="actionButtonForwardNext">
            <a:avLst/>
          </a:prstGeom>
          <a:solidFill>
            <a:srgbClr val="59C4C0"/>
          </a:solidFill>
          <a:ln>
            <a:solidFill>
              <a:srgbClr val="2DB6A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39" name="Picture 10" descr="https://s-media-cache-ak0.pinimg.com/originals/3e/17/d8/3e17d8a23124d06f887a7be072a4f986.jpg">
            <a:extLst>
              <a:ext uri="{FF2B5EF4-FFF2-40B4-BE49-F238E27FC236}">
                <a16:creationId xmlns:a16="http://schemas.microsoft.com/office/drawing/2014/main" id="{0DB4F42B-D509-4545-819F-472B56A18EEE}"/>
              </a:ext>
            </a:extLst>
          </p:cNvPr>
          <p:cNvPicPr>
            <a:picLocks noChangeAspect="1" noChangeArrowheads="1"/>
          </p:cNvPicPr>
          <p:nvPr/>
        </p:nvPicPr>
        <p:blipFill rotWithShape="1">
          <a:blip r:embed="rId21" cstate="print">
            <a:grayscl/>
            <a:extLst>
              <a:ext uri="{BEBA8EAE-BF5A-486C-A8C5-ECC9F3942E4B}">
                <a14:imgProps xmlns:a14="http://schemas.microsoft.com/office/drawing/2010/main">
                  <a14:imgLayer r:embed="rId5">
                    <a14:imgEffect>
                      <a14:backgroundRemoval t="51367" b="91151" l="3538" r="36923">
                        <a14:foregroundMark x1="9771" y1="55803" x2="22940" y2="58665"/>
                        <a14:foregroundMark x1="26423" y1="55803" x2="14953" y2="58744"/>
                        <a14:backgroundMark x1="13339" y1="53736" x2="21920" y2="53895"/>
                      </a14:backgroundRemoval>
                    </a14:imgEffect>
                  </a14:imgLayer>
                </a14:imgProps>
              </a:ext>
              <a:ext uri="{28A0092B-C50C-407E-A947-70E740481C1C}">
                <a14:useLocalDpi xmlns:a14="http://schemas.microsoft.com/office/drawing/2010/main" val="0"/>
              </a:ext>
            </a:extLst>
          </a:blip>
          <a:srcRect l="3879" t="51515" r="63162" b="38422"/>
          <a:stretch/>
        </p:blipFill>
        <p:spPr bwMode="auto">
          <a:xfrm>
            <a:off x="1326569" y="3941170"/>
            <a:ext cx="1611983" cy="526216"/>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0" name="Picture 10" descr="https://s-media-cache-ak0.pinimg.com/originals/3e/17/d8/3e17d8a23124d06f887a7be072a4f986.jpg">
            <a:extLst>
              <a:ext uri="{FF2B5EF4-FFF2-40B4-BE49-F238E27FC236}">
                <a16:creationId xmlns:a16="http://schemas.microsoft.com/office/drawing/2014/main" id="{A00AFAB1-AC7B-4663-BFA2-814568F62389}"/>
              </a:ext>
            </a:extLst>
          </p:cNvPr>
          <p:cNvPicPr>
            <a:picLocks noChangeAspect="1" noChangeArrowheads="1"/>
          </p:cNvPicPr>
          <p:nvPr/>
        </p:nvPicPr>
        <p:blipFill rotWithShape="1">
          <a:blip r:embed="rId21" cstate="print">
            <a:duotone>
              <a:srgbClr val="F6B26B">
                <a:shade val="45000"/>
                <a:satMod val="135000"/>
              </a:srgbClr>
              <a:prstClr val="white"/>
            </a:duotone>
            <a:extLst>
              <a:ext uri="{BEBA8EAE-BF5A-486C-A8C5-ECC9F3942E4B}">
                <a14:imgProps xmlns:a14="http://schemas.microsoft.com/office/drawing/2010/main">
                  <a14:imgLayer r:embed="rId5">
                    <a14:imgEffect>
                      <a14:backgroundRemoval t="51367" b="91151" l="3538" r="36923">
                        <a14:backgroundMark x1="12150" y1="53736" x2="21410" y2="53895"/>
                      </a14:backgroundRemoval>
                    </a14:imgEffect>
                  </a14:imgLayer>
                </a14:imgProps>
              </a:ext>
              <a:ext uri="{28A0092B-C50C-407E-A947-70E740481C1C}">
                <a14:useLocalDpi xmlns:a14="http://schemas.microsoft.com/office/drawing/2010/main" val="0"/>
              </a:ext>
            </a:extLst>
          </a:blip>
          <a:srcRect l="3879" t="51515" r="63162" b="38794"/>
          <a:stretch/>
        </p:blipFill>
        <p:spPr bwMode="auto">
          <a:xfrm>
            <a:off x="8866188" y="3939846"/>
            <a:ext cx="1611983" cy="506731"/>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60F8322-57D0-F734-640E-33D27ECB4995}"/>
              </a:ext>
            </a:extLst>
          </p:cNvPr>
          <p:cNvPicPr>
            <a:picLocks noChangeAspect="1"/>
          </p:cNvPicPr>
          <p:nvPr/>
        </p:nvPicPr>
        <p:blipFill rotWithShape="1">
          <a:blip r:embed="rId22"/>
          <a:srcRect l="7544" r="5333" b="20201"/>
          <a:stretch/>
        </p:blipFill>
        <p:spPr>
          <a:xfrm>
            <a:off x="3339933" y="3665671"/>
            <a:ext cx="5008962" cy="2285010"/>
          </a:xfrm>
          <a:prstGeom prst="rect">
            <a:avLst/>
          </a:prstGeom>
        </p:spPr>
      </p:pic>
      <p:pic>
        <p:nvPicPr>
          <p:cNvPr id="6" name="Picture 5"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1D735281-A2ED-6BEA-3DE0-9420B8123145}"/>
              </a:ext>
            </a:extLst>
          </p:cNvPr>
          <p:cNvPicPr>
            <a:picLocks noChangeAspect="1" noChangeArrowheads="1"/>
          </p:cNvPicPr>
          <p:nvPr/>
        </p:nvPicPr>
        <p:blipFill>
          <a:blip r:embed="rId23"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06531" y="2469475"/>
            <a:ext cx="1225852" cy="12258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EB52B18B-546C-90F6-1275-04274EC934C5}"/>
              </a:ext>
            </a:extLst>
          </p:cNvPr>
          <p:cNvPicPr>
            <a:picLocks noChangeAspect="1" noChangeArrowheads="1"/>
          </p:cNvPicPr>
          <p:nvPr/>
        </p:nvPicPr>
        <p:blipFill>
          <a:blip r:embed="rId23"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70257" y="2439819"/>
            <a:ext cx="1225852" cy="122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08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2"/>
                                        </p:tgtEl>
                                        <p:attrNameLst>
                                          <p:attrName>style.visibility</p:attrName>
                                        </p:attrNameLst>
                                      </p:cBhvr>
                                      <p:to>
                                        <p:strVal val="visible"/>
                                      </p:to>
                                    </p:set>
                                  </p:childTnLst>
                                </p:cTn>
                              </p:par>
                              <p:par>
                                <p:cTn id="7" presetID="41" presetClass="path" presetSubtype="0" fill="hold" nodeType="withEffect">
                                  <p:stCondLst>
                                    <p:cond delay="0"/>
                                  </p:stCondLst>
                                  <p:childTnLst>
                                    <p:animMotion origin="layout" path="M 4.16667E-6 -0.0125 C -0.00296 -0.01435 -0.01302 -0.01597 -0.0165 -0.01597 C -0.03855 -0.01597 -0.06146 0.01203 -0.06146 0.04004 C -0.06146 0.02592 -0.07275 0.01203 -0.08351 0.01203 C -0.09497 0.01203 -0.10573 0.02592 -0.10573 0.04004 C -0.10573 0.03287 -0.11146 0.02592 -0.11719 0.02592 C -0.12292 0.02592 -0.12848 0.03287 -0.12848 0.04004 C -0.12848 0.03634 -0.13143 0.03287 -0.13421 0.03287 C -0.13716 0.03287 -0.13993 0.03657 -0.13993 0.04004 C -0.13993 0.03819 -0.1415 0.03634 -0.14289 0.03634 C -0.14358 0.03634 -0.14566 0.03819 -0.14566 0.04004 C -0.14566 0.03912 -0.14636 0.03819 -0.14723 0.03819 C -0.14723 0.03796 -0.14862 0.03889 -0.14862 0.04004 C -0.14862 0.03935 -0.14862 0.03912 -0.14931 0.03912 C -0.14931 0.03935 -0.15018 0.03958 -0.15018 0.04004 C -0.15018 0.03981 -0.15018 0.03935 -0.15018 0.03935 C -0.15087 0.03935 -0.15087 0.03935 -0.15087 0.03981 C -0.15157 0.03981 -0.15157 0.03958 -0.15157 0.03935 C -0.15226 0.03935 -0.15226 0.03935 -0.15226 0.03981 " pathEditMode="relative" rAng="0" ptsTypes="AAAAAAAAAAAAAAAAAAA">
                                      <p:cBhvr>
                                        <p:cTn id="8" dur="2000" fill="hold"/>
                                        <p:tgtEl>
                                          <p:spTgt spid="1042"/>
                                        </p:tgtEl>
                                        <p:attrNameLst>
                                          <p:attrName>ppt_x</p:attrName>
                                          <p:attrName>ppt_y</p:attrName>
                                        </p:attrNameLst>
                                      </p:cBhvr>
                                      <p:rCtr x="-7622" y="2454"/>
                                    </p:animMotion>
                                  </p:childTnLst>
                                  <p:subTnLst>
                                    <p:audio>
                                      <p:cMediaNode>
                                        <p:cTn display="0" masterRel="sameClick">
                                          <p:stCondLst>
                                            <p:cond evt="begin" delay="0">
                                              <p:tn val="7"/>
                                            </p:cond>
                                          </p:stCondLst>
                                          <p:endCondLst>
                                            <p:cond evt="onStopAudio" delay="0">
                                              <p:tgtEl>
                                                <p:sldTgt/>
                                              </p:tgtEl>
                                            </p:cond>
                                          </p:endCondLst>
                                        </p:cTn>
                                        <p:tgtEl>
                                          <p:sndTgt r:embed="rId3" name="breeze.wav"/>
                                        </p:tgtEl>
                                      </p:cMediaNode>
                                    </p:audio>
                                  </p:subTnLst>
                                </p:cTn>
                              </p:par>
                            </p:childTnLst>
                          </p:cTn>
                        </p:par>
                        <p:par>
                          <p:cTn id="9" fill="hold">
                            <p:stCondLst>
                              <p:cond delay="2000"/>
                            </p:stCondLst>
                            <p:childTnLst>
                              <p:par>
                                <p:cTn id="10" presetID="50" presetClass="path" presetSubtype="0" fill="hold" nodeType="afterEffect">
                                  <p:stCondLst>
                                    <p:cond delay="0"/>
                                  </p:stCondLst>
                                  <p:childTnLst>
                                    <p:animMotion origin="layout" path="M -0.15226 0.03981 L -0.23768 0.03981 C -0.27587 0.03981 -0.32153 0.06852 -0.32153 0.09282 L -0.32153 0.14606 " pathEditMode="relative" rAng="0" ptsTypes="AAAA">
                                      <p:cBhvr>
                                        <p:cTn id="11" dur="2000" fill="hold"/>
                                        <p:tgtEl>
                                          <p:spTgt spid="1042"/>
                                        </p:tgtEl>
                                        <p:attrNameLst>
                                          <p:attrName>ppt_x</p:attrName>
                                          <p:attrName>ppt_y</p:attrName>
                                        </p:attrNameLst>
                                      </p:cBhvr>
                                      <p:rCtr x="-8472" y="5301"/>
                                    </p:animMotion>
                                  </p:childTnLst>
                                  <p:subTnLst>
                                    <p:audio>
                                      <p:cMediaNode>
                                        <p:cTn display="0" masterRel="sameClick">
                                          <p:stCondLst>
                                            <p:cond evt="begin" delay="0">
                                              <p:tn val="10"/>
                                            </p:cond>
                                          </p:stCondLst>
                                          <p:endCondLst>
                                            <p:cond evt="onStopAudio" delay="0">
                                              <p:tgtEl>
                                                <p:sldTgt/>
                                              </p:tgtEl>
                                            </p:cond>
                                          </p:endCondLst>
                                        </p:cTn>
                                        <p:tgtEl>
                                          <p:sndTgt r:embed="rId3" name="breeze.wav"/>
                                        </p:tgtEl>
                                      </p:cMediaNode>
                                    </p:audio>
                                  </p:subTnLst>
                                </p:cTn>
                              </p:par>
                            </p:childTnLst>
                          </p:cTn>
                        </p:par>
                        <p:par>
                          <p:cTn id="12" fill="hold">
                            <p:stCondLst>
                              <p:cond delay="4000"/>
                            </p:stCondLst>
                            <p:childTnLst>
                              <p:par>
                                <p:cTn id="13" presetID="42" presetClass="path" presetSubtype="0" fill="hold" nodeType="afterEffect">
                                  <p:stCondLst>
                                    <p:cond delay="0"/>
                                  </p:stCondLst>
                                  <p:childTnLst>
                                    <p:animMotion origin="layout" path="M -0.32153 0.14606 L -0.32153 0.38796 " pathEditMode="relative" rAng="0" ptsTypes="AA">
                                      <p:cBhvr>
                                        <p:cTn id="14" dur="2000" fill="hold"/>
                                        <p:tgtEl>
                                          <p:spTgt spid="1042"/>
                                        </p:tgtEl>
                                        <p:attrNameLst>
                                          <p:attrName>ppt_x</p:attrName>
                                          <p:attrName>ppt_y</p:attrName>
                                        </p:attrNameLst>
                                      </p:cBhvr>
                                      <p:rCtr x="0" y="12083"/>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3"/>
                                        </p:tgtEl>
                                        <p:attrNameLst>
                                          <p:attrName>style.visibility</p:attrName>
                                        </p:attrNameLst>
                                      </p:cBhvr>
                                      <p:to>
                                        <p:strVal val="visible"/>
                                      </p:to>
                                    </p:set>
                                  </p:childTnLst>
                                </p:cTn>
                              </p:par>
                              <p:par>
                                <p:cTn id="19" presetID="41" presetClass="path" presetSubtype="0" fill="hold" nodeType="withEffect">
                                  <p:stCondLst>
                                    <p:cond delay="0"/>
                                  </p:stCondLst>
                                  <p:childTnLst>
                                    <p:animMotion origin="layout" path="M -4.44444E-6 -0.0125 C -0.00295 -0.01435 -0.01302 -0.01597 -0.01649 -0.01597 C -0.03854 -0.01597 -0.06145 0.01204 -0.06145 0.04004 C -0.06145 0.02592 -0.07274 0.01204 -0.0835 0.01204 C -0.09496 0.01204 -0.10572 0.02592 -0.10572 0.04004 C -0.10572 0.03287 -0.11145 0.02592 -0.11718 0.02592 C -0.12291 0.02592 -0.12847 0.03287 -0.12847 0.04004 C -0.12847 0.03634 -0.13142 0.03287 -0.1342 0.03287 C -0.13715 0.03287 -0.13993 0.03657 -0.13993 0.04004 C -0.13993 0.03819 -0.14149 0.03634 -0.14288 0.03634 C -0.14357 0.03634 -0.14566 0.03819 -0.14566 0.04004 C -0.14566 0.03912 -0.14635 0.03819 -0.14722 0.03819 C -0.14722 0.03796 -0.14861 0.03889 -0.14861 0.04004 C -0.14861 0.03935 -0.14861 0.03912 -0.1493 0.03912 C -0.1493 0.03935 -0.15017 0.03958 -0.15017 0.04004 C -0.15017 0.03981 -0.15017 0.03935 -0.15017 0.03958 C -0.15086 0.03935 -0.15086 0.03958 -0.15086 0.03981 C -0.15156 0.03981 -0.15156 0.03958 -0.15156 0.03935 C -0.15225 0.03935 -0.15225 0.03958 -0.15225 0.03981 " pathEditMode="relative" rAng="0" ptsTypes="AAAAAAAAAAAAAAAAAAA">
                                      <p:cBhvr>
                                        <p:cTn id="20" dur="2000" fill="hold"/>
                                        <p:tgtEl>
                                          <p:spTgt spid="93"/>
                                        </p:tgtEl>
                                        <p:attrNameLst>
                                          <p:attrName>ppt_x</p:attrName>
                                          <p:attrName>ppt_y</p:attrName>
                                        </p:attrNameLst>
                                      </p:cBhvr>
                                      <p:rCtr x="-7622" y="2454"/>
                                    </p:animMotion>
                                  </p:childTnLst>
                                  <p:subTnLst>
                                    <p:audio>
                                      <p:cMediaNode>
                                        <p:cTn display="0" masterRel="sameClick">
                                          <p:stCondLst>
                                            <p:cond evt="begin" delay="0">
                                              <p:tn val="19"/>
                                            </p:cond>
                                          </p:stCondLst>
                                          <p:endCondLst>
                                            <p:cond evt="onStopAudio" delay="0">
                                              <p:tgtEl>
                                                <p:sldTgt/>
                                              </p:tgtEl>
                                            </p:cond>
                                          </p:endCondLst>
                                        </p:cTn>
                                        <p:tgtEl>
                                          <p:sndTgt r:embed="rId3" name="breeze.wav"/>
                                        </p:tgtEl>
                                      </p:cMediaNode>
                                    </p:audio>
                                  </p:subTnLst>
                                </p:cTn>
                              </p:par>
                            </p:childTnLst>
                          </p:cTn>
                        </p:par>
                        <p:par>
                          <p:cTn id="21" fill="hold">
                            <p:stCondLst>
                              <p:cond delay="2000"/>
                            </p:stCondLst>
                            <p:childTnLst>
                              <p:par>
                                <p:cTn id="22" presetID="50" presetClass="path" presetSubtype="0" fill="hold" nodeType="afterEffect">
                                  <p:stCondLst>
                                    <p:cond delay="0"/>
                                  </p:stCondLst>
                                  <p:childTnLst>
                                    <p:animMotion origin="layout" path="M -0.15225 0.03171 L -0.23107 0.03171 C -0.26631 0.03171 -0.30885 0.06042 -0.30885 0.08472 L -0.30885 0.13796 " pathEditMode="relative" rAng="0" ptsTypes="AAAA">
                                      <p:cBhvr>
                                        <p:cTn id="23" dur="2000" fill="hold"/>
                                        <p:tgtEl>
                                          <p:spTgt spid="93"/>
                                        </p:tgtEl>
                                        <p:attrNameLst>
                                          <p:attrName>ppt_x</p:attrName>
                                          <p:attrName>ppt_y</p:attrName>
                                        </p:attrNameLst>
                                      </p:cBhvr>
                                      <p:rCtr x="-7830" y="5301"/>
                                    </p:animMotion>
                                  </p:childTnLst>
                                  <p:subTnLst>
                                    <p:audio>
                                      <p:cMediaNode>
                                        <p:cTn display="0" masterRel="sameClick">
                                          <p:stCondLst>
                                            <p:cond evt="begin" delay="0">
                                              <p:tn val="22"/>
                                            </p:cond>
                                          </p:stCondLst>
                                          <p:endCondLst>
                                            <p:cond evt="onStopAudio" delay="0">
                                              <p:tgtEl>
                                                <p:sldTgt/>
                                              </p:tgtEl>
                                            </p:cond>
                                          </p:endCondLst>
                                        </p:cTn>
                                        <p:tgtEl>
                                          <p:sndTgt r:embed="rId3" name="breeze.wav"/>
                                        </p:tgtEl>
                                      </p:cMediaNode>
                                    </p:audio>
                                  </p:subTnLst>
                                </p:cTn>
                              </p:par>
                            </p:childTnLst>
                          </p:cTn>
                        </p:par>
                        <p:par>
                          <p:cTn id="24" fill="hold">
                            <p:stCondLst>
                              <p:cond delay="4000"/>
                            </p:stCondLst>
                            <p:childTnLst>
                              <p:par>
                                <p:cTn id="25" presetID="42" presetClass="path" presetSubtype="0" fill="hold" nodeType="afterEffect">
                                  <p:stCondLst>
                                    <p:cond delay="0"/>
                                  </p:stCondLst>
                                  <p:childTnLst>
                                    <p:animMotion origin="layout" path="M -0.30885 0.13796 L -0.30885 0.38796 " pathEditMode="relative" rAng="0" ptsTypes="AA">
                                      <p:cBhvr>
                                        <p:cTn id="26" dur="2000" fill="hold"/>
                                        <p:tgtEl>
                                          <p:spTgt spid="93"/>
                                        </p:tgtEl>
                                        <p:attrNameLst>
                                          <p:attrName>ppt_x</p:attrName>
                                          <p:attrName>ppt_y</p:attrName>
                                        </p:attrNameLst>
                                      </p:cBhvr>
                                      <p:rCtr x="0" y="12500"/>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4"/>
                                        </p:tgtEl>
                                        <p:attrNameLst>
                                          <p:attrName>style.visibility</p:attrName>
                                        </p:attrNameLst>
                                      </p:cBhvr>
                                      <p:to>
                                        <p:strVal val="visible"/>
                                      </p:to>
                                    </p:set>
                                  </p:childTnLst>
                                </p:cTn>
                              </p:par>
                              <p:par>
                                <p:cTn id="31" presetID="41" presetClass="path" presetSubtype="0" fill="hold" nodeType="withEffect">
                                  <p:stCondLst>
                                    <p:cond delay="0"/>
                                  </p:stCondLst>
                                  <p:childTnLst>
                                    <p:animMotion origin="layout" path="M -2.77778E-7 -0.0125 C -0.00295 -0.01435 -0.01302 -0.01597 -0.01649 -0.01597 C -0.03854 -0.01597 -0.06146 0.01204 -0.06146 0.04004 C -0.06146 0.02592 -0.07274 0.01204 -0.08351 0.01204 C -0.09496 0.01204 -0.10573 0.02592 -0.10573 0.04004 C -0.10573 0.03287 -0.11146 0.02592 -0.11719 0.02592 C -0.12292 0.02592 -0.12847 0.03287 -0.12847 0.04004 C -0.12847 0.03634 -0.13142 0.03287 -0.1342 0.03287 C -0.13715 0.03287 -0.13993 0.03657 -0.13993 0.04004 C -0.13993 0.03819 -0.14149 0.03634 -0.14288 0.03634 C -0.14358 0.03634 -0.14566 0.03819 -0.14566 0.04004 C -0.14566 0.03912 -0.14635 0.03819 -0.14722 0.03819 C -0.14722 0.03796 -0.14861 0.03889 -0.14861 0.04004 C -0.14861 0.03935 -0.14861 0.03912 -0.14931 0.03912 C -0.14931 0.03935 -0.15017 0.03958 -0.15017 0.04004 C -0.15017 0.03981 -0.15017 0.03935 -0.15017 0.03958 C -0.15087 0.03935 -0.15087 0.03958 -0.15087 0.03981 C -0.15156 0.03981 -0.15156 0.03958 -0.15156 0.03935 C -0.15226 0.03935 -0.15226 0.03958 -0.15226 0.03981 " pathEditMode="relative" rAng="0" ptsTypes="AAAAAAAAAAAAAAAAAAA">
                                      <p:cBhvr>
                                        <p:cTn id="32" dur="2000" fill="hold"/>
                                        <p:tgtEl>
                                          <p:spTgt spid="94"/>
                                        </p:tgtEl>
                                        <p:attrNameLst>
                                          <p:attrName>ppt_x</p:attrName>
                                          <p:attrName>ppt_y</p:attrName>
                                        </p:attrNameLst>
                                      </p:cBhvr>
                                      <p:rCtr x="-7622" y="2454"/>
                                    </p:animMotion>
                                  </p:childTnLst>
                                  <p:subTnLst>
                                    <p:audio>
                                      <p:cMediaNode>
                                        <p:cTn display="0" masterRel="sameClick">
                                          <p:stCondLst>
                                            <p:cond evt="begin" delay="0">
                                              <p:tn val="31"/>
                                            </p:cond>
                                          </p:stCondLst>
                                          <p:endCondLst>
                                            <p:cond evt="onStopAudio" delay="0">
                                              <p:tgtEl>
                                                <p:sldTgt/>
                                              </p:tgtEl>
                                            </p:cond>
                                          </p:endCondLst>
                                        </p:cTn>
                                        <p:tgtEl>
                                          <p:sndTgt r:embed="rId3" name="breeze.wav"/>
                                        </p:tgtEl>
                                      </p:cMediaNode>
                                    </p:audio>
                                  </p:subTnLst>
                                </p:cTn>
                              </p:par>
                            </p:childTnLst>
                          </p:cTn>
                        </p:par>
                        <p:par>
                          <p:cTn id="33" fill="hold">
                            <p:stCondLst>
                              <p:cond delay="2000"/>
                            </p:stCondLst>
                            <p:childTnLst>
                              <p:par>
                                <p:cTn id="34" presetID="50" presetClass="path" presetSubtype="0" fill="hold" nodeType="afterEffect">
                                  <p:stCondLst>
                                    <p:cond delay="0"/>
                                  </p:stCondLst>
                                  <p:childTnLst>
                                    <p:animMotion origin="layout" path="M -0.15434 0.04282 L -0.22656 0.04282 C -0.25868 0.04282 -0.29757 0.07153 -0.29757 0.09583 L -0.29757 0.14907 " pathEditMode="relative" rAng="0" ptsTypes="AAAA">
                                      <p:cBhvr>
                                        <p:cTn id="35" dur="2000" fill="hold"/>
                                        <p:tgtEl>
                                          <p:spTgt spid="94"/>
                                        </p:tgtEl>
                                        <p:attrNameLst>
                                          <p:attrName>ppt_x</p:attrName>
                                          <p:attrName>ppt_y</p:attrName>
                                        </p:attrNameLst>
                                      </p:cBhvr>
                                      <p:rCtr x="-7170" y="5301"/>
                                    </p:animMotion>
                                  </p:childTnLst>
                                  <p:subTnLst>
                                    <p:audio>
                                      <p:cMediaNode>
                                        <p:cTn display="0" masterRel="sameClick">
                                          <p:stCondLst>
                                            <p:cond evt="begin" delay="0">
                                              <p:tn val="34"/>
                                            </p:cond>
                                          </p:stCondLst>
                                          <p:endCondLst>
                                            <p:cond evt="onStopAudio" delay="0">
                                              <p:tgtEl>
                                                <p:sldTgt/>
                                              </p:tgtEl>
                                            </p:cond>
                                          </p:endCondLst>
                                        </p:cTn>
                                        <p:tgtEl>
                                          <p:sndTgt r:embed="rId3" name="breeze.wav"/>
                                        </p:tgtEl>
                                      </p:cMediaNode>
                                    </p:audio>
                                  </p:subTnLst>
                                </p:cTn>
                              </p:par>
                            </p:childTnLst>
                          </p:cTn>
                        </p:par>
                        <p:par>
                          <p:cTn id="36" fill="hold">
                            <p:stCondLst>
                              <p:cond delay="4000"/>
                            </p:stCondLst>
                            <p:childTnLst>
                              <p:par>
                                <p:cTn id="37" presetID="42" presetClass="path" presetSubtype="0" fill="hold" nodeType="afterEffect">
                                  <p:stCondLst>
                                    <p:cond delay="0"/>
                                  </p:stCondLst>
                                  <p:childTnLst>
                                    <p:animMotion origin="layout" path="M -0.29792 0.14606 L -0.29792 0.39606 " pathEditMode="relative" rAng="0" ptsTypes="AA">
                                      <p:cBhvr>
                                        <p:cTn id="38" dur="2000" fill="hold"/>
                                        <p:tgtEl>
                                          <p:spTgt spid="94"/>
                                        </p:tgtEl>
                                        <p:attrNameLst>
                                          <p:attrName>ppt_x</p:attrName>
                                          <p:attrName>ppt_y</p:attrName>
                                        </p:attrNameLst>
                                      </p:cBhvr>
                                      <p:rCtr x="0" y="12500"/>
                                    </p:animMotion>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6"/>
                                        </p:tgtEl>
                                        <p:attrNameLst>
                                          <p:attrName>style.visibility</p:attrName>
                                        </p:attrNameLst>
                                      </p:cBhvr>
                                      <p:to>
                                        <p:strVal val="visible"/>
                                      </p:to>
                                    </p:set>
                                  </p:childTnLst>
                                </p:cTn>
                              </p:par>
                              <p:par>
                                <p:cTn id="43" presetID="41" presetClass="path" presetSubtype="0" fill="hold" nodeType="withEffect">
                                  <p:stCondLst>
                                    <p:cond delay="0"/>
                                  </p:stCondLst>
                                  <p:childTnLst>
                                    <p:animMotion origin="layout" path="M 2.22222E-6 -0.0125 C -0.00295 -0.01435 -0.01302 -0.01597 -0.0165 -0.01597 C -0.03854 -0.01597 -0.06146 0.01204 -0.06146 0.04005 C -0.06146 0.02593 -0.07275 0.01204 -0.08351 0.01204 C -0.09497 0.01204 -0.10573 0.02593 -0.10573 0.04005 C -0.10573 0.03287 -0.11146 0.02593 -0.11719 0.02593 C -0.12292 0.02593 -0.12847 0.03287 -0.12847 0.04005 C -0.12847 0.03634 -0.13143 0.03287 -0.1342 0.03287 C -0.13715 0.03287 -0.13993 0.03657 -0.13993 0.04005 C -0.13993 0.03819 -0.1415 0.03634 -0.14288 0.03634 C -0.14358 0.03634 -0.14566 0.03819 -0.14566 0.04005 C -0.14566 0.03912 -0.14636 0.03819 -0.14722 0.03819 C -0.14722 0.03796 -0.14861 0.03889 -0.14861 0.04005 C -0.14861 0.03935 -0.14861 0.03912 -0.14931 0.03912 C -0.14931 0.03935 -0.15018 0.03958 -0.15018 0.04005 C -0.15018 0.03981 -0.15018 0.03935 -0.15018 0.03958 C -0.15087 0.03935 -0.15087 0.03958 -0.15087 0.03981 C -0.15156 0.03981 -0.15156 0.03958 -0.15156 0.03935 C -0.15226 0.03935 -0.15226 0.03958 -0.15226 0.03981 " pathEditMode="relative" rAng="0" ptsTypes="AAAAAAAAAAAAAAAAAAA">
                                      <p:cBhvr>
                                        <p:cTn id="44" dur="2000" fill="hold"/>
                                        <p:tgtEl>
                                          <p:spTgt spid="96"/>
                                        </p:tgtEl>
                                        <p:attrNameLst>
                                          <p:attrName>ppt_x</p:attrName>
                                          <p:attrName>ppt_y</p:attrName>
                                        </p:attrNameLst>
                                      </p:cBhvr>
                                      <p:rCtr x="-7622" y="2454"/>
                                    </p:animMotion>
                                  </p:childTnLst>
                                  <p:subTnLst>
                                    <p:audio>
                                      <p:cMediaNode>
                                        <p:cTn display="0" masterRel="sameClick">
                                          <p:stCondLst>
                                            <p:cond evt="begin" delay="0">
                                              <p:tn val="43"/>
                                            </p:cond>
                                          </p:stCondLst>
                                          <p:endCondLst>
                                            <p:cond evt="onStopAudio" delay="0">
                                              <p:tgtEl>
                                                <p:sldTgt/>
                                              </p:tgtEl>
                                            </p:cond>
                                          </p:endCondLst>
                                        </p:cTn>
                                        <p:tgtEl>
                                          <p:sndTgt r:embed="rId3" name="breeze.wav"/>
                                        </p:tgtEl>
                                      </p:cMediaNode>
                                    </p:audio>
                                  </p:subTnLst>
                                </p:cTn>
                              </p:par>
                            </p:childTnLst>
                          </p:cTn>
                        </p:par>
                        <p:par>
                          <p:cTn id="45" fill="hold">
                            <p:stCondLst>
                              <p:cond delay="2000"/>
                            </p:stCondLst>
                            <p:childTnLst>
                              <p:par>
                                <p:cTn id="46" presetID="50" presetClass="path" presetSubtype="0" fill="hold" nodeType="afterEffect">
                                  <p:stCondLst>
                                    <p:cond delay="0"/>
                                  </p:stCondLst>
                                  <p:childTnLst>
                                    <p:animMotion origin="layout" path="M -0.15434 0.04282 L -0.22656 0.04282 C -0.25868 0.04282 -0.29757 0.07153 -0.29757 0.09583 L -0.29757 0.14907 " pathEditMode="relative" rAng="0" ptsTypes="AAAA">
                                      <p:cBhvr>
                                        <p:cTn id="47" dur="2000" fill="hold"/>
                                        <p:tgtEl>
                                          <p:spTgt spid="96"/>
                                        </p:tgtEl>
                                        <p:attrNameLst>
                                          <p:attrName>ppt_x</p:attrName>
                                          <p:attrName>ppt_y</p:attrName>
                                        </p:attrNameLst>
                                      </p:cBhvr>
                                      <p:rCtr x="-7170" y="5301"/>
                                    </p:animMotion>
                                  </p:childTnLst>
                                  <p:subTnLst>
                                    <p:audio>
                                      <p:cMediaNode>
                                        <p:cTn display="0" masterRel="sameClick">
                                          <p:stCondLst>
                                            <p:cond evt="begin" delay="0">
                                              <p:tn val="46"/>
                                            </p:cond>
                                          </p:stCondLst>
                                          <p:endCondLst>
                                            <p:cond evt="onStopAudio" delay="0">
                                              <p:tgtEl>
                                                <p:sldTgt/>
                                              </p:tgtEl>
                                            </p:cond>
                                          </p:endCondLst>
                                        </p:cTn>
                                        <p:tgtEl>
                                          <p:sndTgt r:embed="rId3" name="breeze.wav"/>
                                        </p:tgtEl>
                                      </p:cMediaNode>
                                    </p:audio>
                                  </p:subTnLst>
                                </p:cTn>
                              </p:par>
                            </p:childTnLst>
                          </p:cTn>
                        </p:par>
                        <p:par>
                          <p:cTn id="48" fill="hold">
                            <p:stCondLst>
                              <p:cond delay="4000"/>
                            </p:stCondLst>
                            <p:childTnLst>
                              <p:par>
                                <p:cTn id="49" presetID="42" presetClass="path" presetSubtype="0" fill="hold" nodeType="afterEffect">
                                  <p:stCondLst>
                                    <p:cond delay="0"/>
                                  </p:stCondLst>
                                  <p:childTnLst>
                                    <p:animMotion origin="layout" path="M -0.29792 0.14606 L -0.29792 0.39606 " pathEditMode="relative" rAng="0" ptsTypes="AA">
                                      <p:cBhvr>
                                        <p:cTn id="50" dur="2000" fill="hold"/>
                                        <p:tgtEl>
                                          <p:spTgt spid="96"/>
                                        </p:tgtEl>
                                        <p:attrNameLst>
                                          <p:attrName>ppt_x</p:attrName>
                                          <p:attrName>ppt_y</p:attrName>
                                        </p:attrNameLst>
                                      </p:cBhvr>
                                      <p:rCtr x="0" y="12500"/>
                                    </p:animMotion>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5"/>
                                        </p:tgtEl>
                                        <p:attrNameLst>
                                          <p:attrName>style.visibility</p:attrName>
                                        </p:attrNameLst>
                                      </p:cBhvr>
                                      <p:to>
                                        <p:strVal val="visible"/>
                                      </p:to>
                                    </p:set>
                                  </p:childTnLst>
                                </p:cTn>
                              </p:par>
                              <p:par>
                                <p:cTn id="55" presetID="41" presetClass="path" presetSubtype="0" fill="hold" nodeType="withEffect">
                                  <p:stCondLst>
                                    <p:cond delay="0"/>
                                  </p:stCondLst>
                                  <p:childTnLst>
                                    <p:animMotion origin="layout" path="M 3.05556E-6 -0.0125 C -0.00295 -0.01436 -0.01302 -0.01598 -0.0165 -0.01598 C -0.03854 -0.01598 -0.06146 0.01203 -0.06146 0.04004 C -0.06146 0.02592 -0.07275 0.01203 -0.08351 0.01203 C -0.09497 0.01203 -0.10573 0.02592 -0.10573 0.04004 C -0.10573 0.03287 -0.11146 0.02592 -0.11719 0.02592 C -0.12292 0.02592 -0.12848 0.03287 -0.12848 0.04004 C -0.12848 0.03634 -0.13143 0.03287 -0.1342 0.03287 C -0.13716 0.03287 -0.13993 0.03657 -0.13993 0.04004 C -0.13993 0.03819 -0.1415 0.03634 -0.14288 0.03634 C -0.14358 0.03634 -0.14566 0.03819 -0.14566 0.04004 C -0.14566 0.03912 -0.14636 0.03819 -0.14723 0.03819 C -0.14723 0.03796 -0.14861 0.03888 -0.14861 0.04004 C -0.14861 0.03935 -0.14861 0.03912 -0.14931 0.03912 C -0.14931 0.03935 -0.15018 0.03958 -0.15018 0.04004 C -0.15018 0.03981 -0.15018 0.03935 -0.15018 0.03958 C -0.15087 0.03935 -0.15087 0.03958 -0.15087 0.03981 C -0.15157 0.03981 -0.15157 0.03958 -0.15157 0.03935 C -0.15226 0.03935 -0.15226 0.03958 -0.15226 0.03981 " pathEditMode="relative" rAng="0" ptsTypes="AAAAAAAAAAAAAAAAAAA">
                                      <p:cBhvr>
                                        <p:cTn id="56" dur="2000" fill="hold"/>
                                        <p:tgtEl>
                                          <p:spTgt spid="95"/>
                                        </p:tgtEl>
                                        <p:attrNameLst>
                                          <p:attrName>ppt_x</p:attrName>
                                          <p:attrName>ppt_y</p:attrName>
                                        </p:attrNameLst>
                                      </p:cBhvr>
                                      <p:rCtr x="-7622" y="2454"/>
                                    </p:animMotion>
                                  </p:childTnLst>
                                  <p:subTnLst>
                                    <p:audio>
                                      <p:cMediaNode>
                                        <p:cTn display="0" masterRel="sameClick">
                                          <p:stCondLst>
                                            <p:cond evt="begin" delay="0">
                                              <p:tn val="55"/>
                                            </p:cond>
                                          </p:stCondLst>
                                          <p:endCondLst>
                                            <p:cond evt="onStopAudio" delay="0">
                                              <p:tgtEl>
                                                <p:sldTgt/>
                                              </p:tgtEl>
                                            </p:cond>
                                          </p:endCondLst>
                                        </p:cTn>
                                        <p:tgtEl>
                                          <p:sndTgt r:embed="rId3" name="breeze.wav"/>
                                        </p:tgtEl>
                                      </p:cMediaNode>
                                    </p:audio>
                                  </p:subTnLst>
                                </p:cTn>
                              </p:par>
                            </p:childTnLst>
                          </p:cTn>
                        </p:par>
                        <p:par>
                          <p:cTn id="57" fill="hold">
                            <p:stCondLst>
                              <p:cond delay="2000"/>
                            </p:stCondLst>
                            <p:childTnLst>
                              <p:par>
                                <p:cTn id="58" presetID="50" presetClass="path" presetSubtype="0" fill="hold" nodeType="afterEffect">
                                  <p:stCondLst>
                                    <p:cond delay="0"/>
                                  </p:stCondLst>
                                  <p:childTnLst>
                                    <p:animMotion origin="layout" path="M -0.15434 0.04282 L -0.22657 0.04282 C -0.25868 0.04282 -0.29757 0.07152 -0.29757 0.09583 L -0.29757 0.14907 " pathEditMode="relative" rAng="0" ptsTypes="AAAA">
                                      <p:cBhvr>
                                        <p:cTn id="59" dur="2000" fill="hold"/>
                                        <p:tgtEl>
                                          <p:spTgt spid="95"/>
                                        </p:tgtEl>
                                        <p:attrNameLst>
                                          <p:attrName>ppt_x</p:attrName>
                                          <p:attrName>ppt_y</p:attrName>
                                        </p:attrNameLst>
                                      </p:cBhvr>
                                      <p:rCtr x="-7170" y="5301"/>
                                    </p:animMotion>
                                  </p:childTnLst>
                                  <p:subTnLst>
                                    <p:audio>
                                      <p:cMediaNode>
                                        <p:cTn display="0" masterRel="sameClick">
                                          <p:stCondLst>
                                            <p:cond evt="begin" delay="0">
                                              <p:tn val="58"/>
                                            </p:cond>
                                          </p:stCondLst>
                                          <p:endCondLst>
                                            <p:cond evt="onStopAudio" delay="0">
                                              <p:tgtEl>
                                                <p:sldTgt/>
                                              </p:tgtEl>
                                            </p:cond>
                                          </p:endCondLst>
                                        </p:cTn>
                                        <p:tgtEl>
                                          <p:sndTgt r:embed="rId3" name="breeze.wav"/>
                                        </p:tgtEl>
                                      </p:cMediaNode>
                                    </p:audio>
                                  </p:subTnLst>
                                </p:cTn>
                              </p:par>
                            </p:childTnLst>
                          </p:cTn>
                        </p:par>
                        <p:par>
                          <p:cTn id="60" fill="hold">
                            <p:stCondLst>
                              <p:cond delay="4000"/>
                            </p:stCondLst>
                            <p:childTnLst>
                              <p:par>
                                <p:cTn id="61" presetID="42" presetClass="path" presetSubtype="0" fill="hold" nodeType="afterEffect">
                                  <p:stCondLst>
                                    <p:cond delay="0"/>
                                  </p:stCondLst>
                                  <p:childTnLst>
                                    <p:animMotion origin="layout" path="M -0.29792 0.14606 L -0.29792 0.39606 " pathEditMode="relative" rAng="0" ptsTypes="AA">
                                      <p:cBhvr>
                                        <p:cTn id="62" dur="2000" fill="hold"/>
                                        <p:tgtEl>
                                          <p:spTgt spid="95"/>
                                        </p:tgtEl>
                                        <p:attrNameLst>
                                          <p:attrName>ppt_x</p:attrName>
                                          <p:attrName>ppt_y</p:attrName>
                                        </p:attrNameLst>
                                      </p:cBhvr>
                                      <p:rCtr x="0" y="12500"/>
                                    </p:animMotion>
                                  </p:childTnLst>
                                </p:cTn>
                              </p:par>
                            </p:childTnLst>
                          </p:cTn>
                        </p:par>
                      </p:childTnLst>
                    </p:cTn>
                  </p:par>
                </p:childTnLst>
              </p:cTn>
              <p:nextCondLst>
                <p:cond evt="onClick" delay="0">
                  <p:tgtEl>
                    <p:spTgt spid="2"/>
                  </p:tgtEl>
                </p:cond>
              </p:nextCondLst>
            </p:seq>
            <p:seq concurrent="1" nextAc="seek">
              <p:cTn id="63" restart="whenNotActive" fill="hold" evtFilter="cancelBubble" nodeType="interactiveSeq">
                <p:stCondLst>
                  <p:cond evt="onClick" delay="0">
                    <p:tgtEl>
                      <p:spTgt spid="47"/>
                    </p:tgtEl>
                  </p:cond>
                </p:stCondLst>
                <p:endSync evt="end" delay="0">
                  <p:rtn val="all"/>
                </p:endSync>
                <p:childTnLst>
                  <p:par>
                    <p:cTn id="64" fill="hold">
                      <p:stCondLst>
                        <p:cond delay="0"/>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1030"/>
                                        </p:tgtEl>
                                        <p:attrNameLst>
                                          <p:attrName>style.visibility</p:attrName>
                                        </p:attrNameLst>
                                      </p:cBhvr>
                                      <p:to>
                                        <p:strVal val="visible"/>
                                      </p:to>
                                    </p:set>
                                  </p:childTnLst>
                                </p:cTn>
                              </p:par>
                              <p:par>
                                <p:cTn id="68" presetID="54" presetClass="path" presetSubtype="0" fill="hold" nodeType="withEffect">
                                  <p:stCondLst>
                                    <p:cond delay="0"/>
                                  </p:stCondLst>
                                  <p:childTnLst>
                                    <p:animMotion origin="layout" path="M 2.77778E-7 -1.48148E-6 C 0.00226 -0.00092 0.01128 -0.00162 0.01424 -0.00162 C 0.03385 -0.00162 0.05399 0.01482 0.05399 0.03218 C 0.05399 0.02338 0.06406 0.01482 0.07361 0.01482 C 0.08351 0.01482 0.09306 0.02338 0.09306 0.03218 C 0.09306 0.02778 0.09826 0.02338 0.10312 0.02338 C 0.10816 0.02338 0.11319 0.02778 0.11319 0.03218 C 0.11319 0.02986 0.11562 0.02778 0.11823 0.02778 C 0.12083 0.02778 0.12326 0.02986 0.12326 0.03218 C 0.12326 0.03079 0.12465 0.02986 0.12587 0.02986 C 0.12639 0.02986 0.1283 0.03079 0.1283 0.03218 C 0.1283 0.03125 0.12899 0.03079 0.12951 0.03079 C 0.12951 0.03102 0.1309 0.03125 0.1309 0.03218 C 0.1309 0.03148 0.1309 0.03125 0.1316 0.03125 C 0.1316 0.03148 0.13229 0.03148 0.13229 0.03218 C 0.13229 0.03171 0.13229 0.03148 0.13229 0.03171 C 0.13299 0.03148 0.13299 0.03171 0.13299 0.03218 C 0.13351 0.03171 0.13351 0.03148 0.13351 0.03171 C 0.13437 0.03148 0.13437 0.03171 0.13437 0.03218 " pathEditMode="relative" rAng="0" ptsTypes="AAAAAAAAAAAAAAAAAAA">
                                      <p:cBhvr>
                                        <p:cTn id="69" dur="2000" fill="hold"/>
                                        <p:tgtEl>
                                          <p:spTgt spid="1030"/>
                                        </p:tgtEl>
                                        <p:attrNameLst>
                                          <p:attrName>ppt_x</p:attrName>
                                          <p:attrName>ppt_y</p:attrName>
                                        </p:attrNameLst>
                                      </p:cBhvr>
                                      <p:rCtr x="6719" y="1528"/>
                                    </p:animMotion>
                                  </p:childTnLst>
                                </p:cTn>
                              </p:par>
                            </p:childTnLst>
                          </p:cTn>
                        </p:par>
                        <p:par>
                          <p:cTn id="70" fill="hold">
                            <p:stCondLst>
                              <p:cond delay="2000"/>
                            </p:stCondLst>
                            <p:childTnLst>
                              <p:par>
                                <p:cTn id="71" presetID="50" presetClass="path" presetSubtype="0" fill="hold" nodeType="afterEffect">
                                  <p:stCondLst>
                                    <p:cond delay="0"/>
                                  </p:stCondLst>
                                  <p:childTnLst>
                                    <p:animMotion origin="layout" path="M 0.13437 0.03218 L 0.2243 0.03218 C 0.26476 0.03218 0.31458 0.13496 0.31458 0.21829 L 0.31458 0.4051 " pathEditMode="relative" rAng="0" ptsTypes="AAAA">
                                      <p:cBhvr>
                                        <p:cTn id="72" dur="2000" fill="hold"/>
                                        <p:tgtEl>
                                          <p:spTgt spid="1030"/>
                                        </p:tgtEl>
                                        <p:attrNameLst>
                                          <p:attrName>ppt_x</p:attrName>
                                          <p:attrName>ppt_y</p:attrName>
                                        </p:attrNameLst>
                                      </p:cBhvr>
                                      <p:rCtr x="9010" y="18634"/>
                                    </p:animMotion>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97"/>
                                        </p:tgtEl>
                                        <p:attrNameLst>
                                          <p:attrName>style.visibility</p:attrName>
                                        </p:attrNameLst>
                                      </p:cBhvr>
                                      <p:to>
                                        <p:strVal val="visible"/>
                                      </p:to>
                                    </p:set>
                                  </p:childTnLst>
                                </p:cTn>
                              </p:par>
                              <p:par>
                                <p:cTn id="77" presetID="54" presetClass="path" presetSubtype="0" fill="hold" nodeType="withEffect">
                                  <p:stCondLst>
                                    <p:cond delay="0"/>
                                  </p:stCondLst>
                                  <p:childTnLst>
                                    <p:animMotion origin="layout" path="M 3.05556E-6 -1.85185E-6 C 0.00225 -0.00092 0.01128 -0.00162 0.01423 -0.00162 C 0.03385 -0.00162 0.05399 0.01482 0.05399 0.03218 C 0.05399 0.02338 0.06406 0.01482 0.07361 0.01482 C 0.0835 0.01482 0.09305 0.02338 0.09305 0.03218 C 0.09305 0.02778 0.09826 0.02338 0.10312 0.02338 C 0.10816 0.02338 0.11319 0.02778 0.11319 0.03218 C 0.11319 0.02986 0.11562 0.02778 0.11823 0.02778 C 0.12083 0.02778 0.12326 0.02986 0.12326 0.03218 C 0.12326 0.03079 0.12465 0.02986 0.12587 0.02986 C 0.12639 0.02986 0.1283 0.03079 0.1283 0.03218 C 0.1283 0.03125 0.12899 0.03079 0.12951 0.03079 C 0.12951 0.03102 0.1309 0.03125 0.1309 0.03218 C 0.1309 0.03148 0.1309 0.03125 0.13159 0.03125 C 0.13159 0.03148 0.13229 0.03148 0.13229 0.03218 C 0.13229 0.03171 0.13229 0.03148 0.13229 0.03171 C 0.13298 0.03148 0.13298 0.03171 0.13298 0.03218 C 0.1335 0.03171 0.1335 0.03148 0.1335 0.03171 C 0.13437 0.03148 0.13437 0.03171 0.13437 0.03218 " pathEditMode="relative" rAng="0" ptsTypes="AAAAAAAAAAAAAAAAAAA">
                                      <p:cBhvr>
                                        <p:cTn id="78" dur="2000" fill="hold"/>
                                        <p:tgtEl>
                                          <p:spTgt spid="97"/>
                                        </p:tgtEl>
                                        <p:attrNameLst>
                                          <p:attrName>ppt_x</p:attrName>
                                          <p:attrName>ppt_y</p:attrName>
                                        </p:attrNameLst>
                                      </p:cBhvr>
                                      <p:rCtr x="6719" y="1528"/>
                                    </p:animMotion>
                                  </p:childTnLst>
                                </p:cTn>
                              </p:par>
                            </p:childTnLst>
                          </p:cTn>
                        </p:par>
                        <p:par>
                          <p:cTn id="79" fill="hold">
                            <p:stCondLst>
                              <p:cond delay="2000"/>
                            </p:stCondLst>
                            <p:childTnLst>
                              <p:par>
                                <p:cTn id="80" presetID="50" presetClass="path" presetSubtype="0" fill="hold" nodeType="afterEffect">
                                  <p:stCondLst>
                                    <p:cond delay="0"/>
                                  </p:stCondLst>
                                  <p:childTnLst>
                                    <p:animMotion origin="layout" path="M 0.13767 0.03681 L 0.22448 0.03681 C 0.26354 0.03681 0.31163 0.13912 0.31163 0.22222 L 0.31163 0.40834 " pathEditMode="relative" rAng="0" ptsTypes="AAAA">
                                      <p:cBhvr>
                                        <p:cTn id="81" dur="2000" fill="hold"/>
                                        <p:tgtEl>
                                          <p:spTgt spid="97"/>
                                        </p:tgtEl>
                                        <p:attrNameLst>
                                          <p:attrName>ppt_x</p:attrName>
                                          <p:attrName>ppt_y</p:attrName>
                                        </p:attrNameLst>
                                      </p:cBhvr>
                                      <p:rCtr x="8698" y="18565"/>
                                    </p:animMotion>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98"/>
                                        </p:tgtEl>
                                        <p:attrNameLst>
                                          <p:attrName>style.visibility</p:attrName>
                                        </p:attrNameLst>
                                      </p:cBhvr>
                                      <p:to>
                                        <p:strVal val="visible"/>
                                      </p:to>
                                    </p:set>
                                  </p:childTnLst>
                                </p:cTn>
                              </p:par>
                              <p:par>
                                <p:cTn id="86" presetID="54" presetClass="path" presetSubtype="0" fill="hold" nodeType="withEffect">
                                  <p:stCondLst>
                                    <p:cond delay="0"/>
                                  </p:stCondLst>
                                  <p:childTnLst>
                                    <p:animMotion origin="layout" path="M 1.11111E-6 2.22222E-6 C 0.00226 -0.00093 0.01128 -0.00162 0.01424 -0.00162 C 0.03385 -0.00162 0.05399 0.01481 0.05399 0.03217 C 0.05399 0.02338 0.06406 0.01481 0.07361 0.01481 C 0.08351 0.01481 0.09305 0.02338 0.09305 0.03217 C 0.09305 0.02778 0.09826 0.02338 0.10312 0.02338 C 0.10816 0.02338 0.11319 0.02778 0.11319 0.03217 C 0.11319 0.02986 0.11562 0.02778 0.11823 0.02778 C 0.12083 0.02778 0.12326 0.02986 0.12326 0.03217 C 0.12326 0.03078 0.12465 0.02986 0.12587 0.02986 C 0.12639 0.02986 0.1283 0.03078 0.1283 0.03217 C 0.1283 0.03125 0.12899 0.03078 0.12951 0.03078 C 0.12951 0.03102 0.1309 0.03125 0.1309 0.03217 C 0.1309 0.03148 0.1309 0.03125 0.1316 0.03125 C 0.1316 0.03148 0.13229 0.03148 0.13229 0.03217 C 0.13229 0.03171 0.13229 0.03148 0.13229 0.03171 C 0.13299 0.03148 0.13299 0.03171 0.13299 0.03217 C 0.13351 0.03171 0.13351 0.03148 0.13351 0.03171 C 0.13437 0.03148 0.13437 0.03171 0.13437 0.03217 " pathEditMode="relative" rAng="0" ptsTypes="AAAAAAAAAAAAAAAAAAA">
                                      <p:cBhvr>
                                        <p:cTn id="87" dur="2000" fill="hold"/>
                                        <p:tgtEl>
                                          <p:spTgt spid="98"/>
                                        </p:tgtEl>
                                        <p:attrNameLst>
                                          <p:attrName>ppt_x</p:attrName>
                                          <p:attrName>ppt_y</p:attrName>
                                        </p:attrNameLst>
                                      </p:cBhvr>
                                      <p:rCtr x="6719" y="1528"/>
                                    </p:animMotion>
                                  </p:childTnLst>
                                </p:cTn>
                              </p:par>
                            </p:childTnLst>
                          </p:cTn>
                        </p:par>
                        <p:par>
                          <p:cTn id="88" fill="hold">
                            <p:stCondLst>
                              <p:cond delay="2000"/>
                            </p:stCondLst>
                            <p:childTnLst>
                              <p:par>
                                <p:cTn id="89" presetID="50" presetClass="path" presetSubtype="0" fill="hold" nodeType="afterEffect">
                                  <p:stCondLst>
                                    <p:cond delay="0"/>
                                  </p:stCondLst>
                                  <p:childTnLst>
                                    <p:animMotion origin="layout" path="M 0.13767 0.03194 L 0.22448 0.03194 C 0.26354 0.03194 0.31163 0.13426 0.31163 0.21736 L 0.31163 0.40347 " pathEditMode="relative" rAng="0" ptsTypes="AAAA">
                                      <p:cBhvr>
                                        <p:cTn id="90" dur="2000" fill="hold"/>
                                        <p:tgtEl>
                                          <p:spTgt spid="98"/>
                                        </p:tgtEl>
                                        <p:attrNameLst>
                                          <p:attrName>ppt_x</p:attrName>
                                          <p:attrName>ppt_y</p:attrName>
                                        </p:attrNameLst>
                                      </p:cBhvr>
                                      <p:rCtr x="8698" y="18565"/>
                                    </p:animMotion>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00"/>
                                        </p:tgtEl>
                                        <p:attrNameLst>
                                          <p:attrName>style.visibility</p:attrName>
                                        </p:attrNameLst>
                                      </p:cBhvr>
                                      <p:to>
                                        <p:strVal val="visible"/>
                                      </p:to>
                                    </p:set>
                                  </p:childTnLst>
                                </p:cTn>
                              </p:par>
                              <p:par>
                                <p:cTn id="95" presetID="54" presetClass="path" presetSubtype="0" fill="hold" nodeType="withEffect">
                                  <p:stCondLst>
                                    <p:cond delay="0"/>
                                  </p:stCondLst>
                                  <p:childTnLst>
                                    <p:animMotion origin="layout" path="M 1.38889E-6 -4.44444E-6 C 0.00226 -0.00092 0.01128 -0.00162 0.01423 -0.00162 C 0.03385 -0.00162 0.05399 0.01482 0.05399 0.03218 C 0.05399 0.02338 0.06406 0.01482 0.07361 0.01482 C 0.08351 0.01482 0.09305 0.02338 0.09305 0.03218 C 0.09305 0.02778 0.09826 0.02338 0.10312 0.02338 C 0.10816 0.02338 0.11319 0.02778 0.11319 0.03218 C 0.11319 0.02987 0.11562 0.02778 0.11823 0.02778 C 0.12083 0.02778 0.12326 0.02987 0.12326 0.03218 C 0.12326 0.03079 0.12465 0.02987 0.12587 0.02987 C 0.12639 0.02987 0.1283 0.03079 0.1283 0.03218 C 0.1283 0.03125 0.12899 0.03079 0.12951 0.03079 C 0.12951 0.03102 0.1309 0.03125 0.1309 0.03218 C 0.1309 0.03149 0.1309 0.03125 0.1316 0.03125 C 0.1316 0.03149 0.13229 0.03149 0.13229 0.03218 C 0.13229 0.03172 0.13229 0.03149 0.13229 0.03172 C 0.13298 0.03149 0.13298 0.03172 0.13298 0.03218 C 0.13351 0.03172 0.13351 0.03149 0.13351 0.03172 C 0.13437 0.03149 0.13437 0.03172 0.13437 0.03218 " pathEditMode="relative" rAng="0" ptsTypes="AAAAAAAAAAAAAAAAAAA">
                                      <p:cBhvr>
                                        <p:cTn id="96" dur="2000" fill="hold"/>
                                        <p:tgtEl>
                                          <p:spTgt spid="100"/>
                                        </p:tgtEl>
                                        <p:attrNameLst>
                                          <p:attrName>ppt_x</p:attrName>
                                          <p:attrName>ppt_y</p:attrName>
                                        </p:attrNameLst>
                                      </p:cBhvr>
                                      <p:rCtr x="6719" y="1528"/>
                                    </p:animMotion>
                                  </p:childTnLst>
                                </p:cTn>
                              </p:par>
                            </p:childTnLst>
                          </p:cTn>
                        </p:par>
                        <p:par>
                          <p:cTn id="97" fill="hold">
                            <p:stCondLst>
                              <p:cond delay="2000"/>
                            </p:stCondLst>
                            <p:childTnLst>
                              <p:par>
                                <p:cTn id="98" presetID="50" presetClass="path" presetSubtype="0" fill="hold" nodeType="afterEffect">
                                  <p:stCondLst>
                                    <p:cond delay="0"/>
                                  </p:stCondLst>
                                  <p:childTnLst>
                                    <p:animMotion origin="layout" path="M 0.13767 0.03195 L 0.22448 0.03195 C 0.26354 0.03195 0.31163 0.13426 0.31163 0.21737 L 0.31163 0.40348 " pathEditMode="relative" rAng="0" ptsTypes="AAAA">
                                      <p:cBhvr>
                                        <p:cTn id="99" dur="2000" fill="hold"/>
                                        <p:tgtEl>
                                          <p:spTgt spid="100"/>
                                        </p:tgtEl>
                                        <p:attrNameLst>
                                          <p:attrName>ppt_x</p:attrName>
                                          <p:attrName>ppt_y</p:attrName>
                                        </p:attrNameLst>
                                      </p:cBhvr>
                                      <p:rCtr x="8698" y="18565"/>
                                    </p:animMotion>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99"/>
                                        </p:tgtEl>
                                        <p:attrNameLst>
                                          <p:attrName>style.visibility</p:attrName>
                                        </p:attrNameLst>
                                      </p:cBhvr>
                                      <p:to>
                                        <p:strVal val="visible"/>
                                      </p:to>
                                    </p:set>
                                  </p:childTnLst>
                                </p:cTn>
                              </p:par>
                              <p:par>
                                <p:cTn id="104" presetID="54" presetClass="path" presetSubtype="0" fill="hold" nodeType="withEffect">
                                  <p:stCondLst>
                                    <p:cond delay="0"/>
                                  </p:stCondLst>
                                  <p:childTnLst>
                                    <p:animMotion origin="layout" path="M -2.5E-6 1.48148E-6 C 0.00226 -0.00093 0.01129 -0.00162 0.01424 -0.00162 C 0.03386 -0.00162 0.054 0.01481 0.054 0.03217 C 0.054 0.02338 0.06407 0.01481 0.07361 0.01481 C 0.08351 0.01481 0.09306 0.02338 0.09306 0.03217 C 0.09306 0.02778 0.09827 0.02338 0.10313 0.02338 C 0.10816 0.02338 0.1132 0.02778 0.1132 0.03217 C 0.1132 0.02986 0.11563 0.02778 0.11823 0.02778 C 0.12084 0.02778 0.12327 0.02986 0.12327 0.03217 C 0.12327 0.03079 0.12466 0.02986 0.12587 0.02986 C 0.12639 0.02986 0.1283 0.03079 0.1283 0.03217 C 0.1283 0.03125 0.129 0.03079 0.12952 0.03079 C 0.12952 0.03102 0.13091 0.03125 0.13091 0.03217 C 0.13091 0.03148 0.13091 0.03125 0.1316 0.03125 C 0.1316 0.03148 0.13229 0.03148 0.13229 0.03217 C 0.13229 0.03171 0.13229 0.03148 0.13229 0.03171 C 0.13299 0.03148 0.13299 0.03171 0.13299 0.03217 C 0.13351 0.03171 0.13351 0.03148 0.13351 0.03171 C 0.13438 0.03148 0.13438 0.03171 0.13438 0.03217 " pathEditMode="relative" rAng="0" ptsTypes="AAAAAAAAAAAAAAAAAAA">
                                      <p:cBhvr>
                                        <p:cTn id="105" dur="2000" fill="hold"/>
                                        <p:tgtEl>
                                          <p:spTgt spid="99"/>
                                        </p:tgtEl>
                                        <p:attrNameLst>
                                          <p:attrName>ppt_x</p:attrName>
                                          <p:attrName>ppt_y</p:attrName>
                                        </p:attrNameLst>
                                      </p:cBhvr>
                                      <p:rCtr x="6719" y="1528"/>
                                    </p:animMotion>
                                  </p:childTnLst>
                                </p:cTn>
                              </p:par>
                            </p:childTnLst>
                          </p:cTn>
                        </p:par>
                        <p:par>
                          <p:cTn id="106" fill="hold">
                            <p:stCondLst>
                              <p:cond delay="2000"/>
                            </p:stCondLst>
                            <p:childTnLst>
                              <p:par>
                                <p:cTn id="107" presetID="50" presetClass="path" presetSubtype="0" fill="hold" nodeType="afterEffect">
                                  <p:stCondLst>
                                    <p:cond delay="0"/>
                                  </p:stCondLst>
                                  <p:childTnLst>
                                    <p:animMotion origin="layout" path="M 0.13768 0.03194 L 0.22448 0.03194 C 0.26354 0.03194 0.31163 0.13426 0.31163 0.21736 L 0.31163 0.40347 " pathEditMode="relative" rAng="0" ptsTypes="AAAA">
                                      <p:cBhvr>
                                        <p:cTn id="108" dur="2000" fill="hold"/>
                                        <p:tgtEl>
                                          <p:spTgt spid="99"/>
                                        </p:tgtEl>
                                        <p:attrNameLst>
                                          <p:attrName>ppt_x</p:attrName>
                                          <p:attrName>ppt_y</p:attrName>
                                        </p:attrNameLst>
                                      </p:cBhvr>
                                      <p:rCtr x="8698" y="18565"/>
                                    </p:animMotion>
                                  </p:childTnLst>
                                </p:cTn>
                              </p:par>
                            </p:childTnLst>
                          </p:cTn>
                        </p:par>
                      </p:childTnLst>
                    </p:cTn>
                  </p:par>
                </p:childTnLst>
              </p:cTn>
              <p:nextCondLst>
                <p:cond evt="onClick" delay="0">
                  <p:tgtEl>
                    <p:spTgt spid="47"/>
                  </p:tgtEl>
                </p:cond>
              </p:nextCondLst>
            </p:seq>
            <p:seq concurrent="1" nextAc="seek">
              <p:cTn id="109" restart="whenNotActive" fill="hold" evtFilter="cancelBubble" nodeType="interactiveSeq">
                <p:stCondLst>
                  <p:cond evt="onClick" delay="0">
                    <p:tgtEl>
                      <p:spTgt spid="53"/>
                    </p:tgtEl>
                  </p:cond>
                </p:stCondLst>
                <p:endSync evt="end" delay="0">
                  <p:rtn val="all"/>
                </p:endSync>
                <p:childTnLst>
                  <p:par>
                    <p:cTn id="110" fill="hold">
                      <p:stCondLst>
                        <p:cond delay="0"/>
                      </p:stCondLst>
                      <p:childTnLst>
                        <p:par>
                          <p:cTn id="111" fill="hold">
                            <p:stCondLst>
                              <p:cond delay="0"/>
                            </p:stCondLst>
                            <p:childTnLst>
                              <p:par>
                                <p:cTn id="112" presetID="1" presetClass="exit" presetSubtype="0" fill="hold" grpId="0" nodeType="clickEffect">
                                  <p:stCondLst>
                                    <p:cond delay="0"/>
                                  </p:stCondLst>
                                  <p:childTnLst>
                                    <p:set>
                                      <p:cBhvr>
                                        <p:cTn id="113"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14" restart="whenNotActive" fill="hold" evtFilter="cancelBubble" nodeType="interactiveSeq">
                <p:stCondLst>
                  <p:cond evt="onClick" delay="0">
                    <p:tgtEl>
                      <p:spTgt spid="59"/>
                    </p:tgtEl>
                  </p:cond>
                </p:stCondLst>
                <p:endSync evt="end" delay="0">
                  <p:rtn val="all"/>
                </p:endSync>
                <p:childTnLst>
                  <p:par>
                    <p:cTn id="115" fill="hold">
                      <p:stCondLst>
                        <p:cond delay="0"/>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59"/>
                                        </p:tgtEl>
                                      </p:cBhvr>
                                    </p:animEffect>
                                    <p:set>
                                      <p:cBhvr>
                                        <p:cTn id="119"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120" restart="whenNotActive" fill="hold" evtFilter="cancelBubble" nodeType="interactiveSeq">
                <p:stCondLst>
                  <p:cond evt="onClick" delay="0">
                    <p:tgtEl>
                      <p:spTgt spid="62"/>
                    </p:tgtEl>
                  </p:cond>
                </p:stCondLst>
                <p:endSync evt="end" delay="0">
                  <p:rtn val="all"/>
                </p:endSync>
                <p:childTnLst>
                  <p:par>
                    <p:cTn id="121" fill="hold">
                      <p:stCondLst>
                        <p:cond delay="0"/>
                      </p:stCondLst>
                      <p:childTnLst>
                        <p:par>
                          <p:cTn id="122" fill="hold">
                            <p:stCondLst>
                              <p:cond delay="0"/>
                            </p:stCondLst>
                            <p:childTnLst>
                              <p:par>
                                <p:cTn id="123" presetID="16" presetClass="exit" presetSubtype="21" fill="hold" grpId="0" nodeType="clickEffect">
                                  <p:stCondLst>
                                    <p:cond delay="0"/>
                                  </p:stCondLst>
                                  <p:childTnLst>
                                    <p:animEffect transition="out" filter="barn(inVertical)">
                                      <p:cBhvr>
                                        <p:cTn id="124" dur="500"/>
                                        <p:tgtEl>
                                          <p:spTgt spid="62"/>
                                        </p:tgtEl>
                                      </p:cBhvr>
                                    </p:animEffect>
                                    <p:set>
                                      <p:cBhvr>
                                        <p:cTn id="12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26" restart="whenNotActive" fill="hold" evtFilter="cancelBubble" nodeType="interactiveSeq">
                <p:stCondLst>
                  <p:cond evt="onClick" delay="0">
                    <p:tgtEl>
                      <p:spTgt spid="65"/>
                    </p:tgtEl>
                  </p:cond>
                </p:stCondLst>
                <p:endSync evt="end" delay="0">
                  <p:rtn val="all"/>
                </p:endSync>
                <p:childTnLst>
                  <p:par>
                    <p:cTn id="127" fill="hold">
                      <p:stCondLst>
                        <p:cond delay="0"/>
                      </p:stCondLst>
                      <p:childTnLst>
                        <p:par>
                          <p:cTn id="128" fill="hold">
                            <p:stCondLst>
                              <p:cond delay="0"/>
                            </p:stCondLst>
                            <p:childTnLst>
                              <p:par>
                                <p:cTn id="129" presetID="21" presetClass="exit" presetSubtype="1" fill="hold" grpId="0" nodeType="clickEffect">
                                  <p:stCondLst>
                                    <p:cond delay="0"/>
                                  </p:stCondLst>
                                  <p:childTnLst>
                                    <p:animEffect transition="out" filter="wheel(1)">
                                      <p:cBhvr>
                                        <p:cTn id="130" dur="2000"/>
                                        <p:tgtEl>
                                          <p:spTgt spid="65"/>
                                        </p:tgtEl>
                                      </p:cBhvr>
                                    </p:animEffect>
                                    <p:set>
                                      <p:cBhvr>
                                        <p:cTn id="131" dur="1" fill="hold">
                                          <p:stCondLst>
                                            <p:cond delay="19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32" restart="whenNotActive" fill="hold" evtFilter="cancelBubble" nodeType="interactiveSeq">
                <p:stCondLst>
                  <p:cond evt="onClick" delay="0">
                    <p:tgtEl>
                      <p:spTgt spid="77"/>
                    </p:tgtEl>
                  </p:cond>
                </p:stCondLst>
                <p:endSync evt="end" delay="0">
                  <p:rtn val="all"/>
                </p:endSync>
                <p:childTnLst>
                  <p:par>
                    <p:cTn id="133" fill="hold">
                      <p:stCondLst>
                        <p:cond delay="0"/>
                      </p:stCondLst>
                      <p:childTnLst>
                        <p:par>
                          <p:cTn id="134" fill="hold">
                            <p:stCondLst>
                              <p:cond delay="0"/>
                            </p:stCondLst>
                            <p:childTnLst>
                              <p:par>
                                <p:cTn id="135" presetID="14" presetClass="exit" presetSubtype="10" fill="hold" grpId="0" nodeType="clickEffect">
                                  <p:stCondLst>
                                    <p:cond delay="0"/>
                                  </p:stCondLst>
                                  <p:childTnLst>
                                    <p:animEffect transition="out" filter="randombar(horizontal)">
                                      <p:cBhvr>
                                        <p:cTn id="136" dur="500"/>
                                        <p:tgtEl>
                                          <p:spTgt spid="77"/>
                                        </p:tgtEl>
                                      </p:cBhvr>
                                    </p:animEffect>
                                    <p:set>
                                      <p:cBhvr>
                                        <p:cTn id="137" dur="1" fill="hold">
                                          <p:stCondLst>
                                            <p:cond delay="4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138" restart="whenNotActive" fill="hold" evtFilter="cancelBubble" nodeType="interactiveSeq">
                <p:stCondLst>
                  <p:cond evt="onClick" delay="0">
                    <p:tgtEl>
                      <p:spTgt spid="7"/>
                    </p:tgtEl>
                  </p:cond>
                </p:stCondLst>
                <p:endSync evt="end" delay="0">
                  <p:rtn val="all"/>
                </p:endSync>
                <p:childTnLst>
                  <p:par>
                    <p:cTn id="139" fill="hold">
                      <p:stCondLst>
                        <p:cond delay="0"/>
                      </p:stCondLst>
                      <p:childTnLst>
                        <p:par>
                          <p:cTn id="140" fill="hold">
                            <p:stCondLst>
                              <p:cond delay="0"/>
                            </p:stCondLst>
                            <p:childTnLst>
                              <p:par>
                                <p:cTn id="141" presetID="31" presetClass="exit" presetSubtype="0" fill="hold" grpId="0" nodeType="clickEffect">
                                  <p:stCondLst>
                                    <p:cond delay="0"/>
                                  </p:stCondLst>
                                  <p:childTnLst>
                                    <p:anim calcmode="lin" valueType="num">
                                      <p:cBhvr>
                                        <p:cTn id="142" dur="1000"/>
                                        <p:tgtEl>
                                          <p:spTgt spid="7"/>
                                        </p:tgtEl>
                                        <p:attrNameLst>
                                          <p:attrName>ppt_w</p:attrName>
                                        </p:attrNameLst>
                                      </p:cBhvr>
                                      <p:tavLst>
                                        <p:tav tm="0">
                                          <p:val>
                                            <p:strVal val="ppt_w"/>
                                          </p:val>
                                        </p:tav>
                                        <p:tav tm="100000">
                                          <p:val>
                                            <p:fltVal val="0"/>
                                          </p:val>
                                        </p:tav>
                                      </p:tavLst>
                                    </p:anim>
                                    <p:anim calcmode="lin" valueType="num">
                                      <p:cBhvr>
                                        <p:cTn id="143" dur="1000"/>
                                        <p:tgtEl>
                                          <p:spTgt spid="7"/>
                                        </p:tgtEl>
                                        <p:attrNameLst>
                                          <p:attrName>ppt_h</p:attrName>
                                        </p:attrNameLst>
                                      </p:cBhvr>
                                      <p:tavLst>
                                        <p:tav tm="0">
                                          <p:val>
                                            <p:strVal val="ppt_h"/>
                                          </p:val>
                                        </p:tav>
                                        <p:tav tm="100000">
                                          <p:val>
                                            <p:fltVal val="0"/>
                                          </p:val>
                                        </p:tav>
                                      </p:tavLst>
                                    </p:anim>
                                    <p:anim calcmode="lin" valueType="num">
                                      <p:cBhvr>
                                        <p:cTn id="144" dur="1000"/>
                                        <p:tgtEl>
                                          <p:spTgt spid="7"/>
                                        </p:tgtEl>
                                        <p:attrNameLst>
                                          <p:attrName>style.rotation</p:attrName>
                                        </p:attrNameLst>
                                      </p:cBhvr>
                                      <p:tavLst>
                                        <p:tav tm="0">
                                          <p:val>
                                            <p:fltVal val="0"/>
                                          </p:val>
                                        </p:tav>
                                        <p:tav tm="100000">
                                          <p:val>
                                            <p:fltVal val="90"/>
                                          </p:val>
                                        </p:tav>
                                      </p:tavLst>
                                    </p:anim>
                                    <p:animEffect transition="out" filter="fade">
                                      <p:cBhvr>
                                        <p:cTn id="145" dur="1000"/>
                                        <p:tgtEl>
                                          <p:spTgt spid="7"/>
                                        </p:tgtEl>
                                      </p:cBhvr>
                                    </p:animEffect>
                                    <p:set>
                                      <p:cBhvr>
                                        <p:cTn id="146"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7" restart="whenNotActive" fill="hold" evtFilter="cancelBubble" nodeType="interactiveSeq">
                <p:stCondLst>
                  <p:cond evt="onClick" delay="0">
                    <p:tgtEl>
                      <p:spTgt spid="80"/>
                    </p:tgtEl>
                  </p:cond>
                </p:stCondLst>
                <p:endSync evt="end" delay="0">
                  <p:rtn val="all"/>
                </p:endSync>
                <p:childTnLst>
                  <p:par>
                    <p:cTn id="148" fill="hold">
                      <p:stCondLst>
                        <p:cond delay="0"/>
                      </p:stCondLst>
                      <p:childTnLst>
                        <p:par>
                          <p:cTn id="149" fill="hold">
                            <p:stCondLst>
                              <p:cond delay="0"/>
                            </p:stCondLst>
                            <p:childTnLst>
                              <p:par>
                                <p:cTn id="150" presetID="45" presetClass="exit" presetSubtype="0" fill="hold" grpId="0" nodeType="clickEffect">
                                  <p:stCondLst>
                                    <p:cond delay="0"/>
                                  </p:stCondLst>
                                  <p:childTnLst>
                                    <p:animEffect transition="out" filter="fade">
                                      <p:cBhvr>
                                        <p:cTn id="151" dur="2000"/>
                                        <p:tgtEl>
                                          <p:spTgt spid="80"/>
                                        </p:tgtEl>
                                      </p:cBhvr>
                                    </p:animEffect>
                                    <p:anim calcmode="lin" valueType="num">
                                      <p:cBhvr>
                                        <p:cTn id="152" dur="2000"/>
                                        <p:tgtEl>
                                          <p:spTgt spid="8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53" dur="2000"/>
                                        <p:tgtEl>
                                          <p:spTgt spid="80"/>
                                        </p:tgtEl>
                                        <p:attrNameLst>
                                          <p:attrName>ppt_h</p:attrName>
                                        </p:attrNameLst>
                                      </p:cBhvr>
                                      <p:tavLst>
                                        <p:tav tm="0">
                                          <p:val>
                                            <p:strVal val="ppt_h"/>
                                          </p:val>
                                        </p:tav>
                                        <p:tav tm="100000">
                                          <p:val>
                                            <p:strVal val="ppt_h"/>
                                          </p:val>
                                        </p:tav>
                                      </p:tavLst>
                                    </p:anim>
                                    <p:set>
                                      <p:cBhvr>
                                        <p:cTn id="154" dur="1" fill="hold">
                                          <p:stCondLst>
                                            <p:cond delay="19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155" restart="whenNotActive" fill="hold" evtFilter="cancelBubble" nodeType="interactiveSeq">
                <p:stCondLst>
                  <p:cond evt="onClick" delay="0">
                    <p:tgtEl>
                      <p:spTgt spid="85"/>
                    </p:tgtEl>
                  </p:cond>
                </p:stCondLst>
                <p:endSync evt="end" delay="0">
                  <p:rtn val="all"/>
                </p:endSync>
                <p:childTnLst>
                  <p:par>
                    <p:cTn id="156" fill="hold">
                      <p:stCondLst>
                        <p:cond delay="0"/>
                      </p:stCondLst>
                      <p:childTnLst>
                        <p:par>
                          <p:cTn id="157" fill="hold">
                            <p:stCondLst>
                              <p:cond delay="0"/>
                            </p:stCondLst>
                            <p:childTnLst>
                              <p:par>
                                <p:cTn id="158" presetID="21" presetClass="exit" presetSubtype="1" fill="hold" grpId="0" nodeType="clickEffect">
                                  <p:stCondLst>
                                    <p:cond delay="0"/>
                                  </p:stCondLst>
                                  <p:childTnLst>
                                    <p:animEffect transition="out" filter="wheel(1)">
                                      <p:cBhvr>
                                        <p:cTn id="159" dur="2000"/>
                                        <p:tgtEl>
                                          <p:spTgt spid="85"/>
                                        </p:tgtEl>
                                      </p:cBhvr>
                                    </p:animEffect>
                                    <p:set>
                                      <p:cBhvr>
                                        <p:cTn id="160" dur="1" fill="hold">
                                          <p:stCondLst>
                                            <p:cond delay="1999"/>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161" restart="whenNotActive" fill="hold" evtFilter="cancelBubble" nodeType="interactiveSeq">
                <p:stCondLst>
                  <p:cond evt="onClick" delay="0">
                    <p:tgtEl>
                      <p:spTgt spid="88"/>
                    </p:tgtEl>
                  </p:cond>
                </p:stCondLst>
                <p:endSync evt="end" delay="0">
                  <p:rtn val="all"/>
                </p:endSync>
                <p:childTnLst>
                  <p:par>
                    <p:cTn id="162" fill="hold">
                      <p:stCondLst>
                        <p:cond delay="0"/>
                      </p:stCondLst>
                      <p:childTnLst>
                        <p:par>
                          <p:cTn id="163" fill="hold">
                            <p:stCondLst>
                              <p:cond delay="0"/>
                            </p:stCondLst>
                            <p:childTnLst>
                              <p:par>
                                <p:cTn id="164" presetID="14" presetClass="exit" presetSubtype="10" fill="hold" grpId="0" nodeType="clickEffect">
                                  <p:stCondLst>
                                    <p:cond delay="0"/>
                                  </p:stCondLst>
                                  <p:childTnLst>
                                    <p:animEffect transition="out" filter="randombar(horizontal)">
                                      <p:cBhvr>
                                        <p:cTn id="165" dur="500"/>
                                        <p:tgtEl>
                                          <p:spTgt spid="88"/>
                                        </p:tgtEl>
                                      </p:cBhvr>
                                    </p:animEffect>
                                    <p:set>
                                      <p:cBhvr>
                                        <p:cTn id="166" dur="1" fill="hold">
                                          <p:stCondLst>
                                            <p:cond delay="4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167" restart="whenNotActive" fill="hold" evtFilter="cancelBubble" nodeType="interactiveSeq">
                <p:stCondLst>
                  <p:cond evt="onClick" delay="0">
                    <p:tgtEl>
                      <p:spTgt spid="92"/>
                    </p:tgtEl>
                  </p:cond>
                </p:stCondLst>
                <p:endSync evt="end" delay="0">
                  <p:rtn val="all"/>
                </p:endSync>
                <p:childTnLst>
                  <p:par>
                    <p:cTn id="168" fill="hold">
                      <p:stCondLst>
                        <p:cond delay="0"/>
                      </p:stCondLst>
                      <p:childTnLst>
                        <p:par>
                          <p:cTn id="169" fill="hold">
                            <p:stCondLst>
                              <p:cond delay="0"/>
                            </p:stCondLst>
                            <p:childTnLst>
                              <p:par>
                                <p:cTn id="170" presetID="45" presetClass="exit" presetSubtype="0" fill="hold" grpId="0" nodeType="clickEffect">
                                  <p:stCondLst>
                                    <p:cond delay="0"/>
                                  </p:stCondLst>
                                  <p:childTnLst>
                                    <p:animEffect transition="out" filter="fade">
                                      <p:cBhvr>
                                        <p:cTn id="171" dur="2000"/>
                                        <p:tgtEl>
                                          <p:spTgt spid="92"/>
                                        </p:tgtEl>
                                      </p:cBhvr>
                                    </p:animEffect>
                                    <p:anim calcmode="lin" valueType="num">
                                      <p:cBhvr>
                                        <p:cTn id="172" dur="2000"/>
                                        <p:tgtEl>
                                          <p:spTgt spid="9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73" dur="2000"/>
                                        <p:tgtEl>
                                          <p:spTgt spid="92"/>
                                        </p:tgtEl>
                                        <p:attrNameLst>
                                          <p:attrName>ppt_h</p:attrName>
                                        </p:attrNameLst>
                                      </p:cBhvr>
                                      <p:tavLst>
                                        <p:tav tm="0">
                                          <p:val>
                                            <p:strVal val="ppt_h"/>
                                          </p:val>
                                        </p:tav>
                                        <p:tav tm="100000">
                                          <p:val>
                                            <p:strVal val="ppt_h"/>
                                          </p:val>
                                        </p:tav>
                                      </p:tavLst>
                                    </p:anim>
                                    <p:set>
                                      <p:cBhvr>
                                        <p:cTn id="174" dur="1" fill="hold">
                                          <p:stCondLst>
                                            <p:cond delay="19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childTnLst>
        </p:cTn>
      </p:par>
    </p:tnLst>
    <p:bldLst>
      <p:bldP spid="7" grpId="0" animBg="1"/>
      <p:bldP spid="53" grpId="0" animBg="1"/>
      <p:bldP spid="59" grpId="0" animBg="1"/>
      <p:bldP spid="62" grpId="0" animBg="1"/>
      <p:bldP spid="65" grpId="0" animBg="1"/>
      <p:bldP spid="77" grpId="0" animBg="1"/>
      <p:bldP spid="80" grpId="0" animBg="1"/>
      <p:bldP spid="85" grpId="0" animBg="1"/>
      <p:bldP spid="88" grpId="0" animBg="1"/>
      <p:bldP spid="92"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descr="Well Done Confetti - Fingerpaint | Transparent PNG Download #709265 - Vippng">
            <a:hlinkClick r:id="rId2" action="ppaction://hlinksldjump"/>
            <a:extLst>
              <a:ext uri="{FF2B5EF4-FFF2-40B4-BE49-F238E27FC236}">
                <a16:creationId xmlns:a16="http://schemas.microsoft.com/office/drawing/2014/main" id="{0F439708-99FA-4B96-A3FB-71AD09D9C094}"/>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542185" y="4166816"/>
            <a:ext cx="2611884" cy="14620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EEE8BDDA-76AA-C8CD-C276-F6D6776FBBC1}"/>
              </a:ext>
            </a:extLst>
          </p:cNvPr>
          <p:cNvPicPr>
            <a:picLocks noChangeAspect="1" noChangeArrowheads="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17324" y="5125470"/>
            <a:ext cx="1225852" cy="12258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8A36994-CCE1-C171-6CED-D47D98C42A00}"/>
              </a:ext>
            </a:extLst>
          </p:cNvPr>
          <p:cNvPicPr>
            <a:picLocks noChangeAspect="1"/>
          </p:cNvPicPr>
          <p:nvPr/>
        </p:nvPicPr>
        <p:blipFill>
          <a:blip r:embed="rId5">
            <a:extLst>
              <a:ext uri="{837473B0-CC2E-450A-ABE3-18F120FF3D39}">
                <a1611:picAttrSrcUrl xmlns:a1611="http://schemas.microsoft.com/office/drawing/2016/11/main" xmlns="" r:id="rId6"/>
              </a:ext>
            </a:extLst>
          </a:blip>
          <a:stretch>
            <a:fillRect/>
          </a:stretch>
        </p:blipFill>
        <p:spPr>
          <a:xfrm>
            <a:off x="1010345" y="520859"/>
            <a:ext cx="1442323" cy="1676400"/>
          </a:xfrm>
          <a:prstGeom prst="rect">
            <a:avLst/>
          </a:prstGeom>
        </p:spPr>
      </p:pic>
      <p:sp>
        <p:nvSpPr>
          <p:cNvPr id="6" name="Speech Bubble: Rectangle with Corners Rounded 5">
            <a:extLst>
              <a:ext uri="{FF2B5EF4-FFF2-40B4-BE49-F238E27FC236}">
                <a16:creationId xmlns:a16="http://schemas.microsoft.com/office/drawing/2014/main" id="{475CD736-BDB9-ECE5-42AD-E6632A2988D4}"/>
              </a:ext>
            </a:extLst>
          </p:cNvPr>
          <p:cNvSpPr/>
          <p:nvPr/>
        </p:nvSpPr>
        <p:spPr>
          <a:xfrm>
            <a:off x="2556363" y="597058"/>
            <a:ext cx="8625291" cy="1124259"/>
          </a:xfrm>
          <a:prstGeom prst="wedgeRoundRectCallout">
            <a:avLst>
              <a:gd name="adj1" fmla="val -57183"/>
              <a:gd name="adj2" fmla="val 147"/>
              <a:gd name="adj3" fmla="val 16667"/>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Comic Sans MS" panose="030F0702030302020204" pitchFamily="66" charset="0"/>
              </a:rPr>
              <a:t>I like peacocks because ___.</a:t>
            </a:r>
            <a:endParaRPr lang="en-US" sz="4800" dirty="0">
              <a:latin typeface="Comic Sans MS" panose="030F0702030302020204" pitchFamily="66" charset="0"/>
            </a:endParaRPr>
          </a:p>
        </p:txBody>
      </p:sp>
      <p:grpSp>
        <p:nvGrpSpPr>
          <p:cNvPr id="9" name="Group 8">
            <a:extLst>
              <a:ext uri="{FF2B5EF4-FFF2-40B4-BE49-F238E27FC236}">
                <a16:creationId xmlns:a16="http://schemas.microsoft.com/office/drawing/2014/main" id="{0D5FF66B-CD7F-F7CD-9549-2EFB564D439D}"/>
              </a:ext>
            </a:extLst>
          </p:cNvPr>
          <p:cNvGrpSpPr/>
          <p:nvPr/>
        </p:nvGrpSpPr>
        <p:grpSpPr>
          <a:xfrm>
            <a:off x="1074297" y="2827254"/>
            <a:ext cx="2916183" cy="2554938"/>
            <a:chOff x="775361" y="2748330"/>
            <a:chExt cx="2916183" cy="2554938"/>
          </a:xfrm>
        </p:grpSpPr>
        <p:pic>
          <p:nvPicPr>
            <p:cNvPr id="10" name="Google Shape;8811;p69">
              <a:extLst>
                <a:ext uri="{FF2B5EF4-FFF2-40B4-BE49-F238E27FC236}">
                  <a16:creationId xmlns:a16="http://schemas.microsoft.com/office/drawing/2014/main" id="{293AC1D6-81B1-8EB7-44C0-54E8E77CFBA1}"/>
                </a:ext>
              </a:extLst>
            </p:cNvPr>
            <p:cNvPicPr preferRelativeResize="0"/>
            <p:nvPr/>
          </p:nvPicPr>
          <p:blipFill>
            <a:blip r:embed="rId7">
              <a:alphaModFix amt="69000"/>
            </a:blip>
            <a:stretch>
              <a:fillRect/>
            </a:stretch>
          </p:blipFill>
          <p:spPr>
            <a:xfrm flipH="1">
              <a:off x="1678669" y="2748330"/>
              <a:ext cx="1109569" cy="1136990"/>
            </a:xfrm>
            <a:prstGeom prst="rect">
              <a:avLst/>
            </a:prstGeom>
            <a:noFill/>
            <a:ln>
              <a:noFill/>
            </a:ln>
          </p:spPr>
        </p:pic>
        <p:pic>
          <p:nvPicPr>
            <p:cNvPr id="11" name="Picture 10">
              <a:extLst>
                <a:ext uri="{FF2B5EF4-FFF2-40B4-BE49-F238E27FC236}">
                  <a16:creationId xmlns:a16="http://schemas.microsoft.com/office/drawing/2014/main" id="{822B891C-3643-5567-FA1E-5B43DC24CC3B}"/>
                </a:ext>
              </a:extLst>
            </p:cNvPr>
            <p:cNvPicPr>
              <a:picLocks noChangeAspect="1"/>
            </p:cNvPicPr>
            <p:nvPr/>
          </p:nvPicPr>
          <p:blipFill>
            <a:blip r:embed="rId8"/>
            <a:stretch>
              <a:fillRect/>
            </a:stretch>
          </p:blipFill>
          <p:spPr>
            <a:xfrm>
              <a:off x="1755084" y="2786424"/>
              <a:ext cx="1109568" cy="1231499"/>
            </a:xfrm>
            <a:prstGeom prst="rect">
              <a:avLst/>
            </a:prstGeom>
          </p:spPr>
        </p:pic>
        <p:sp>
          <p:nvSpPr>
            <p:cNvPr id="12" name="Rectangle 11">
              <a:extLst>
                <a:ext uri="{FF2B5EF4-FFF2-40B4-BE49-F238E27FC236}">
                  <a16:creationId xmlns:a16="http://schemas.microsoft.com/office/drawing/2014/main" id="{1B594215-CD10-8E83-74F6-A6E35B9BF7E0}"/>
                </a:ext>
              </a:extLst>
            </p:cNvPr>
            <p:cNvSpPr/>
            <p:nvPr/>
          </p:nvSpPr>
          <p:spPr>
            <a:xfrm>
              <a:off x="775361" y="3979829"/>
              <a:ext cx="2916183" cy="1323439"/>
            </a:xfrm>
            <a:prstGeom prst="rect">
              <a:avLst/>
            </a:prstGeom>
            <a:noFill/>
          </p:spPr>
          <p:txBody>
            <a:bodyPr wrap="none" lIns="91440" tIns="45720" rIns="91440" bIns="45720">
              <a:spAutoFit/>
            </a:bodyPr>
            <a:lstStyle/>
            <a:p>
              <a:pPr algn="ctr"/>
              <a:r>
                <a:rPr lang="en-US" sz="4000" dirty="0">
                  <a:ln w="0"/>
                  <a:latin typeface="Comic Sans MS" panose="030F0702030302020204" pitchFamily="66" charset="0"/>
                </a:rPr>
                <a:t>they dance</a:t>
              </a:r>
            </a:p>
            <a:p>
              <a:pPr algn="ctr"/>
              <a:r>
                <a:rPr lang="en-US" sz="4000" dirty="0">
                  <a:ln w="0"/>
                  <a:latin typeface="Comic Sans MS" panose="030F0702030302020204" pitchFamily="66" charset="0"/>
                </a:rPr>
                <a:t> beautifully</a:t>
              </a:r>
              <a:endParaRPr lang="en-US" sz="4000" b="0" cap="none" spc="0" dirty="0">
                <a:ln w="0"/>
                <a:solidFill>
                  <a:schemeClr val="tx1"/>
                </a:solidFill>
                <a:latin typeface="Comic Sans MS" panose="030F0702030302020204" pitchFamily="66" charset="0"/>
              </a:endParaRPr>
            </a:p>
          </p:txBody>
        </p:sp>
      </p:grpSp>
      <p:grpSp>
        <p:nvGrpSpPr>
          <p:cNvPr id="13" name="Group 12">
            <a:extLst>
              <a:ext uri="{FF2B5EF4-FFF2-40B4-BE49-F238E27FC236}">
                <a16:creationId xmlns:a16="http://schemas.microsoft.com/office/drawing/2014/main" id="{4AC4F67A-038B-E01E-B1E8-50AB294F9B24}"/>
              </a:ext>
            </a:extLst>
          </p:cNvPr>
          <p:cNvGrpSpPr/>
          <p:nvPr/>
        </p:nvGrpSpPr>
        <p:grpSpPr>
          <a:xfrm>
            <a:off x="4532235" y="2848876"/>
            <a:ext cx="2605200" cy="2533316"/>
            <a:chOff x="3632057" y="2808046"/>
            <a:chExt cx="2605200" cy="2533316"/>
          </a:xfrm>
        </p:grpSpPr>
        <p:pic>
          <p:nvPicPr>
            <p:cNvPr id="14" name="Google Shape;8810;p69">
              <a:extLst>
                <a:ext uri="{FF2B5EF4-FFF2-40B4-BE49-F238E27FC236}">
                  <a16:creationId xmlns:a16="http://schemas.microsoft.com/office/drawing/2014/main" id="{06363042-5F73-324F-84D6-03A4BDC4C8D2}"/>
                </a:ext>
              </a:extLst>
            </p:cNvPr>
            <p:cNvPicPr preferRelativeResize="0"/>
            <p:nvPr/>
          </p:nvPicPr>
          <p:blipFill>
            <a:blip r:embed="rId9">
              <a:alphaModFix amt="69000"/>
            </a:blip>
            <a:stretch>
              <a:fillRect/>
            </a:stretch>
          </p:blipFill>
          <p:spPr>
            <a:xfrm flipH="1">
              <a:off x="4379872" y="2808046"/>
              <a:ext cx="1109568" cy="1136990"/>
            </a:xfrm>
            <a:prstGeom prst="rect">
              <a:avLst/>
            </a:prstGeom>
            <a:noFill/>
            <a:ln>
              <a:noFill/>
            </a:ln>
          </p:spPr>
        </p:pic>
        <p:pic>
          <p:nvPicPr>
            <p:cNvPr id="15" name="Picture 14">
              <a:extLst>
                <a:ext uri="{FF2B5EF4-FFF2-40B4-BE49-F238E27FC236}">
                  <a16:creationId xmlns:a16="http://schemas.microsoft.com/office/drawing/2014/main" id="{922FCB2D-5B3C-2EE0-EBCC-62025FE0852A}"/>
                </a:ext>
              </a:extLst>
            </p:cNvPr>
            <p:cNvPicPr>
              <a:picLocks noChangeAspect="1"/>
            </p:cNvPicPr>
            <p:nvPr/>
          </p:nvPicPr>
          <p:blipFill>
            <a:blip r:embed="rId10"/>
            <a:stretch>
              <a:fillRect/>
            </a:stretch>
          </p:blipFill>
          <p:spPr>
            <a:xfrm>
              <a:off x="4440367" y="2822423"/>
              <a:ext cx="1115665" cy="1231499"/>
            </a:xfrm>
            <a:prstGeom prst="rect">
              <a:avLst/>
            </a:prstGeom>
          </p:spPr>
        </p:pic>
        <p:sp>
          <p:nvSpPr>
            <p:cNvPr id="16" name="Rectangle 15">
              <a:extLst>
                <a:ext uri="{FF2B5EF4-FFF2-40B4-BE49-F238E27FC236}">
                  <a16:creationId xmlns:a16="http://schemas.microsoft.com/office/drawing/2014/main" id="{E3725117-32E4-D79D-AF5E-E76B96A063A9}"/>
                </a:ext>
              </a:extLst>
            </p:cNvPr>
            <p:cNvSpPr/>
            <p:nvPr/>
          </p:nvSpPr>
          <p:spPr>
            <a:xfrm>
              <a:off x="3632057" y="4017923"/>
              <a:ext cx="2605200" cy="1323439"/>
            </a:xfrm>
            <a:prstGeom prst="rect">
              <a:avLst/>
            </a:prstGeom>
            <a:noFill/>
          </p:spPr>
          <p:txBody>
            <a:bodyPr wrap="none" lIns="91440" tIns="45720" rIns="91440" bIns="45720">
              <a:spAutoFit/>
            </a:bodyPr>
            <a:lstStyle/>
            <a:p>
              <a:pPr algn="ctr"/>
              <a:r>
                <a:rPr lang="en-US" sz="4000" dirty="0">
                  <a:ln w="0"/>
                  <a:latin typeface="Comic Sans MS" panose="030F0702030302020204" pitchFamily="66" charset="0"/>
                </a:rPr>
                <a:t>they roar </a:t>
              </a:r>
            </a:p>
            <a:p>
              <a:pPr algn="ctr"/>
              <a:r>
                <a:rPr lang="en-US" sz="4000" dirty="0">
                  <a:ln w="0"/>
                  <a:latin typeface="Comic Sans MS" panose="030F0702030302020204" pitchFamily="66" charset="0"/>
                </a:rPr>
                <a:t>loudly</a:t>
              </a:r>
              <a:endParaRPr lang="en-US" sz="4000" b="0" cap="none" spc="0" dirty="0">
                <a:ln w="0"/>
                <a:solidFill>
                  <a:schemeClr val="tx1"/>
                </a:solidFill>
                <a:latin typeface="Comic Sans MS" panose="030F0702030302020204" pitchFamily="66" charset="0"/>
              </a:endParaRPr>
            </a:p>
          </p:txBody>
        </p:sp>
      </p:grpSp>
      <p:grpSp>
        <p:nvGrpSpPr>
          <p:cNvPr id="17" name="Group 16">
            <a:extLst>
              <a:ext uri="{FF2B5EF4-FFF2-40B4-BE49-F238E27FC236}">
                <a16:creationId xmlns:a16="http://schemas.microsoft.com/office/drawing/2014/main" id="{BBEFCA54-910E-04F0-1AE1-AE5D30C256D8}"/>
              </a:ext>
            </a:extLst>
          </p:cNvPr>
          <p:cNvGrpSpPr/>
          <p:nvPr/>
        </p:nvGrpSpPr>
        <p:grpSpPr>
          <a:xfrm>
            <a:off x="7619664" y="2808046"/>
            <a:ext cx="2515432" cy="2527395"/>
            <a:chOff x="6103062" y="2852070"/>
            <a:chExt cx="2515432" cy="2527395"/>
          </a:xfrm>
        </p:grpSpPr>
        <p:pic>
          <p:nvPicPr>
            <p:cNvPr id="18" name="Google Shape;8811;p69">
              <a:extLst>
                <a:ext uri="{FF2B5EF4-FFF2-40B4-BE49-F238E27FC236}">
                  <a16:creationId xmlns:a16="http://schemas.microsoft.com/office/drawing/2014/main" id="{C6D23A9F-C59D-518A-44AD-50F1E21AB7B2}"/>
                </a:ext>
              </a:extLst>
            </p:cNvPr>
            <p:cNvPicPr preferRelativeResize="0"/>
            <p:nvPr/>
          </p:nvPicPr>
          <p:blipFill>
            <a:blip r:embed="rId7">
              <a:alphaModFix amt="69000"/>
            </a:blip>
            <a:stretch>
              <a:fillRect/>
            </a:stretch>
          </p:blipFill>
          <p:spPr>
            <a:xfrm flipH="1">
              <a:off x="6737053" y="2852070"/>
              <a:ext cx="1247450" cy="1092966"/>
            </a:xfrm>
            <a:prstGeom prst="rect">
              <a:avLst/>
            </a:prstGeom>
            <a:noFill/>
            <a:ln>
              <a:noFill/>
            </a:ln>
          </p:spPr>
        </p:pic>
        <p:pic>
          <p:nvPicPr>
            <p:cNvPr id="19" name="Picture 18">
              <a:extLst>
                <a:ext uri="{FF2B5EF4-FFF2-40B4-BE49-F238E27FC236}">
                  <a16:creationId xmlns:a16="http://schemas.microsoft.com/office/drawing/2014/main" id="{E2A11F99-8328-C437-A4E8-CCA22CCC72C6}"/>
                </a:ext>
              </a:extLst>
            </p:cNvPr>
            <p:cNvPicPr>
              <a:picLocks noChangeAspect="1"/>
            </p:cNvPicPr>
            <p:nvPr/>
          </p:nvPicPr>
          <p:blipFill>
            <a:blip r:embed="rId11"/>
            <a:stretch>
              <a:fillRect/>
            </a:stretch>
          </p:blipFill>
          <p:spPr>
            <a:xfrm>
              <a:off x="6851537" y="2856287"/>
              <a:ext cx="1132966" cy="1271440"/>
            </a:xfrm>
            <a:prstGeom prst="rect">
              <a:avLst/>
            </a:prstGeom>
          </p:spPr>
        </p:pic>
        <p:sp>
          <p:nvSpPr>
            <p:cNvPr id="20" name="Rectangle 19">
              <a:extLst>
                <a:ext uri="{FF2B5EF4-FFF2-40B4-BE49-F238E27FC236}">
                  <a16:creationId xmlns:a16="http://schemas.microsoft.com/office/drawing/2014/main" id="{1242AC72-7974-235F-91C5-01FC4C192AF9}"/>
                </a:ext>
              </a:extLst>
            </p:cNvPr>
            <p:cNvSpPr/>
            <p:nvPr/>
          </p:nvSpPr>
          <p:spPr>
            <a:xfrm>
              <a:off x="6103062" y="4056026"/>
              <a:ext cx="2515432" cy="1323439"/>
            </a:xfrm>
            <a:prstGeom prst="rect">
              <a:avLst/>
            </a:prstGeom>
            <a:noFill/>
          </p:spPr>
          <p:txBody>
            <a:bodyPr wrap="none" lIns="91440" tIns="45720" rIns="91440" bIns="45720">
              <a:spAutoFit/>
            </a:bodyPr>
            <a:lstStyle/>
            <a:p>
              <a:pPr algn="ctr"/>
              <a:r>
                <a:rPr lang="en-US" sz="4000" dirty="0">
                  <a:ln w="0"/>
                  <a:latin typeface="Comic Sans MS" panose="030F0702030302020204" pitchFamily="66" charset="0"/>
                </a:rPr>
                <a:t>they sing </a:t>
              </a:r>
            </a:p>
            <a:p>
              <a:pPr algn="ctr"/>
              <a:r>
                <a:rPr lang="en-US" sz="4000" dirty="0">
                  <a:ln w="0"/>
                  <a:latin typeface="Comic Sans MS" panose="030F0702030302020204" pitchFamily="66" charset="0"/>
                </a:rPr>
                <a:t>merrily</a:t>
              </a:r>
              <a:endParaRPr lang="en-US" sz="4000" b="0" cap="none" spc="0" dirty="0">
                <a:ln w="0"/>
                <a:solidFill>
                  <a:schemeClr val="tx1"/>
                </a:solidFill>
                <a:latin typeface="Comic Sans MS" panose="030F0702030302020204" pitchFamily="66" charset="0"/>
              </a:endParaRPr>
            </a:p>
          </p:txBody>
        </p:sp>
      </p:grpSp>
      <p:pic>
        <p:nvPicPr>
          <p:cNvPr id="21" name="Picture 20">
            <a:extLst>
              <a:ext uri="{FF2B5EF4-FFF2-40B4-BE49-F238E27FC236}">
                <a16:creationId xmlns:a16="http://schemas.microsoft.com/office/drawing/2014/main" id="{F0EBF5C3-7758-830E-3A7F-A5E66DB1CB43}"/>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2477755" y="2453231"/>
            <a:ext cx="609419" cy="634350"/>
          </a:xfrm>
          <a:prstGeom prst="rect">
            <a:avLst/>
          </a:prstGeom>
        </p:spPr>
      </p:pic>
    </p:spTree>
    <p:extLst>
      <p:ext uri="{BB962C8B-B14F-4D97-AF65-F5344CB8AC3E}">
        <p14:creationId xmlns:p14="http://schemas.microsoft.com/office/powerpoint/2010/main" val="153527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2" descr="Well Done Confetti - Fingerpaint | Transparent PNG Download #709265 - Vippng">
            <a:hlinkClick r:id="rId2" action="ppaction://hlinksldjump"/>
            <a:extLst>
              <a:ext uri="{FF2B5EF4-FFF2-40B4-BE49-F238E27FC236}">
                <a16:creationId xmlns:a16="http://schemas.microsoft.com/office/drawing/2014/main" id="{FA68E937-FEC5-4426-9FC2-A4A42304BFCA}"/>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580116" y="4276309"/>
            <a:ext cx="2611884" cy="14620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4D2F13D1-711E-5865-A7ED-64F523E9332B}"/>
              </a:ext>
            </a:extLst>
          </p:cNvPr>
          <p:cNvPicPr>
            <a:picLocks noChangeAspect="1" noChangeArrowheads="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17324" y="5125470"/>
            <a:ext cx="1225852" cy="12258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E0A4725-FE58-D0C8-201E-B821F4BA10C1}"/>
              </a:ext>
            </a:extLst>
          </p:cNvPr>
          <p:cNvPicPr>
            <a:picLocks noChangeAspect="1"/>
          </p:cNvPicPr>
          <p:nvPr/>
        </p:nvPicPr>
        <p:blipFill>
          <a:blip r:embed="rId5">
            <a:extLst>
              <a:ext uri="{837473B0-CC2E-450A-ABE3-18F120FF3D39}">
                <a1611:picAttrSrcUrl xmlns:a1611="http://schemas.microsoft.com/office/drawing/2016/11/main" xmlns="" r:id="rId6"/>
              </a:ext>
            </a:extLst>
          </a:blip>
          <a:stretch>
            <a:fillRect/>
          </a:stretch>
        </p:blipFill>
        <p:spPr>
          <a:xfrm>
            <a:off x="1021495" y="468086"/>
            <a:ext cx="1442323" cy="1676400"/>
          </a:xfrm>
          <a:prstGeom prst="rect">
            <a:avLst/>
          </a:prstGeom>
        </p:spPr>
      </p:pic>
      <p:sp>
        <p:nvSpPr>
          <p:cNvPr id="6" name="Speech Bubble: Rectangle with Corners Rounded 5">
            <a:extLst>
              <a:ext uri="{FF2B5EF4-FFF2-40B4-BE49-F238E27FC236}">
                <a16:creationId xmlns:a16="http://schemas.microsoft.com/office/drawing/2014/main" id="{709153F0-C2ED-8CDE-4209-0AAAE40D08B2}"/>
              </a:ext>
            </a:extLst>
          </p:cNvPr>
          <p:cNvSpPr/>
          <p:nvPr/>
        </p:nvSpPr>
        <p:spPr>
          <a:xfrm>
            <a:off x="2983571" y="576117"/>
            <a:ext cx="7902487" cy="1462087"/>
          </a:xfrm>
          <a:prstGeom prst="wedgeRoundRectCallout">
            <a:avLst>
              <a:gd name="adj1" fmla="val -60025"/>
              <a:gd name="adj2" fmla="val 147"/>
              <a:gd name="adj3" fmla="val 16667"/>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Comic Sans MS" panose="030F0702030302020204" pitchFamily="66" charset="0"/>
              </a:rPr>
              <a:t>My sister likes lions </a:t>
            </a:r>
          </a:p>
          <a:p>
            <a:pPr algn="ctr"/>
            <a:r>
              <a:rPr lang="en-US" sz="4400" dirty="0">
                <a:solidFill>
                  <a:schemeClr val="tx1"/>
                </a:solidFill>
                <a:latin typeface="Comic Sans MS" panose="030F0702030302020204" pitchFamily="66" charset="0"/>
              </a:rPr>
              <a:t>because ____.</a:t>
            </a:r>
            <a:endParaRPr lang="en-US" sz="4400" dirty="0">
              <a:latin typeface="Comic Sans MS" panose="030F0702030302020204" pitchFamily="66" charset="0"/>
            </a:endParaRPr>
          </a:p>
        </p:txBody>
      </p:sp>
      <p:grpSp>
        <p:nvGrpSpPr>
          <p:cNvPr id="9" name="Group 8">
            <a:extLst>
              <a:ext uri="{FF2B5EF4-FFF2-40B4-BE49-F238E27FC236}">
                <a16:creationId xmlns:a16="http://schemas.microsoft.com/office/drawing/2014/main" id="{564926C4-3FCA-E284-4170-BDB1C6365BF4}"/>
              </a:ext>
            </a:extLst>
          </p:cNvPr>
          <p:cNvGrpSpPr/>
          <p:nvPr/>
        </p:nvGrpSpPr>
        <p:grpSpPr>
          <a:xfrm>
            <a:off x="1435354" y="2808046"/>
            <a:ext cx="2515432" cy="2554938"/>
            <a:chOff x="974478" y="2748330"/>
            <a:chExt cx="2515432" cy="2554938"/>
          </a:xfrm>
        </p:grpSpPr>
        <p:pic>
          <p:nvPicPr>
            <p:cNvPr id="10" name="Google Shape;8811;p69">
              <a:extLst>
                <a:ext uri="{FF2B5EF4-FFF2-40B4-BE49-F238E27FC236}">
                  <a16:creationId xmlns:a16="http://schemas.microsoft.com/office/drawing/2014/main" id="{A6CF8CDA-CA58-EA38-E632-F1E70ED0FB15}"/>
                </a:ext>
              </a:extLst>
            </p:cNvPr>
            <p:cNvPicPr preferRelativeResize="0"/>
            <p:nvPr/>
          </p:nvPicPr>
          <p:blipFill>
            <a:blip r:embed="rId7">
              <a:alphaModFix amt="69000"/>
            </a:blip>
            <a:stretch>
              <a:fillRect/>
            </a:stretch>
          </p:blipFill>
          <p:spPr>
            <a:xfrm flipH="1">
              <a:off x="1678669" y="2748330"/>
              <a:ext cx="1109569" cy="1136990"/>
            </a:xfrm>
            <a:prstGeom prst="rect">
              <a:avLst/>
            </a:prstGeom>
            <a:noFill/>
            <a:ln>
              <a:noFill/>
            </a:ln>
          </p:spPr>
        </p:pic>
        <p:pic>
          <p:nvPicPr>
            <p:cNvPr id="11" name="Picture 10">
              <a:extLst>
                <a:ext uri="{FF2B5EF4-FFF2-40B4-BE49-F238E27FC236}">
                  <a16:creationId xmlns:a16="http://schemas.microsoft.com/office/drawing/2014/main" id="{9666B045-7F03-42F1-0845-1BDCF96F8595}"/>
                </a:ext>
              </a:extLst>
            </p:cNvPr>
            <p:cNvPicPr>
              <a:picLocks noChangeAspect="1"/>
            </p:cNvPicPr>
            <p:nvPr/>
          </p:nvPicPr>
          <p:blipFill>
            <a:blip r:embed="rId8"/>
            <a:stretch>
              <a:fillRect/>
            </a:stretch>
          </p:blipFill>
          <p:spPr>
            <a:xfrm>
              <a:off x="1755084" y="2786424"/>
              <a:ext cx="1109568" cy="1231499"/>
            </a:xfrm>
            <a:prstGeom prst="rect">
              <a:avLst/>
            </a:prstGeom>
          </p:spPr>
        </p:pic>
        <p:sp>
          <p:nvSpPr>
            <p:cNvPr id="13" name="Rectangle 12">
              <a:extLst>
                <a:ext uri="{FF2B5EF4-FFF2-40B4-BE49-F238E27FC236}">
                  <a16:creationId xmlns:a16="http://schemas.microsoft.com/office/drawing/2014/main" id="{3D4B1894-65CC-3422-AEB9-B73848B893E1}"/>
                </a:ext>
              </a:extLst>
            </p:cNvPr>
            <p:cNvSpPr/>
            <p:nvPr/>
          </p:nvSpPr>
          <p:spPr>
            <a:xfrm>
              <a:off x="974478" y="3979829"/>
              <a:ext cx="2515432" cy="1323439"/>
            </a:xfrm>
            <a:prstGeom prst="rect">
              <a:avLst/>
            </a:prstGeom>
            <a:noFill/>
          </p:spPr>
          <p:txBody>
            <a:bodyPr wrap="none" lIns="91440" tIns="45720" rIns="91440" bIns="45720">
              <a:spAutoFit/>
            </a:bodyPr>
            <a:lstStyle/>
            <a:p>
              <a:pPr algn="ctr"/>
              <a:r>
                <a:rPr lang="en-US" sz="4000" dirty="0">
                  <a:ln w="0"/>
                  <a:latin typeface="Comic Sans MS" panose="030F0702030302020204" pitchFamily="66" charset="0"/>
                </a:rPr>
                <a:t>they sing </a:t>
              </a:r>
            </a:p>
            <a:p>
              <a:pPr algn="ctr"/>
              <a:r>
                <a:rPr lang="en-US" sz="4000" dirty="0">
                  <a:ln w="0"/>
                  <a:latin typeface="Comic Sans MS" panose="030F0702030302020204" pitchFamily="66" charset="0"/>
                </a:rPr>
                <a:t>merrily</a:t>
              </a:r>
              <a:endParaRPr lang="en-US" sz="4000" b="0" cap="none" spc="0" dirty="0">
                <a:ln w="0"/>
                <a:solidFill>
                  <a:schemeClr val="tx1"/>
                </a:solidFill>
                <a:latin typeface="Comic Sans MS" panose="030F0702030302020204" pitchFamily="66" charset="0"/>
              </a:endParaRPr>
            </a:p>
          </p:txBody>
        </p:sp>
      </p:grpSp>
      <p:grpSp>
        <p:nvGrpSpPr>
          <p:cNvPr id="14" name="Group 13">
            <a:extLst>
              <a:ext uri="{FF2B5EF4-FFF2-40B4-BE49-F238E27FC236}">
                <a16:creationId xmlns:a16="http://schemas.microsoft.com/office/drawing/2014/main" id="{E1584611-9B37-4DF1-3C69-7806A7A19F16}"/>
              </a:ext>
            </a:extLst>
          </p:cNvPr>
          <p:cNvGrpSpPr/>
          <p:nvPr/>
        </p:nvGrpSpPr>
        <p:grpSpPr>
          <a:xfrm>
            <a:off x="4840505" y="2802125"/>
            <a:ext cx="2207657" cy="2533316"/>
            <a:chOff x="3894370" y="2808046"/>
            <a:chExt cx="2207657" cy="2533316"/>
          </a:xfrm>
        </p:grpSpPr>
        <p:pic>
          <p:nvPicPr>
            <p:cNvPr id="15" name="Google Shape;8810;p69">
              <a:extLst>
                <a:ext uri="{FF2B5EF4-FFF2-40B4-BE49-F238E27FC236}">
                  <a16:creationId xmlns:a16="http://schemas.microsoft.com/office/drawing/2014/main" id="{14E21FE4-B6A9-CABD-FD70-F46CB98036D5}"/>
                </a:ext>
              </a:extLst>
            </p:cNvPr>
            <p:cNvPicPr preferRelativeResize="0"/>
            <p:nvPr/>
          </p:nvPicPr>
          <p:blipFill>
            <a:blip r:embed="rId9">
              <a:alphaModFix amt="69000"/>
            </a:blip>
            <a:stretch>
              <a:fillRect/>
            </a:stretch>
          </p:blipFill>
          <p:spPr>
            <a:xfrm flipH="1">
              <a:off x="4379872" y="2808046"/>
              <a:ext cx="1109568" cy="1136990"/>
            </a:xfrm>
            <a:prstGeom prst="rect">
              <a:avLst/>
            </a:prstGeom>
            <a:noFill/>
            <a:ln>
              <a:noFill/>
            </a:ln>
          </p:spPr>
        </p:pic>
        <p:pic>
          <p:nvPicPr>
            <p:cNvPr id="16" name="Picture 15">
              <a:extLst>
                <a:ext uri="{FF2B5EF4-FFF2-40B4-BE49-F238E27FC236}">
                  <a16:creationId xmlns:a16="http://schemas.microsoft.com/office/drawing/2014/main" id="{C03C092C-9C9E-52A8-9C36-4CB4423548B3}"/>
                </a:ext>
              </a:extLst>
            </p:cNvPr>
            <p:cNvPicPr>
              <a:picLocks noChangeAspect="1"/>
            </p:cNvPicPr>
            <p:nvPr/>
          </p:nvPicPr>
          <p:blipFill>
            <a:blip r:embed="rId10"/>
            <a:stretch>
              <a:fillRect/>
            </a:stretch>
          </p:blipFill>
          <p:spPr>
            <a:xfrm>
              <a:off x="4440367" y="2822423"/>
              <a:ext cx="1115665" cy="1231499"/>
            </a:xfrm>
            <a:prstGeom prst="rect">
              <a:avLst/>
            </a:prstGeom>
          </p:spPr>
        </p:pic>
        <p:sp>
          <p:nvSpPr>
            <p:cNvPr id="17" name="Rectangle 16">
              <a:extLst>
                <a:ext uri="{FF2B5EF4-FFF2-40B4-BE49-F238E27FC236}">
                  <a16:creationId xmlns:a16="http://schemas.microsoft.com/office/drawing/2014/main" id="{9A09BDF2-EBC6-19D6-7130-EDDF44CD1BE3}"/>
                </a:ext>
              </a:extLst>
            </p:cNvPr>
            <p:cNvSpPr/>
            <p:nvPr/>
          </p:nvSpPr>
          <p:spPr>
            <a:xfrm>
              <a:off x="3894370" y="4017923"/>
              <a:ext cx="2207657" cy="1323439"/>
            </a:xfrm>
            <a:prstGeom prst="rect">
              <a:avLst/>
            </a:prstGeom>
            <a:noFill/>
          </p:spPr>
          <p:txBody>
            <a:bodyPr wrap="none" lIns="91440" tIns="45720" rIns="91440" bIns="45720">
              <a:spAutoFit/>
            </a:bodyPr>
            <a:lstStyle/>
            <a:p>
              <a:pPr algn="ctr"/>
              <a:r>
                <a:rPr lang="en-US" sz="4000" dirty="0">
                  <a:ln w="0"/>
                  <a:latin typeface="Comic Sans MS" panose="030F0702030302020204" pitchFamily="66" charset="0"/>
                </a:rPr>
                <a:t>they run</a:t>
              </a:r>
            </a:p>
            <a:p>
              <a:pPr algn="ctr"/>
              <a:r>
                <a:rPr lang="en-US" sz="4000" dirty="0">
                  <a:ln w="0"/>
                  <a:latin typeface="Comic Sans MS" panose="030F0702030302020204" pitchFamily="66" charset="0"/>
                </a:rPr>
                <a:t>quickly</a:t>
              </a:r>
              <a:endParaRPr lang="en-US" sz="4000" b="0" cap="none" spc="0" dirty="0">
                <a:ln w="0"/>
                <a:solidFill>
                  <a:schemeClr val="tx1"/>
                </a:solidFill>
                <a:latin typeface="Comic Sans MS" panose="030F0702030302020204" pitchFamily="66" charset="0"/>
              </a:endParaRPr>
            </a:p>
          </p:txBody>
        </p:sp>
      </p:grpSp>
      <p:grpSp>
        <p:nvGrpSpPr>
          <p:cNvPr id="18" name="Group 17">
            <a:extLst>
              <a:ext uri="{FF2B5EF4-FFF2-40B4-BE49-F238E27FC236}">
                <a16:creationId xmlns:a16="http://schemas.microsoft.com/office/drawing/2014/main" id="{F3D1DF5A-533C-EA31-CEBF-3D537413B33E}"/>
              </a:ext>
            </a:extLst>
          </p:cNvPr>
          <p:cNvGrpSpPr/>
          <p:nvPr/>
        </p:nvGrpSpPr>
        <p:grpSpPr>
          <a:xfrm>
            <a:off x="7864801" y="2748304"/>
            <a:ext cx="2605200" cy="2527395"/>
            <a:chOff x="6115420" y="2852070"/>
            <a:chExt cx="2605200" cy="2527395"/>
          </a:xfrm>
        </p:grpSpPr>
        <p:pic>
          <p:nvPicPr>
            <p:cNvPr id="19" name="Google Shape;8811;p69">
              <a:extLst>
                <a:ext uri="{FF2B5EF4-FFF2-40B4-BE49-F238E27FC236}">
                  <a16:creationId xmlns:a16="http://schemas.microsoft.com/office/drawing/2014/main" id="{B420FB68-1517-BA57-81F7-9E23D2CE3476}"/>
                </a:ext>
              </a:extLst>
            </p:cNvPr>
            <p:cNvPicPr preferRelativeResize="0"/>
            <p:nvPr/>
          </p:nvPicPr>
          <p:blipFill>
            <a:blip r:embed="rId7">
              <a:alphaModFix amt="69000"/>
            </a:blip>
            <a:stretch>
              <a:fillRect/>
            </a:stretch>
          </p:blipFill>
          <p:spPr>
            <a:xfrm flipH="1">
              <a:off x="6737053" y="2852070"/>
              <a:ext cx="1247450" cy="1092966"/>
            </a:xfrm>
            <a:prstGeom prst="rect">
              <a:avLst/>
            </a:prstGeom>
            <a:noFill/>
            <a:ln>
              <a:noFill/>
            </a:ln>
          </p:spPr>
        </p:pic>
        <p:pic>
          <p:nvPicPr>
            <p:cNvPr id="20" name="Picture 19">
              <a:extLst>
                <a:ext uri="{FF2B5EF4-FFF2-40B4-BE49-F238E27FC236}">
                  <a16:creationId xmlns:a16="http://schemas.microsoft.com/office/drawing/2014/main" id="{13E7DBF6-47A0-1B8D-405E-21B51E4805D0}"/>
                </a:ext>
              </a:extLst>
            </p:cNvPr>
            <p:cNvPicPr>
              <a:picLocks noChangeAspect="1"/>
            </p:cNvPicPr>
            <p:nvPr/>
          </p:nvPicPr>
          <p:blipFill>
            <a:blip r:embed="rId11"/>
            <a:stretch>
              <a:fillRect/>
            </a:stretch>
          </p:blipFill>
          <p:spPr>
            <a:xfrm>
              <a:off x="6851537" y="2856287"/>
              <a:ext cx="1132966" cy="1271440"/>
            </a:xfrm>
            <a:prstGeom prst="rect">
              <a:avLst/>
            </a:prstGeom>
          </p:spPr>
        </p:pic>
        <p:sp>
          <p:nvSpPr>
            <p:cNvPr id="21" name="Rectangle 20">
              <a:extLst>
                <a:ext uri="{FF2B5EF4-FFF2-40B4-BE49-F238E27FC236}">
                  <a16:creationId xmlns:a16="http://schemas.microsoft.com/office/drawing/2014/main" id="{BF4F7199-FE28-C593-B679-63B475E7BFE3}"/>
                </a:ext>
              </a:extLst>
            </p:cNvPr>
            <p:cNvSpPr/>
            <p:nvPr/>
          </p:nvSpPr>
          <p:spPr>
            <a:xfrm>
              <a:off x="6115420" y="4056026"/>
              <a:ext cx="2605200" cy="1323439"/>
            </a:xfrm>
            <a:prstGeom prst="rect">
              <a:avLst/>
            </a:prstGeom>
            <a:noFill/>
          </p:spPr>
          <p:txBody>
            <a:bodyPr wrap="none" lIns="91440" tIns="45720" rIns="91440" bIns="45720">
              <a:spAutoFit/>
            </a:bodyPr>
            <a:lstStyle/>
            <a:p>
              <a:pPr algn="ctr"/>
              <a:r>
                <a:rPr lang="en-US" sz="4000" dirty="0">
                  <a:ln w="0"/>
                  <a:latin typeface="Comic Sans MS" panose="030F0702030302020204" pitchFamily="66" charset="0"/>
                </a:rPr>
                <a:t>they roar </a:t>
              </a:r>
            </a:p>
            <a:p>
              <a:pPr algn="ctr"/>
              <a:r>
                <a:rPr lang="en-US" sz="4000" dirty="0">
                  <a:ln w="0"/>
                  <a:latin typeface="Comic Sans MS" panose="030F0702030302020204" pitchFamily="66" charset="0"/>
                </a:rPr>
                <a:t>loudly</a:t>
              </a:r>
              <a:endParaRPr lang="en-US" sz="4000" b="0" cap="none" spc="0" dirty="0">
                <a:ln w="0"/>
                <a:solidFill>
                  <a:schemeClr val="tx1"/>
                </a:solidFill>
                <a:latin typeface="Comic Sans MS" panose="030F0702030302020204" pitchFamily="66" charset="0"/>
              </a:endParaRPr>
            </a:p>
          </p:txBody>
        </p:sp>
      </p:grpSp>
      <p:pic>
        <p:nvPicPr>
          <p:cNvPr id="22" name="Picture 21">
            <a:extLst>
              <a:ext uri="{FF2B5EF4-FFF2-40B4-BE49-F238E27FC236}">
                <a16:creationId xmlns:a16="http://schemas.microsoft.com/office/drawing/2014/main" id="{BC68084C-38BF-A98F-435F-2EFF0F2372B3}"/>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8970697" y="2290913"/>
            <a:ext cx="609419" cy="634350"/>
          </a:xfrm>
          <a:prstGeom prst="rect">
            <a:avLst/>
          </a:prstGeom>
        </p:spPr>
      </p:pic>
    </p:spTree>
    <p:extLst>
      <p:ext uri="{BB962C8B-B14F-4D97-AF65-F5344CB8AC3E}">
        <p14:creationId xmlns:p14="http://schemas.microsoft.com/office/powerpoint/2010/main" val="83889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2" descr="Well Done Confetti - Fingerpaint | Transparent PNG Download #709265 - Vippng">
            <a:hlinkClick r:id="rId2" action="ppaction://hlinksldjump"/>
            <a:extLst>
              <a:ext uri="{FF2B5EF4-FFF2-40B4-BE49-F238E27FC236}">
                <a16:creationId xmlns:a16="http://schemas.microsoft.com/office/drawing/2014/main" id="{9AAE4062-D5C2-4BFD-AC44-D90AAD88FA75}"/>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598992" y="4062640"/>
            <a:ext cx="2611884" cy="14620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79A6BF5F-393A-EC25-F120-A565DE631430}"/>
              </a:ext>
            </a:extLst>
          </p:cNvPr>
          <p:cNvPicPr>
            <a:picLocks noChangeAspect="1" noChangeArrowheads="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17324" y="5125470"/>
            <a:ext cx="1225852" cy="12258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D9258AF-AA3A-1F66-3224-D03F2FE2C9A4}"/>
              </a:ext>
            </a:extLst>
          </p:cNvPr>
          <p:cNvPicPr>
            <a:picLocks noChangeAspect="1"/>
          </p:cNvPicPr>
          <p:nvPr/>
        </p:nvPicPr>
        <p:blipFill>
          <a:blip r:embed="rId5">
            <a:extLst>
              <a:ext uri="{837473B0-CC2E-450A-ABE3-18F120FF3D39}">
                <a1611:picAttrSrcUrl xmlns:a1611="http://schemas.microsoft.com/office/drawing/2016/11/main" xmlns="" r:id="rId6"/>
              </a:ext>
            </a:extLst>
          </a:blip>
          <a:stretch>
            <a:fillRect/>
          </a:stretch>
        </p:blipFill>
        <p:spPr>
          <a:xfrm>
            <a:off x="1023408" y="675477"/>
            <a:ext cx="1442323" cy="1676400"/>
          </a:xfrm>
          <a:prstGeom prst="rect">
            <a:avLst/>
          </a:prstGeom>
        </p:spPr>
      </p:pic>
      <p:sp>
        <p:nvSpPr>
          <p:cNvPr id="4" name="Speech Bubble: Rectangle with Corners Rounded 3">
            <a:extLst>
              <a:ext uri="{FF2B5EF4-FFF2-40B4-BE49-F238E27FC236}">
                <a16:creationId xmlns:a16="http://schemas.microsoft.com/office/drawing/2014/main" id="{1AB45754-D951-1A10-FD90-D34833A6677C}"/>
              </a:ext>
            </a:extLst>
          </p:cNvPr>
          <p:cNvSpPr/>
          <p:nvPr/>
        </p:nvSpPr>
        <p:spPr>
          <a:xfrm>
            <a:off x="2569427" y="751676"/>
            <a:ext cx="8371444" cy="1437166"/>
          </a:xfrm>
          <a:prstGeom prst="wedgeRoundRectCallout">
            <a:avLst>
              <a:gd name="adj1" fmla="val -57183"/>
              <a:gd name="adj2" fmla="val 147"/>
              <a:gd name="adj3" fmla="val 16667"/>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Comic Sans MS" panose="030F0702030302020204" pitchFamily="66" charset="0"/>
              </a:rPr>
              <a:t>They have long legs and long necks, too. What are they?</a:t>
            </a:r>
            <a:endParaRPr lang="en-US" sz="4400" dirty="0">
              <a:latin typeface="Comic Sans MS" panose="030F0702030302020204" pitchFamily="66" charset="0"/>
            </a:endParaRPr>
          </a:p>
        </p:txBody>
      </p:sp>
      <p:grpSp>
        <p:nvGrpSpPr>
          <p:cNvPr id="9" name="Group 8">
            <a:extLst>
              <a:ext uri="{FF2B5EF4-FFF2-40B4-BE49-F238E27FC236}">
                <a16:creationId xmlns:a16="http://schemas.microsoft.com/office/drawing/2014/main" id="{649FF83E-ECF9-622F-3229-0E1BF11EDD11}"/>
              </a:ext>
            </a:extLst>
          </p:cNvPr>
          <p:cNvGrpSpPr/>
          <p:nvPr/>
        </p:nvGrpSpPr>
        <p:grpSpPr>
          <a:xfrm>
            <a:off x="1593459" y="3186085"/>
            <a:ext cx="2659703" cy="1939385"/>
            <a:chOff x="903602" y="2748330"/>
            <a:chExt cx="2659703" cy="1939385"/>
          </a:xfrm>
        </p:grpSpPr>
        <p:pic>
          <p:nvPicPr>
            <p:cNvPr id="10" name="Google Shape;8811;p69">
              <a:extLst>
                <a:ext uri="{FF2B5EF4-FFF2-40B4-BE49-F238E27FC236}">
                  <a16:creationId xmlns:a16="http://schemas.microsoft.com/office/drawing/2014/main" id="{3E3A3F20-2EC6-7EF6-3347-D2EDC61AC941}"/>
                </a:ext>
              </a:extLst>
            </p:cNvPr>
            <p:cNvPicPr preferRelativeResize="0"/>
            <p:nvPr/>
          </p:nvPicPr>
          <p:blipFill>
            <a:blip r:embed="rId7">
              <a:alphaModFix amt="69000"/>
            </a:blip>
            <a:stretch>
              <a:fillRect/>
            </a:stretch>
          </p:blipFill>
          <p:spPr>
            <a:xfrm flipH="1">
              <a:off x="1678669" y="2748330"/>
              <a:ext cx="1109569" cy="1136990"/>
            </a:xfrm>
            <a:prstGeom prst="rect">
              <a:avLst/>
            </a:prstGeom>
            <a:noFill/>
            <a:ln>
              <a:noFill/>
            </a:ln>
          </p:spPr>
        </p:pic>
        <p:pic>
          <p:nvPicPr>
            <p:cNvPr id="11" name="Picture 10">
              <a:extLst>
                <a:ext uri="{FF2B5EF4-FFF2-40B4-BE49-F238E27FC236}">
                  <a16:creationId xmlns:a16="http://schemas.microsoft.com/office/drawing/2014/main" id="{35578798-9858-7341-C962-1FFE743ADB10}"/>
                </a:ext>
              </a:extLst>
            </p:cNvPr>
            <p:cNvPicPr>
              <a:picLocks noChangeAspect="1"/>
            </p:cNvPicPr>
            <p:nvPr/>
          </p:nvPicPr>
          <p:blipFill>
            <a:blip r:embed="rId8"/>
            <a:stretch>
              <a:fillRect/>
            </a:stretch>
          </p:blipFill>
          <p:spPr>
            <a:xfrm>
              <a:off x="1755084" y="2786424"/>
              <a:ext cx="1109568" cy="1231499"/>
            </a:xfrm>
            <a:prstGeom prst="rect">
              <a:avLst/>
            </a:prstGeom>
          </p:spPr>
        </p:pic>
        <p:sp>
          <p:nvSpPr>
            <p:cNvPr id="12" name="Rectangle 11">
              <a:extLst>
                <a:ext uri="{FF2B5EF4-FFF2-40B4-BE49-F238E27FC236}">
                  <a16:creationId xmlns:a16="http://schemas.microsoft.com/office/drawing/2014/main" id="{51B31173-A73A-7C54-0D59-55F9FC2D8EDE}"/>
                </a:ext>
              </a:extLst>
            </p:cNvPr>
            <p:cNvSpPr/>
            <p:nvPr/>
          </p:nvSpPr>
          <p:spPr>
            <a:xfrm>
              <a:off x="903602" y="3979829"/>
              <a:ext cx="2659703" cy="707886"/>
            </a:xfrm>
            <a:prstGeom prst="rect">
              <a:avLst/>
            </a:prstGeom>
            <a:noFill/>
          </p:spPr>
          <p:txBody>
            <a:bodyPr wrap="none" lIns="91440" tIns="45720" rIns="91440" bIns="45720">
              <a:spAutoFit/>
            </a:bodyPr>
            <a:lstStyle/>
            <a:p>
              <a:pPr algn="ctr"/>
              <a:r>
                <a:rPr lang="en-US" sz="4000" dirty="0">
                  <a:ln w="0"/>
                  <a:latin typeface="Comic Sans MS" panose="030F0702030302020204" pitchFamily="66" charset="0"/>
                </a:rPr>
                <a:t>Crocodiles</a:t>
              </a:r>
              <a:endParaRPr lang="en-US" sz="4000" b="0" cap="none" spc="0" dirty="0">
                <a:ln w="0"/>
                <a:solidFill>
                  <a:schemeClr val="tx1"/>
                </a:solidFill>
                <a:latin typeface="Comic Sans MS" panose="030F0702030302020204" pitchFamily="66" charset="0"/>
              </a:endParaRPr>
            </a:p>
          </p:txBody>
        </p:sp>
      </p:grpSp>
      <p:grpSp>
        <p:nvGrpSpPr>
          <p:cNvPr id="14" name="Group 13">
            <a:extLst>
              <a:ext uri="{FF2B5EF4-FFF2-40B4-BE49-F238E27FC236}">
                <a16:creationId xmlns:a16="http://schemas.microsoft.com/office/drawing/2014/main" id="{DB5926AF-A83E-FB07-E9F2-A50B222AEF1A}"/>
              </a:ext>
            </a:extLst>
          </p:cNvPr>
          <p:cNvGrpSpPr/>
          <p:nvPr/>
        </p:nvGrpSpPr>
        <p:grpSpPr>
          <a:xfrm>
            <a:off x="5051012" y="3174030"/>
            <a:ext cx="2241319" cy="1917763"/>
            <a:chOff x="3821846" y="2808046"/>
            <a:chExt cx="2241319" cy="1917763"/>
          </a:xfrm>
        </p:grpSpPr>
        <p:pic>
          <p:nvPicPr>
            <p:cNvPr id="15" name="Google Shape;8810;p69">
              <a:extLst>
                <a:ext uri="{FF2B5EF4-FFF2-40B4-BE49-F238E27FC236}">
                  <a16:creationId xmlns:a16="http://schemas.microsoft.com/office/drawing/2014/main" id="{B08802EA-1C85-C293-C7DA-E6611DE34D4A}"/>
                </a:ext>
              </a:extLst>
            </p:cNvPr>
            <p:cNvPicPr preferRelativeResize="0"/>
            <p:nvPr/>
          </p:nvPicPr>
          <p:blipFill>
            <a:blip r:embed="rId9">
              <a:alphaModFix amt="69000"/>
            </a:blip>
            <a:stretch>
              <a:fillRect/>
            </a:stretch>
          </p:blipFill>
          <p:spPr>
            <a:xfrm flipH="1">
              <a:off x="4379872" y="2808046"/>
              <a:ext cx="1109568" cy="1136990"/>
            </a:xfrm>
            <a:prstGeom prst="rect">
              <a:avLst/>
            </a:prstGeom>
            <a:noFill/>
            <a:ln>
              <a:noFill/>
            </a:ln>
          </p:spPr>
        </p:pic>
        <p:pic>
          <p:nvPicPr>
            <p:cNvPr id="16" name="Picture 15">
              <a:extLst>
                <a:ext uri="{FF2B5EF4-FFF2-40B4-BE49-F238E27FC236}">
                  <a16:creationId xmlns:a16="http://schemas.microsoft.com/office/drawing/2014/main" id="{B34A06DC-644C-9C2E-68D7-111E02A76EC0}"/>
                </a:ext>
              </a:extLst>
            </p:cNvPr>
            <p:cNvPicPr>
              <a:picLocks noChangeAspect="1"/>
            </p:cNvPicPr>
            <p:nvPr/>
          </p:nvPicPr>
          <p:blipFill>
            <a:blip r:embed="rId10"/>
            <a:stretch>
              <a:fillRect/>
            </a:stretch>
          </p:blipFill>
          <p:spPr>
            <a:xfrm>
              <a:off x="4440367" y="2822423"/>
              <a:ext cx="1115665" cy="1231499"/>
            </a:xfrm>
            <a:prstGeom prst="rect">
              <a:avLst/>
            </a:prstGeom>
          </p:spPr>
        </p:pic>
        <p:sp>
          <p:nvSpPr>
            <p:cNvPr id="17" name="Rectangle 16">
              <a:extLst>
                <a:ext uri="{FF2B5EF4-FFF2-40B4-BE49-F238E27FC236}">
                  <a16:creationId xmlns:a16="http://schemas.microsoft.com/office/drawing/2014/main" id="{D0A80DE1-3D06-DB2C-6333-DA245DBD286C}"/>
                </a:ext>
              </a:extLst>
            </p:cNvPr>
            <p:cNvSpPr/>
            <p:nvPr/>
          </p:nvSpPr>
          <p:spPr>
            <a:xfrm>
              <a:off x="3821846" y="4017923"/>
              <a:ext cx="2241319" cy="707886"/>
            </a:xfrm>
            <a:prstGeom prst="rect">
              <a:avLst/>
            </a:prstGeom>
            <a:noFill/>
          </p:spPr>
          <p:txBody>
            <a:bodyPr wrap="none" lIns="91440" tIns="45720" rIns="91440" bIns="45720">
              <a:spAutoFit/>
            </a:bodyPr>
            <a:lstStyle/>
            <a:p>
              <a:pPr algn="ctr"/>
              <a:r>
                <a:rPr lang="en-US" sz="4000" dirty="0">
                  <a:ln w="0"/>
                  <a:latin typeface="Comic Sans MS" panose="030F0702030302020204" pitchFamily="66" charset="0"/>
                </a:rPr>
                <a:t>Giraffes</a:t>
              </a:r>
              <a:endParaRPr lang="en-US" sz="4000" b="0" cap="none" spc="0" dirty="0">
                <a:ln w="0"/>
                <a:solidFill>
                  <a:schemeClr val="tx1"/>
                </a:solidFill>
                <a:latin typeface="Comic Sans MS" panose="030F0702030302020204" pitchFamily="66" charset="0"/>
              </a:endParaRPr>
            </a:p>
          </p:txBody>
        </p:sp>
      </p:grpSp>
      <p:grpSp>
        <p:nvGrpSpPr>
          <p:cNvPr id="18" name="Group 17">
            <a:extLst>
              <a:ext uri="{FF2B5EF4-FFF2-40B4-BE49-F238E27FC236}">
                <a16:creationId xmlns:a16="http://schemas.microsoft.com/office/drawing/2014/main" id="{A99FA058-B381-39AC-2523-A4E8970CD3B5}"/>
              </a:ext>
            </a:extLst>
          </p:cNvPr>
          <p:cNvGrpSpPr/>
          <p:nvPr/>
        </p:nvGrpSpPr>
        <p:grpSpPr>
          <a:xfrm>
            <a:off x="8261606" y="3106719"/>
            <a:ext cx="1790876" cy="1911842"/>
            <a:chOff x="6522581" y="2852070"/>
            <a:chExt cx="1790876" cy="1911842"/>
          </a:xfrm>
        </p:grpSpPr>
        <p:pic>
          <p:nvPicPr>
            <p:cNvPr id="19" name="Google Shape;8811;p69">
              <a:extLst>
                <a:ext uri="{FF2B5EF4-FFF2-40B4-BE49-F238E27FC236}">
                  <a16:creationId xmlns:a16="http://schemas.microsoft.com/office/drawing/2014/main" id="{E9599F9A-62E2-BAA9-DA57-E96AC5D9A2B6}"/>
                </a:ext>
              </a:extLst>
            </p:cNvPr>
            <p:cNvPicPr preferRelativeResize="0"/>
            <p:nvPr/>
          </p:nvPicPr>
          <p:blipFill>
            <a:blip r:embed="rId7">
              <a:alphaModFix amt="69000"/>
            </a:blip>
            <a:stretch>
              <a:fillRect/>
            </a:stretch>
          </p:blipFill>
          <p:spPr>
            <a:xfrm flipH="1">
              <a:off x="6737053" y="2852070"/>
              <a:ext cx="1247450" cy="1092966"/>
            </a:xfrm>
            <a:prstGeom prst="rect">
              <a:avLst/>
            </a:prstGeom>
            <a:noFill/>
            <a:ln>
              <a:noFill/>
            </a:ln>
          </p:spPr>
        </p:pic>
        <p:pic>
          <p:nvPicPr>
            <p:cNvPr id="20" name="Picture 19">
              <a:extLst>
                <a:ext uri="{FF2B5EF4-FFF2-40B4-BE49-F238E27FC236}">
                  <a16:creationId xmlns:a16="http://schemas.microsoft.com/office/drawing/2014/main" id="{5D56EAF1-BD9C-5457-EB8D-EB90CE239945}"/>
                </a:ext>
              </a:extLst>
            </p:cNvPr>
            <p:cNvPicPr>
              <a:picLocks noChangeAspect="1"/>
            </p:cNvPicPr>
            <p:nvPr/>
          </p:nvPicPr>
          <p:blipFill>
            <a:blip r:embed="rId11"/>
            <a:stretch>
              <a:fillRect/>
            </a:stretch>
          </p:blipFill>
          <p:spPr>
            <a:xfrm>
              <a:off x="6851537" y="2856287"/>
              <a:ext cx="1132966" cy="1271440"/>
            </a:xfrm>
            <a:prstGeom prst="rect">
              <a:avLst/>
            </a:prstGeom>
          </p:spPr>
        </p:pic>
        <p:sp>
          <p:nvSpPr>
            <p:cNvPr id="21" name="Rectangle 20">
              <a:extLst>
                <a:ext uri="{FF2B5EF4-FFF2-40B4-BE49-F238E27FC236}">
                  <a16:creationId xmlns:a16="http://schemas.microsoft.com/office/drawing/2014/main" id="{F4172741-1865-285A-F6B4-031C51B3519C}"/>
                </a:ext>
              </a:extLst>
            </p:cNvPr>
            <p:cNvSpPr/>
            <p:nvPr/>
          </p:nvSpPr>
          <p:spPr>
            <a:xfrm>
              <a:off x="6522581" y="4056026"/>
              <a:ext cx="1790876" cy="707886"/>
            </a:xfrm>
            <a:prstGeom prst="rect">
              <a:avLst/>
            </a:prstGeom>
            <a:noFill/>
          </p:spPr>
          <p:txBody>
            <a:bodyPr wrap="none" lIns="91440" tIns="45720" rIns="91440" bIns="45720">
              <a:spAutoFit/>
            </a:bodyPr>
            <a:lstStyle/>
            <a:p>
              <a:pPr algn="ctr"/>
              <a:r>
                <a:rPr lang="en-US" sz="4000" dirty="0">
                  <a:ln w="0"/>
                  <a:latin typeface="Comic Sans MS" panose="030F0702030302020204" pitchFamily="66" charset="0"/>
                </a:rPr>
                <a:t>H</a:t>
              </a:r>
              <a:r>
                <a:rPr lang="en-US" sz="4000" b="0" cap="none" spc="0" dirty="0">
                  <a:ln w="0"/>
                  <a:solidFill>
                    <a:schemeClr val="tx1"/>
                  </a:solidFill>
                  <a:latin typeface="Comic Sans MS" panose="030F0702030302020204" pitchFamily="66" charset="0"/>
                </a:rPr>
                <a:t>ippos</a:t>
              </a:r>
            </a:p>
          </p:txBody>
        </p:sp>
      </p:grpSp>
      <p:pic>
        <p:nvPicPr>
          <p:cNvPr id="22" name="Picture 21">
            <a:extLst>
              <a:ext uri="{FF2B5EF4-FFF2-40B4-BE49-F238E27FC236}">
                <a16:creationId xmlns:a16="http://schemas.microsoft.com/office/drawing/2014/main" id="{E2209288-3CC8-57B2-9667-DB70EF3A096C}"/>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6011101" y="2794650"/>
            <a:ext cx="609419" cy="634350"/>
          </a:xfrm>
          <a:prstGeom prst="rect">
            <a:avLst/>
          </a:prstGeom>
        </p:spPr>
      </p:pic>
    </p:spTree>
    <p:extLst>
      <p:ext uri="{BB962C8B-B14F-4D97-AF65-F5344CB8AC3E}">
        <p14:creationId xmlns:p14="http://schemas.microsoft.com/office/powerpoint/2010/main" val="3107369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6D6907-9042-4A70-B870-1ECA4C5F0583}"/>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1159386" y="695911"/>
            <a:ext cx="1442323" cy="1676400"/>
          </a:xfrm>
          <a:prstGeom prst="rect">
            <a:avLst/>
          </a:prstGeom>
        </p:spPr>
      </p:pic>
      <p:sp>
        <p:nvSpPr>
          <p:cNvPr id="7" name="Speech Bubble: Rectangle with Corners Rounded 6">
            <a:extLst>
              <a:ext uri="{FF2B5EF4-FFF2-40B4-BE49-F238E27FC236}">
                <a16:creationId xmlns:a16="http://schemas.microsoft.com/office/drawing/2014/main" id="{E5FF4991-CF40-4F50-89FE-9BBF69BB529C}"/>
              </a:ext>
            </a:extLst>
          </p:cNvPr>
          <p:cNvSpPr/>
          <p:nvPr/>
        </p:nvSpPr>
        <p:spPr>
          <a:xfrm>
            <a:off x="2705405" y="772110"/>
            <a:ext cx="8371444" cy="1462087"/>
          </a:xfrm>
          <a:prstGeom prst="wedgeRoundRectCallout">
            <a:avLst>
              <a:gd name="adj1" fmla="val -57183"/>
              <a:gd name="adj2" fmla="val 147"/>
              <a:gd name="adj3" fmla="val 16667"/>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Comic Sans MS" panose="030F0702030302020204" pitchFamily="66" charset="0"/>
              </a:rPr>
              <a:t>They have short legs and big bodies. What are they?</a:t>
            </a:r>
          </a:p>
        </p:txBody>
      </p:sp>
      <p:pic>
        <p:nvPicPr>
          <p:cNvPr id="13" name="Picture 2" descr="Well Done Confetti - Fingerpaint | Transparent PNG Download #709265 - Vippng">
            <a:hlinkClick r:id="rId4" action="ppaction://hlinksldjump"/>
            <a:extLst>
              <a:ext uri="{FF2B5EF4-FFF2-40B4-BE49-F238E27FC236}">
                <a16:creationId xmlns:a16="http://schemas.microsoft.com/office/drawing/2014/main" id="{EB42D193-638F-4F92-8E94-350B7658286D}"/>
              </a:ext>
            </a:extLst>
          </p:cNvPr>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498920" y="4127727"/>
            <a:ext cx="2611884" cy="14620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F2CBA00A-B384-7FF0-5975-C5D0F321E5F3}"/>
              </a:ext>
            </a:extLst>
          </p:cNvPr>
          <p:cNvPicPr>
            <a:picLocks noChangeAspect="1" noChangeArrowheads="1"/>
          </p:cNvPicPr>
          <p:nvPr/>
        </p:nvPicPr>
        <p:blipFill>
          <a:blip r:embed="rId6"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04862" y="4976888"/>
            <a:ext cx="1225852" cy="1225852"/>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FAAD28DF-5547-E59F-30FC-139EFB0D4AEF}"/>
              </a:ext>
            </a:extLst>
          </p:cNvPr>
          <p:cNvGrpSpPr/>
          <p:nvPr/>
        </p:nvGrpSpPr>
        <p:grpSpPr>
          <a:xfrm>
            <a:off x="1579135" y="3037503"/>
            <a:ext cx="2252540" cy="1939385"/>
            <a:chOff x="1107183" y="2748330"/>
            <a:chExt cx="2252540" cy="1939385"/>
          </a:xfrm>
        </p:grpSpPr>
        <p:pic>
          <p:nvPicPr>
            <p:cNvPr id="11" name="Google Shape;8811;p69">
              <a:extLst>
                <a:ext uri="{FF2B5EF4-FFF2-40B4-BE49-F238E27FC236}">
                  <a16:creationId xmlns:a16="http://schemas.microsoft.com/office/drawing/2014/main" id="{B6172B5A-9EA1-3A18-9C1E-5AA95BC40AEB}"/>
                </a:ext>
              </a:extLst>
            </p:cNvPr>
            <p:cNvPicPr preferRelativeResize="0"/>
            <p:nvPr/>
          </p:nvPicPr>
          <p:blipFill>
            <a:blip r:embed="rId7">
              <a:alphaModFix amt="69000"/>
            </a:blip>
            <a:stretch>
              <a:fillRect/>
            </a:stretch>
          </p:blipFill>
          <p:spPr>
            <a:xfrm flipH="1">
              <a:off x="1678669" y="2748330"/>
              <a:ext cx="1109569" cy="1136990"/>
            </a:xfrm>
            <a:prstGeom prst="rect">
              <a:avLst/>
            </a:prstGeom>
            <a:noFill/>
            <a:ln>
              <a:noFill/>
            </a:ln>
          </p:spPr>
        </p:pic>
        <p:pic>
          <p:nvPicPr>
            <p:cNvPr id="15" name="Picture 14">
              <a:extLst>
                <a:ext uri="{FF2B5EF4-FFF2-40B4-BE49-F238E27FC236}">
                  <a16:creationId xmlns:a16="http://schemas.microsoft.com/office/drawing/2014/main" id="{A249F135-40EF-5761-3B95-E3448B458848}"/>
                </a:ext>
              </a:extLst>
            </p:cNvPr>
            <p:cNvPicPr>
              <a:picLocks noChangeAspect="1"/>
            </p:cNvPicPr>
            <p:nvPr/>
          </p:nvPicPr>
          <p:blipFill>
            <a:blip r:embed="rId8"/>
            <a:stretch>
              <a:fillRect/>
            </a:stretch>
          </p:blipFill>
          <p:spPr>
            <a:xfrm>
              <a:off x="1755084" y="2786424"/>
              <a:ext cx="1109568" cy="1231499"/>
            </a:xfrm>
            <a:prstGeom prst="rect">
              <a:avLst/>
            </a:prstGeom>
          </p:spPr>
        </p:pic>
        <p:sp>
          <p:nvSpPr>
            <p:cNvPr id="18" name="Rectangle 17">
              <a:extLst>
                <a:ext uri="{FF2B5EF4-FFF2-40B4-BE49-F238E27FC236}">
                  <a16:creationId xmlns:a16="http://schemas.microsoft.com/office/drawing/2014/main" id="{8E6DC1D7-414A-9C47-2C7D-F24BA5E96193}"/>
                </a:ext>
              </a:extLst>
            </p:cNvPr>
            <p:cNvSpPr/>
            <p:nvPr/>
          </p:nvSpPr>
          <p:spPr>
            <a:xfrm>
              <a:off x="1107183" y="3979829"/>
              <a:ext cx="2252540" cy="707886"/>
            </a:xfrm>
            <a:prstGeom prst="rect">
              <a:avLst/>
            </a:prstGeom>
            <a:noFill/>
          </p:spPr>
          <p:txBody>
            <a:bodyPr wrap="none" lIns="91440" tIns="45720" rIns="91440" bIns="45720">
              <a:spAutoFit/>
            </a:bodyPr>
            <a:lstStyle/>
            <a:p>
              <a:pPr algn="ctr"/>
              <a:r>
                <a:rPr lang="en-US" sz="4000" dirty="0">
                  <a:ln w="0"/>
                  <a:latin typeface="Comic Sans MS" panose="030F0702030302020204" pitchFamily="66" charset="0"/>
                </a:rPr>
                <a:t>M</a:t>
              </a:r>
              <a:r>
                <a:rPr lang="en-US" sz="4000" b="0" cap="none" spc="0" dirty="0">
                  <a:ln w="0"/>
                  <a:solidFill>
                    <a:schemeClr val="tx1"/>
                  </a:solidFill>
                  <a:latin typeface="Comic Sans MS" panose="030F0702030302020204" pitchFamily="66" charset="0"/>
                </a:rPr>
                <a:t>onkeys</a:t>
              </a:r>
            </a:p>
          </p:txBody>
        </p:sp>
      </p:grpSp>
      <p:grpSp>
        <p:nvGrpSpPr>
          <p:cNvPr id="31" name="Group 30">
            <a:extLst>
              <a:ext uri="{FF2B5EF4-FFF2-40B4-BE49-F238E27FC236}">
                <a16:creationId xmlns:a16="http://schemas.microsoft.com/office/drawing/2014/main" id="{23CEE893-4131-8941-3616-8B5549F8E730}"/>
              </a:ext>
            </a:extLst>
          </p:cNvPr>
          <p:cNvGrpSpPr/>
          <p:nvPr/>
        </p:nvGrpSpPr>
        <p:grpSpPr>
          <a:xfrm>
            <a:off x="4741211" y="3006661"/>
            <a:ext cx="2241319" cy="1917763"/>
            <a:chOff x="3813997" y="2808046"/>
            <a:chExt cx="2241319" cy="1917763"/>
          </a:xfrm>
        </p:grpSpPr>
        <p:pic>
          <p:nvPicPr>
            <p:cNvPr id="12" name="Google Shape;8810;p69">
              <a:extLst>
                <a:ext uri="{FF2B5EF4-FFF2-40B4-BE49-F238E27FC236}">
                  <a16:creationId xmlns:a16="http://schemas.microsoft.com/office/drawing/2014/main" id="{B59BE948-DCCA-F081-444D-6B9DAB407109}"/>
                </a:ext>
              </a:extLst>
            </p:cNvPr>
            <p:cNvPicPr preferRelativeResize="0"/>
            <p:nvPr/>
          </p:nvPicPr>
          <p:blipFill>
            <a:blip r:embed="rId9">
              <a:alphaModFix amt="69000"/>
            </a:blip>
            <a:stretch>
              <a:fillRect/>
            </a:stretch>
          </p:blipFill>
          <p:spPr>
            <a:xfrm flipH="1">
              <a:off x="4379872" y="2808046"/>
              <a:ext cx="1109568" cy="1136990"/>
            </a:xfrm>
            <a:prstGeom prst="rect">
              <a:avLst/>
            </a:prstGeom>
            <a:noFill/>
            <a:ln>
              <a:noFill/>
            </a:ln>
          </p:spPr>
        </p:pic>
        <p:pic>
          <p:nvPicPr>
            <p:cNvPr id="16" name="Picture 15">
              <a:extLst>
                <a:ext uri="{FF2B5EF4-FFF2-40B4-BE49-F238E27FC236}">
                  <a16:creationId xmlns:a16="http://schemas.microsoft.com/office/drawing/2014/main" id="{E40BD60E-F32B-4F8F-8A28-DB18D4273C2D}"/>
                </a:ext>
              </a:extLst>
            </p:cNvPr>
            <p:cNvPicPr>
              <a:picLocks noChangeAspect="1"/>
            </p:cNvPicPr>
            <p:nvPr/>
          </p:nvPicPr>
          <p:blipFill>
            <a:blip r:embed="rId10"/>
            <a:stretch>
              <a:fillRect/>
            </a:stretch>
          </p:blipFill>
          <p:spPr>
            <a:xfrm>
              <a:off x="4440367" y="2822423"/>
              <a:ext cx="1115665" cy="1231499"/>
            </a:xfrm>
            <a:prstGeom prst="rect">
              <a:avLst/>
            </a:prstGeom>
          </p:spPr>
        </p:pic>
        <p:sp>
          <p:nvSpPr>
            <p:cNvPr id="19" name="Rectangle 18">
              <a:extLst>
                <a:ext uri="{FF2B5EF4-FFF2-40B4-BE49-F238E27FC236}">
                  <a16:creationId xmlns:a16="http://schemas.microsoft.com/office/drawing/2014/main" id="{E59D4C4F-7812-2AEB-2B76-8BE8134A4316}"/>
                </a:ext>
              </a:extLst>
            </p:cNvPr>
            <p:cNvSpPr/>
            <p:nvPr/>
          </p:nvSpPr>
          <p:spPr>
            <a:xfrm>
              <a:off x="3813997" y="4017923"/>
              <a:ext cx="2241319" cy="707886"/>
            </a:xfrm>
            <a:prstGeom prst="rect">
              <a:avLst/>
            </a:prstGeom>
            <a:noFill/>
          </p:spPr>
          <p:txBody>
            <a:bodyPr wrap="none" lIns="91440" tIns="45720" rIns="91440" bIns="45720">
              <a:spAutoFit/>
            </a:bodyPr>
            <a:lstStyle/>
            <a:p>
              <a:pPr algn="ctr"/>
              <a:r>
                <a:rPr lang="en-US" sz="4000" dirty="0">
                  <a:ln w="0"/>
                  <a:latin typeface="Comic Sans MS" panose="030F0702030302020204" pitchFamily="66" charset="0"/>
                </a:rPr>
                <a:t>Giraffes</a:t>
              </a:r>
              <a:endParaRPr lang="en-US" sz="4000" b="0" cap="none" spc="0" dirty="0">
                <a:ln w="0"/>
                <a:solidFill>
                  <a:schemeClr val="tx1"/>
                </a:solidFill>
                <a:latin typeface="Comic Sans MS" panose="030F0702030302020204" pitchFamily="66" charset="0"/>
              </a:endParaRPr>
            </a:p>
          </p:txBody>
        </p:sp>
      </p:grpSp>
      <p:grpSp>
        <p:nvGrpSpPr>
          <p:cNvPr id="25" name="Group 24">
            <a:extLst>
              <a:ext uri="{FF2B5EF4-FFF2-40B4-BE49-F238E27FC236}">
                <a16:creationId xmlns:a16="http://schemas.microsoft.com/office/drawing/2014/main" id="{E61612D6-200C-E018-BD98-BC10F8263321}"/>
              </a:ext>
            </a:extLst>
          </p:cNvPr>
          <p:cNvGrpSpPr/>
          <p:nvPr/>
        </p:nvGrpSpPr>
        <p:grpSpPr>
          <a:xfrm>
            <a:off x="7872829" y="3020959"/>
            <a:ext cx="1790876" cy="1911842"/>
            <a:chOff x="6522581" y="2852070"/>
            <a:chExt cx="1790876" cy="1911842"/>
          </a:xfrm>
        </p:grpSpPr>
        <p:pic>
          <p:nvPicPr>
            <p:cNvPr id="14" name="Google Shape;8811;p69">
              <a:extLst>
                <a:ext uri="{FF2B5EF4-FFF2-40B4-BE49-F238E27FC236}">
                  <a16:creationId xmlns:a16="http://schemas.microsoft.com/office/drawing/2014/main" id="{910BEAEA-73E2-7593-9E42-9CF231C8E8EB}"/>
                </a:ext>
              </a:extLst>
            </p:cNvPr>
            <p:cNvPicPr preferRelativeResize="0"/>
            <p:nvPr/>
          </p:nvPicPr>
          <p:blipFill>
            <a:blip r:embed="rId7">
              <a:alphaModFix amt="69000"/>
            </a:blip>
            <a:stretch>
              <a:fillRect/>
            </a:stretch>
          </p:blipFill>
          <p:spPr>
            <a:xfrm flipH="1">
              <a:off x="6737053" y="2852070"/>
              <a:ext cx="1247450" cy="1092966"/>
            </a:xfrm>
            <a:prstGeom prst="rect">
              <a:avLst/>
            </a:prstGeom>
            <a:noFill/>
            <a:ln>
              <a:noFill/>
            </a:ln>
          </p:spPr>
        </p:pic>
        <p:pic>
          <p:nvPicPr>
            <p:cNvPr id="17" name="Picture 16">
              <a:extLst>
                <a:ext uri="{FF2B5EF4-FFF2-40B4-BE49-F238E27FC236}">
                  <a16:creationId xmlns:a16="http://schemas.microsoft.com/office/drawing/2014/main" id="{B76231DB-8532-4E85-046A-0DA8362B51F7}"/>
                </a:ext>
              </a:extLst>
            </p:cNvPr>
            <p:cNvPicPr>
              <a:picLocks noChangeAspect="1"/>
            </p:cNvPicPr>
            <p:nvPr/>
          </p:nvPicPr>
          <p:blipFill>
            <a:blip r:embed="rId11"/>
            <a:stretch>
              <a:fillRect/>
            </a:stretch>
          </p:blipFill>
          <p:spPr>
            <a:xfrm>
              <a:off x="6851537" y="2856287"/>
              <a:ext cx="1132966" cy="1271440"/>
            </a:xfrm>
            <a:prstGeom prst="rect">
              <a:avLst/>
            </a:prstGeom>
          </p:spPr>
        </p:pic>
        <p:sp>
          <p:nvSpPr>
            <p:cNvPr id="20" name="Rectangle 19">
              <a:extLst>
                <a:ext uri="{FF2B5EF4-FFF2-40B4-BE49-F238E27FC236}">
                  <a16:creationId xmlns:a16="http://schemas.microsoft.com/office/drawing/2014/main" id="{E18B05B5-14D3-5009-990B-AEFD38059138}"/>
                </a:ext>
              </a:extLst>
            </p:cNvPr>
            <p:cNvSpPr/>
            <p:nvPr/>
          </p:nvSpPr>
          <p:spPr>
            <a:xfrm>
              <a:off x="6522581" y="4056026"/>
              <a:ext cx="1790876" cy="707886"/>
            </a:xfrm>
            <a:prstGeom prst="rect">
              <a:avLst/>
            </a:prstGeom>
            <a:noFill/>
          </p:spPr>
          <p:txBody>
            <a:bodyPr wrap="none" lIns="91440" tIns="45720" rIns="91440" bIns="45720">
              <a:spAutoFit/>
            </a:bodyPr>
            <a:lstStyle/>
            <a:p>
              <a:pPr algn="ctr"/>
              <a:r>
                <a:rPr lang="en-US" sz="4000" dirty="0">
                  <a:ln w="0"/>
                  <a:latin typeface="Comic Sans MS" panose="030F0702030302020204" pitchFamily="66" charset="0"/>
                </a:rPr>
                <a:t>H</a:t>
              </a:r>
              <a:r>
                <a:rPr lang="en-US" sz="4000" b="0" cap="none" spc="0" dirty="0">
                  <a:ln w="0"/>
                  <a:solidFill>
                    <a:schemeClr val="tx1"/>
                  </a:solidFill>
                  <a:latin typeface="Comic Sans MS" panose="030F0702030302020204" pitchFamily="66" charset="0"/>
                </a:rPr>
                <a:t>ippos</a:t>
              </a:r>
            </a:p>
          </p:txBody>
        </p:sp>
      </p:grpSp>
      <p:pic>
        <p:nvPicPr>
          <p:cNvPr id="21" name="Picture 20">
            <a:extLst>
              <a:ext uri="{FF2B5EF4-FFF2-40B4-BE49-F238E27FC236}">
                <a16:creationId xmlns:a16="http://schemas.microsoft.com/office/drawing/2014/main" id="{5736CBD4-51C6-53D6-25DA-13E6C9837AFF}"/>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8608009" y="2546612"/>
            <a:ext cx="609419" cy="634350"/>
          </a:xfrm>
          <a:prstGeom prst="rect">
            <a:avLst/>
          </a:prstGeom>
        </p:spPr>
      </p:pic>
    </p:spTree>
    <p:extLst>
      <p:ext uri="{BB962C8B-B14F-4D97-AF65-F5344CB8AC3E}">
        <p14:creationId xmlns:p14="http://schemas.microsoft.com/office/powerpoint/2010/main" val="298594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1604</TotalTime>
  <Words>521</Words>
  <Application>Microsoft Office PowerPoint</Application>
  <PresentationFormat>Widescreen</PresentationFormat>
  <Paragraphs>123</Paragraphs>
  <Slides>26</Slides>
  <Notes>2</Notes>
  <HiddenSlides>10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Calibri Light</vt:lpstr>
      <vt:lpstr>Calibri</vt:lpstr>
      <vt:lpstr>Comic Sans MS</vt:lpstr>
      <vt:lpstr>Fira Sans</vt:lpstr>
      <vt:lpstr>Sport Day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Jinisha K</dc:creator>
  <cp:lastModifiedBy>Giang Do</cp:lastModifiedBy>
  <cp:revision>65</cp:revision>
  <dcterms:created xsi:type="dcterms:W3CDTF">2021-07-16T07:48:46Z</dcterms:created>
  <dcterms:modified xsi:type="dcterms:W3CDTF">2023-10-26T10:02:37Z</dcterms:modified>
</cp:coreProperties>
</file>