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76" r:id="rId2"/>
    <p:sldId id="292" r:id="rId3"/>
    <p:sldId id="278" r:id="rId4"/>
    <p:sldId id="258" r:id="rId5"/>
    <p:sldId id="260" r:id="rId6"/>
    <p:sldId id="263" r:id="rId7"/>
    <p:sldId id="291" r:id="rId8"/>
    <p:sldId id="289" r:id="rId9"/>
    <p:sldId id="294" r:id="rId10"/>
    <p:sldId id="290" r:id="rId11"/>
    <p:sldId id="293" r:id="rId12"/>
    <p:sldId id="279" r:id="rId13"/>
    <p:sldId id="266" r:id="rId14"/>
    <p:sldId id="269" r:id="rId15"/>
    <p:sldId id="271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523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388121"/>
            <a:ext cx="8382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 ĐỨC 1-KẾT NỐI TRI THỨC VỚI CUỘC SỐNG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: PHÒNG, TRÁNH TAI NẠN, THƯƠNG TÍCH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 :</a:t>
            </a: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PHÒNG, TRÁNH NGỘ ĐỘC THỰC PHẨM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viên: Vũ Thị Tươi</a:t>
            </a:r>
          </a:p>
          <a:p>
            <a:r>
              <a:rPr lang="en-US" sz="27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Tiểu học Trung Lập – Vĩnh Bảo – Hải Phòng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54646"/>
            <a:ext cx="1428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-253999"/>
            <a:ext cx="12763500" cy="7213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30200" y="119013"/>
            <a:ext cx="11356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	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cần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gì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" y="537323"/>
            <a:ext cx="4686300" cy="2676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93" y="672236"/>
            <a:ext cx="4743450" cy="2541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6" y="3518106"/>
            <a:ext cx="4311650" cy="2152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93" y="3476628"/>
            <a:ext cx="5289550" cy="22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0" y="-711199"/>
            <a:ext cx="13284199" cy="8616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32" y="3187781"/>
            <a:ext cx="5685668" cy="2661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28" y="128003"/>
            <a:ext cx="8450072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912" y="-266700"/>
            <a:ext cx="12763500" cy="7530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106" y="304398"/>
            <a:ext cx="10366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nên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?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nên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?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Vì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sao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781846"/>
            <a:ext cx="10655301" cy="5527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35899" y="2882901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x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297" y="5280658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541" y="1108963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1" y="2540000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2" name="Rectangle 11"/>
          <p:cNvSpPr/>
          <p:nvPr/>
        </p:nvSpPr>
        <p:spPr>
          <a:xfrm>
            <a:off x="7219950" y="5505453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x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334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309092" y="10160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2382500" cy="78083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2528" y="941963"/>
            <a:ext cx="10754605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đã phòng, tránh ngộ độc thực phẩm như thế nào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1" name="Picture 2" descr="Hình ảnh Thảo Luận Nhóm Học Cuộc Sống Cuộc Sống Học Tập PNG , Dạy Học,  Trường Học, Sinh Viên PNG miễn phí tải tập tin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08" y="1716366"/>
            <a:ext cx="9867792" cy="53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 rot="20231755">
            <a:off x="460365" y="2811751"/>
            <a:ext cx="4453876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</a:t>
            </a:r>
            <a:endParaRPr lang="en-GB" sz="4000" b="1" dirty="0" smtClean="0">
              <a:solidFill>
                <a:srgbClr val="FF000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-140015" y="-61810"/>
            <a:ext cx="12191999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78" y="-177800"/>
            <a:ext cx="13284199" cy="6946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3" y="1716365"/>
            <a:ext cx="6650866" cy="4212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28" y="128003"/>
            <a:ext cx="8450072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9" y="-609600"/>
            <a:ext cx="13284199" cy="8616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01800" y="825351"/>
            <a:ext cx="402590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ử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lí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huống</a:t>
            </a:r>
            <a:endParaRPr lang="en-GB" sz="32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49" y="1758612"/>
            <a:ext cx="6489700" cy="5741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3358" y="1716365"/>
            <a:ext cx="5371991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vi-VN" sz="2800" i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Hiếu và em đi hội chợ gần nhà. Em của Hiếu rất thích nước ngọt có màu xanh, màu đỏ và đòi Hiếu mua.</a:t>
            </a:r>
          </a:p>
          <a:p>
            <a:r>
              <a:rPr lang="vi-VN" sz="2800" i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Nếu là Hiếu, em sẽ nói gì ?</a:t>
            </a:r>
            <a:endParaRPr lang="en-GB" sz="2800" i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999778"/>
            <a:ext cx="6134100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vi-VN" sz="4800" i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4800" i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i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Không nên sử dụng đồ ăn,</a:t>
            </a:r>
          </a:p>
          <a:p>
            <a:r>
              <a:rPr lang="vi-VN" sz="2800" i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nước  uống  không rõ nguồn gốc.</a:t>
            </a:r>
            <a:endParaRPr lang="en-GB" sz="2800" i="1" dirty="0" smtClean="0">
              <a:solidFill>
                <a:srgbClr val="FF000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9" y="0"/>
            <a:ext cx="13284199" cy="7912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7371" y="764113"/>
            <a:ext cx="10121900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vi-VN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được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một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số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đơn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giản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phù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hợp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 độc thực phẩm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6" descr="https://baotuyenquang.com.vn/media/images/2019/12/img_20191203091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083842"/>
            <a:ext cx="9105900" cy="43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78" y="0"/>
            <a:ext cx="13284199" cy="758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99031" y="752058"/>
            <a:ext cx="3168352" cy="6297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2605" y="1716365"/>
            <a:ext cx="9005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      </a:t>
            </a:r>
          </a:p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</a:t>
            </a:r>
            <a:r>
              <a:rPr lang="vi-VN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	    </a:t>
            </a:r>
            <a:r>
              <a:rPr lang="vi-VN" sz="2800" b="1" dirty="0" smtClean="0">
                <a:solidFill>
                  <a:srgbClr val="7030A0"/>
                </a:solidFill>
                <a:latin typeface="iCiel Cadena" panose="02000503000000020004" pitchFamily="2" charset="77"/>
                <a:cs typeface="iCiel Cucho Bold" pitchFamily="50" charset="0"/>
              </a:rPr>
              <a:t>Nhớ điều ăn chín uống sôi</a:t>
            </a:r>
          </a:p>
          <a:p>
            <a:endParaRPr lang="en-US" sz="2800" b="1" dirty="0" smtClean="0">
              <a:solidFill>
                <a:srgbClr val="7030A0"/>
              </a:solidFill>
              <a:latin typeface="iCiel Cadena" panose="02000503000000020004"/>
              <a:cs typeface="iCiel Cucho Bold" pitchFamily="50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iCiel Cadena" panose="02000503000000020004"/>
                <a:cs typeface="iCiel Cucho Bold" pitchFamily="50" charset="0"/>
              </a:rPr>
              <a:t>             </a:t>
            </a:r>
            <a:r>
              <a:rPr lang="vi-VN" sz="2800" b="1" dirty="0" smtClean="0">
                <a:solidFill>
                  <a:srgbClr val="7030A0"/>
                </a:solidFill>
                <a:latin typeface="iCiel Cadena" panose="02000503000000020004"/>
                <a:cs typeface="iCiel Cucho Bold" pitchFamily="50" charset="0"/>
              </a:rPr>
              <a:t>Thực phẩm quá hạn, đồ ôi không dùng.</a:t>
            </a:r>
            <a:endParaRPr lang="en-US" sz="2800" b="1" dirty="0" smtClean="0">
              <a:solidFill>
                <a:srgbClr val="7030A0"/>
              </a:solidFill>
              <a:latin typeface="iCiel Cadena" panose="02000503000000020004"/>
              <a:cs typeface="iCiel Cucho Bold" pitchFamily="50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iCiel Cadena" panose="02000503000000020004"/>
                <a:cs typeface="iCiel Cucho Bold" pitchFamily="50" charset="0"/>
              </a:rPr>
              <a:t>             </a:t>
            </a:r>
            <a:endParaRPr lang="vi-VN" sz="2900" dirty="0">
              <a:solidFill>
                <a:srgbClr val="7030A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2400"/>
            <a:ext cx="11912600" cy="6448425"/>
          </a:xfrm>
        </p:spPr>
      </p:pic>
    </p:spTree>
    <p:extLst>
      <p:ext uri="{BB962C8B-B14F-4D97-AF65-F5344CB8AC3E}">
        <p14:creationId xmlns:p14="http://schemas.microsoft.com/office/powerpoint/2010/main" val="16405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8" y="127000"/>
            <a:ext cx="10278872" cy="1930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2828" y="2300305"/>
            <a:ext cx="104947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MỤC TIÊU: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Nêu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huống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cụ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dễn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đến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  <a:p>
            <a:r>
              <a:rPr lang="en-GB" sz="28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Nhận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biết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nguyên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nhân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hậu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quả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  <a:p>
            <a:r>
              <a:rPr lang="en-GB" sz="28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một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số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đơn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giản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phù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hợp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800" b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3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Bi 17:Tự h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603" y="0"/>
            <a:ext cx="12763500" cy="7093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474773"/>
            <a:ext cx="2899227" cy="9492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76238" y="713761"/>
            <a:ext cx="5424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“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Vè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6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912" y="-266700"/>
            <a:ext cx="12763500" cy="7530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0" y="1716365"/>
            <a:ext cx="5472716" cy="4122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28" y="128003"/>
            <a:ext cx="8450072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573795" y="1272798"/>
            <a:ext cx="1148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iCiel Cadena" panose="020B0604020202020204" charset="0"/>
              </a:rPr>
              <a:t>Bạn</a:t>
            </a:r>
            <a:endParaRPr lang="en-GB" sz="3600" b="1" dirty="0">
              <a:solidFill>
                <a:schemeClr val="bg1"/>
              </a:solidFill>
              <a:latin typeface="iCiel Cadena" panose="020B06040202020202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99"/>
            <a:ext cx="12763500" cy="84206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6907" y="1116158"/>
            <a:ext cx="11356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Vì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sao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những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huống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dưới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đây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có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dẫn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đến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99" y="170683"/>
            <a:ext cx="2944212" cy="1065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17607"/>
            <a:ext cx="9677400" cy="51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78" y="-190500"/>
            <a:ext cx="12763500" cy="7829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029" y="357987"/>
            <a:ext cx="11356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Theo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còn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những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huống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có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dẫn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đến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?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78" y="895361"/>
            <a:ext cx="4314706" cy="282892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4051300"/>
            <a:ext cx="3708399" cy="26417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50" y="4051300"/>
            <a:ext cx="3146050" cy="262888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87" y="958152"/>
            <a:ext cx="3313519" cy="27661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32" y="2009077"/>
            <a:ext cx="3534236" cy="41656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743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-368299"/>
            <a:ext cx="12763500" cy="6563359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95300" y="203200"/>
            <a:ext cx="10416285" cy="93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	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nêu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hậu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quả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độc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phẩm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6" y="1139867"/>
            <a:ext cx="3941294" cy="43243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74" y="1139867"/>
            <a:ext cx="6413957" cy="4114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936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200" y="165101"/>
            <a:ext cx="13258800" cy="6692899"/>
          </a:xfrm>
          <a:prstGeom prst="rect">
            <a:avLst/>
          </a:prstGeom>
        </p:spPr>
      </p:pic>
      <p:pic>
        <p:nvPicPr>
          <p:cNvPr id="6" name="Picture 2" descr="Làm gì để phòng chống ngộ độc thực phẩm trong trường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04850"/>
            <a:ext cx="117729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472</TotalTime>
  <Words>230</Words>
  <Application>Microsoft Office PowerPoint</Application>
  <PresentationFormat>Custom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212</cp:revision>
  <dcterms:created xsi:type="dcterms:W3CDTF">2021-11-15T11:37:02Z</dcterms:created>
  <dcterms:modified xsi:type="dcterms:W3CDTF">2024-05-16T09:15:46Z</dcterms:modified>
</cp:coreProperties>
</file>