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3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3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9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1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8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6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343A1-BDAE-4EC3-9ADD-E41BEC39AA2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audio" Target="../media/audio3.wav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1.wav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audio" Target="../media/audio10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579818FD-E500-4E0E-AC50-9FDCDB2C88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AFC0FAE8-79E0-407C-A9C0-B0170697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634CDBB-8AF5-4A2E-A69C-E4405928FF5C}"/>
              </a:ext>
            </a:extLst>
          </p:cNvPr>
          <p:cNvSpPr txBox="1"/>
          <p:nvPr/>
        </p:nvSpPr>
        <p:spPr>
          <a:xfrm>
            <a:off x="716756" y="1030049"/>
            <a:ext cx="7710488" cy="372292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92D05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MỪNG CÁC EM ĐẾN VỚI TIẾT HỌC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BAE393F1-C90D-4365-A3A1-95013A25B22D}"/>
              </a:ext>
            </a:extLst>
          </p:cNvPr>
          <p:cNvSpPr/>
          <p:nvPr/>
        </p:nvSpPr>
        <p:spPr>
          <a:xfrm>
            <a:off x="2781300" y="2481262"/>
            <a:ext cx="3581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7521849-621C-439C-9B18-7CC58DB73256}"/>
              </a:ext>
            </a:extLst>
          </p:cNvPr>
          <p:cNvSpPr txBox="1"/>
          <p:nvPr/>
        </p:nvSpPr>
        <p:spPr>
          <a:xfrm>
            <a:off x="1515109" y="4605408"/>
            <a:ext cx="5581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C00CC"/>
                </a:solidFill>
                <a:latin typeface="HP001 5 hàng" panose="020B0603050302020204" pitchFamily="34" charset="0"/>
              </a:rPr>
              <a:t>Giáo</a:t>
            </a:r>
            <a:r>
              <a:rPr lang="en-US" sz="4000" b="1" dirty="0">
                <a:solidFill>
                  <a:srgbClr val="CC00CC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HP001 5 hàng" panose="020B0603050302020204" pitchFamily="34" charset="0"/>
              </a:rPr>
              <a:t>viên</a:t>
            </a:r>
            <a:r>
              <a:rPr lang="en-US" sz="4000" b="1" dirty="0">
                <a:solidFill>
                  <a:srgbClr val="CC00CC"/>
                </a:solidFill>
                <a:latin typeface="HP001 5 hàng" panose="020B0603050302020204" pitchFamily="34" charset="0"/>
              </a:rPr>
              <a:t>: </a:t>
            </a:r>
            <a:r>
              <a:rPr lang="vi-VN" sz="4000" b="1" dirty="0" smtClean="0">
                <a:solidFill>
                  <a:srgbClr val="CC00CC"/>
                </a:solidFill>
                <a:latin typeface="HP001 5 hàng" panose="020B0603050302020204" pitchFamily="34" charset="0"/>
              </a:rPr>
              <a:t>Vũ Thị Tươi</a:t>
            </a:r>
            <a:endParaRPr lang="en-US" sz="4000" b="1" dirty="0">
              <a:solidFill>
                <a:srgbClr val="CC00CC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65C9902-FB66-4123-B608-78D4EC6BB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77703E4-7DDE-43C2-88FD-90A0E64B5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552450"/>
            <a:ext cx="7677150" cy="5715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7AE1D11-3A28-44DC-BBBB-8B752C41A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562225" cy="10858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1544F5E-7174-4A92-A333-D8F194FCE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386" y="5429250"/>
            <a:ext cx="5229225" cy="108585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270FA3D-F2DF-4EC4-8670-FE2C677329B9}"/>
              </a:ext>
            </a:extLst>
          </p:cNvPr>
          <p:cNvSpPr/>
          <p:nvPr/>
        </p:nvSpPr>
        <p:spPr>
          <a:xfrm>
            <a:off x="4114798" y="5606652"/>
            <a:ext cx="914399" cy="87868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9E73C10-37AE-4CE5-B029-D543CA6359A0}"/>
              </a:ext>
            </a:extLst>
          </p:cNvPr>
          <p:cNvSpPr/>
          <p:nvPr/>
        </p:nvSpPr>
        <p:spPr>
          <a:xfrm>
            <a:off x="6053136" y="5579268"/>
            <a:ext cx="1019174" cy="85963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840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43897F2-8A59-4376-9E63-F48C314E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8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xmlns="" id="{EB23A2D1-B20F-4350-A3B9-34DE4A6E8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ú Bộ Đội - Cao Lê Hà Trang - Nhạc Thiếu Nhi 2021 - Nhạc Thiếu Nhi Ý Nghĩa Hay Nhất Cho Bé">
            <a:hlinkClick r:id="" action="ppaction://media"/>
            <a:extLst>
              <a:ext uri="{FF2B5EF4-FFF2-40B4-BE49-F238E27FC236}">
                <a16:creationId xmlns:a16="http://schemas.microsoft.com/office/drawing/2014/main" xmlns="" id="{FADBE0C8-366C-4F06-8833-63BD04980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58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075" y="733425"/>
            <a:ext cx="7172325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xmlns="" id="{71B1E76D-EAD3-4C99-9D3B-BCC67F98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BCA5C1A-C008-46C1-AA0C-E04C07041255}"/>
              </a:ext>
            </a:extLst>
          </p:cNvPr>
          <p:cNvSpPr txBox="1"/>
          <p:nvPr/>
        </p:nvSpPr>
        <p:spPr>
          <a:xfrm>
            <a:off x="2350878" y="476250"/>
            <a:ext cx="4442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4000" b="1" dirty="0">
              <a:solidFill>
                <a:srgbClr val="0000FF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13: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2, 3)</a:t>
            </a:r>
          </a:p>
        </p:txBody>
      </p:sp>
    </p:spTree>
    <p:extLst>
      <p:ext uri="{BB962C8B-B14F-4D97-AF65-F5344CB8AC3E}">
        <p14:creationId xmlns:p14="http://schemas.microsoft.com/office/powerpoint/2010/main" val="14134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CCFC9E43-42F7-417E-B334-1A6989C08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82B1DB8-A968-46EF-9DE1-61D77DA39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428625"/>
            <a:ext cx="7915275" cy="5991224"/>
          </a:xfrm>
          <a:prstGeom prst="rect">
            <a:avLst/>
          </a:prstGeom>
        </p:spPr>
      </p:pic>
      <p:sp>
        <p:nvSpPr>
          <p:cNvPr id="2" name="Sao: 5 Cánh 1">
            <a:extLst>
              <a:ext uri="{FF2B5EF4-FFF2-40B4-BE49-F238E27FC236}">
                <a16:creationId xmlns:a16="http://schemas.microsoft.com/office/drawing/2014/main" xmlns="" id="{A7B58E33-72FF-4A10-92F0-78470A827429}"/>
              </a:ext>
            </a:extLst>
          </p:cNvPr>
          <p:cNvSpPr/>
          <p:nvPr/>
        </p:nvSpPr>
        <p:spPr>
          <a:xfrm>
            <a:off x="3224212" y="1685925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ao: 5 Cánh 4">
            <a:extLst>
              <a:ext uri="{FF2B5EF4-FFF2-40B4-BE49-F238E27FC236}">
                <a16:creationId xmlns:a16="http://schemas.microsoft.com/office/drawing/2014/main" xmlns="" id="{7835DC4F-AC62-41D8-9A66-5E7BA5E58F8D}"/>
              </a:ext>
            </a:extLst>
          </p:cNvPr>
          <p:cNvSpPr/>
          <p:nvPr/>
        </p:nvSpPr>
        <p:spPr>
          <a:xfrm>
            <a:off x="3276599" y="4752975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ao: 5 Cánh 5">
            <a:extLst>
              <a:ext uri="{FF2B5EF4-FFF2-40B4-BE49-F238E27FC236}">
                <a16:creationId xmlns:a16="http://schemas.microsoft.com/office/drawing/2014/main" xmlns="" id="{6B6BA7B9-B892-4D48-935C-5AE847D7B190}"/>
              </a:ext>
            </a:extLst>
          </p:cNvPr>
          <p:cNvSpPr/>
          <p:nvPr/>
        </p:nvSpPr>
        <p:spPr>
          <a:xfrm>
            <a:off x="5772150" y="4662487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ao: 5 Cánh 6">
            <a:extLst>
              <a:ext uri="{FF2B5EF4-FFF2-40B4-BE49-F238E27FC236}">
                <a16:creationId xmlns:a16="http://schemas.microsoft.com/office/drawing/2014/main" xmlns="" id="{525452F7-D3E4-4E9D-952F-143842666165}"/>
              </a:ext>
            </a:extLst>
          </p:cNvPr>
          <p:cNvSpPr/>
          <p:nvPr/>
        </p:nvSpPr>
        <p:spPr>
          <a:xfrm>
            <a:off x="7381875" y="3219450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ao: 5 Cánh 7">
            <a:extLst>
              <a:ext uri="{FF2B5EF4-FFF2-40B4-BE49-F238E27FC236}">
                <a16:creationId xmlns:a16="http://schemas.microsoft.com/office/drawing/2014/main" xmlns="" id="{D6A7B95E-5366-41AE-90DB-1D60BF342EB1}"/>
              </a:ext>
            </a:extLst>
          </p:cNvPr>
          <p:cNvSpPr/>
          <p:nvPr/>
        </p:nvSpPr>
        <p:spPr>
          <a:xfrm>
            <a:off x="7150894" y="514350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9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DAFFA001-7E4D-41A8-B6B4-C7FB80C43D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AB1F73C-7253-4C48-AF0F-FA1E4C181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57200"/>
            <a:ext cx="7677150" cy="5738813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0B97113-BAE8-48AF-9D1F-8E1B64EFD806}"/>
              </a:ext>
            </a:extLst>
          </p:cNvPr>
          <p:cNvSpPr/>
          <p:nvPr/>
        </p:nvSpPr>
        <p:spPr>
          <a:xfrm>
            <a:off x="1809750" y="3429000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CF9A69F-9A9D-4BB8-8F99-F006B042F119}"/>
              </a:ext>
            </a:extLst>
          </p:cNvPr>
          <p:cNvSpPr/>
          <p:nvPr/>
        </p:nvSpPr>
        <p:spPr>
          <a:xfrm>
            <a:off x="2619375" y="5019675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643C89EB-59EC-4AEB-A38F-BD6E82F9F78F}"/>
              </a:ext>
            </a:extLst>
          </p:cNvPr>
          <p:cNvSpPr/>
          <p:nvPr/>
        </p:nvSpPr>
        <p:spPr>
          <a:xfrm>
            <a:off x="6343650" y="5210175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D0183DF4-C609-4624-9412-74F893827921}"/>
              </a:ext>
            </a:extLst>
          </p:cNvPr>
          <p:cNvSpPr/>
          <p:nvPr/>
        </p:nvSpPr>
        <p:spPr>
          <a:xfrm>
            <a:off x="7658100" y="3786187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0D88381A-B1A7-434C-A3ED-02928DBDAE71}"/>
              </a:ext>
            </a:extLst>
          </p:cNvPr>
          <p:cNvSpPr/>
          <p:nvPr/>
        </p:nvSpPr>
        <p:spPr>
          <a:xfrm>
            <a:off x="6557962" y="2200275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66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6E92FF4A-8A24-4325-B5FE-DC91563BD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21909E4-1BAD-44DD-966A-3AADF47DC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74640"/>
            <a:ext cx="5676156" cy="34909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53A34F8-09AF-4A22-80D6-29D0FEA05F25}"/>
              </a:ext>
            </a:extLst>
          </p:cNvPr>
          <p:cNvSpPr txBox="1"/>
          <p:nvPr/>
        </p:nvSpPr>
        <p:spPr>
          <a:xfrm>
            <a:off x="847725" y="4286518"/>
            <a:ext cx="76258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bưởi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7F7514A5-8D0A-4B46-8E8B-9562353E340E}"/>
              </a:ext>
            </a:extLst>
          </p:cNvPr>
          <p:cNvSpPr/>
          <p:nvPr/>
        </p:nvSpPr>
        <p:spPr>
          <a:xfrm>
            <a:off x="744810" y="4219574"/>
            <a:ext cx="7654380" cy="1457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bưởi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5?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64E65228-437E-4016-8DCB-3406AAE70491}"/>
              </a:ext>
            </a:extLst>
          </p:cNvPr>
          <p:cNvSpPr/>
          <p:nvPr/>
        </p:nvSpPr>
        <p:spPr>
          <a:xfrm>
            <a:off x="848469" y="619393"/>
            <a:ext cx="628650" cy="6286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FF82C8-B2E7-4A9A-B7AD-2C3C68321731}"/>
              </a:ext>
            </a:extLst>
          </p:cNvPr>
          <p:cNvSpPr txBox="1"/>
          <p:nvPr/>
        </p:nvSpPr>
        <p:spPr>
          <a:xfrm>
            <a:off x="2724150" y="134856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CC853C4-24F2-42D6-9659-BBA9A8223CF9}"/>
              </a:ext>
            </a:extLst>
          </p:cNvPr>
          <p:cNvSpPr txBox="1"/>
          <p:nvPr/>
        </p:nvSpPr>
        <p:spPr>
          <a:xfrm>
            <a:off x="3678623" y="105617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E333E3F-C7CD-425A-B5A8-24C7F86111FE}"/>
              </a:ext>
            </a:extLst>
          </p:cNvPr>
          <p:cNvSpPr txBox="1"/>
          <p:nvPr/>
        </p:nvSpPr>
        <p:spPr>
          <a:xfrm>
            <a:off x="4133850" y="18566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BB47BB-C8B6-4922-A177-B567EA82CF9E}"/>
              </a:ext>
            </a:extLst>
          </p:cNvPr>
          <p:cNvSpPr txBox="1"/>
          <p:nvPr/>
        </p:nvSpPr>
        <p:spPr>
          <a:xfrm>
            <a:off x="4311735" y="1281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A1DEAF20-1562-479A-9686-08F23E0A68E9}"/>
              </a:ext>
            </a:extLst>
          </p:cNvPr>
          <p:cNvSpPr txBox="1"/>
          <p:nvPr/>
        </p:nvSpPr>
        <p:spPr>
          <a:xfrm>
            <a:off x="4901912" y="16353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F86426EF-400F-415B-8AB8-06960E0C1EE8}"/>
              </a:ext>
            </a:extLst>
          </p:cNvPr>
          <p:cNvSpPr txBox="1"/>
          <p:nvPr/>
        </p:nvSpPr>
        <p:spPr>
          <a:xfrm>
            <a:off x="4289409" y="64133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01719B7B-2C29-4B27-AB52-DB6E0E99EB04}"/>
              </a:ext>
            </a:extLst>
          </p:cNvPr>
          <p:cNvSpPr txBox="1"/>
          <p:nvPr/>
        </p:nvSpPr>
        <p:spPr>
          <a:xfrm>
            <a:off x="5108058" y="53854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5E05A6A8-F3E2-451A-81C3-81B8F1B73EE4}"/>
              </a:ext>
            </a:extLst>
          </p:cNvPr>
          <p:cNvSpPr txBox="1"/>
          <p:nvPr/>
        </p:nvSpPr>
        <p:spPr>
          <a:xfrm>
            <a:off x="5752275" y="1181101"/>
            <a:ext cx="44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673A5AE1-611E-43A7-B387-8BEA5F54F377}"/>
              </a:ext>
            </a:extLst>
          </p:cNvPr>
          <p:cNvSpPr txBox="1"/>
          <p:nvPr/>
        </p:nvSpPr>
        <p:spPr>
          <a:xfrm>
            <a:off x="6291876" y="15563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3469B3B5-9C10-4410-BB13-6A4791E6D399}"/>
              </a:ext>
            </a:extLst>
          </p:cNvPr>
          <p:cNvSpPr txBox="1"/>
          <p:nvPr/>
        </p:nvSpPr>
        <p:spPr>
          <a:xfrm>
            <a:off x="6498022" y="9556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FE6F8EF-3E8A-4F77-951F-61B378A418E2}"/>
              </a:ext>
            </a:extLst>
          </p:cNvPr>
          <p:cNvSpPr txBox="1"/>
          <p:nvPr/>
        </p:nvSpPr>
        <p:spPr>
          <a:xfrm>
            <a:off x="5975426" y="490207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54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A386F878-EBDF-4692-8B8B-9C78BA457F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9B79E32-E14F-4A07-B785-CF623B71F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" y="541429"/>
            <a:ext cx="7705725" cy="4440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26920D5-70FD-487F-82DF-5E456A117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4763" y="3835427"/>
            <a:ext cx="5139373" cy="1146147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CB9194C8-BE98-4DB8-B57B-5505EE178EC7}"/>
              </a:ext>
            </a:extLst>
          </p:cNvPr>
          <p:cNvSpPr/>
          <p:nvPr/>
        </p:nvSpPr>
        <p:spPr>
          <a:xfrm>
            <a:off x="2683347" y="3951300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0D98A759-E908-430F-A5D1-6ABA123F21AE}"/>
              </a:ext>
            </a:extLst>
          </p:cNvPr>
          <p:cNvSpPr/>
          <p:nvPr/>
        </p:nvSpPr>
        <p:spPr>
          <a:xfrm>
            <a:off x="4667249" y="3990975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EC06B6D-AE94-4E68-926B-DD1A44341BC4}"/>
              </a:ext>
            </a:extLst>
          </p:cNvPr>
          <p:cNvSpPr/>
          <p:nvPr/>
        </p:nvSpPr>
        <p:spPr>
          <a:xfrm>
            <a:off x="6651151" y="3990975"/>
            <a:ext cx="914400" cy="9905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6807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7A60A0FF-FA03-4285-A4E8-1A2D19BE6F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3F83001-95F0-4702-AE85-48FD676F4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17" y="494267"/>
            <a:ext cx="7624764" cy="57827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A95F03C-3F2C-43BE-A51B-B46CED3A6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3254"/>
            <a:ext cx="2552700" cy="962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E5ACDD5-34ED-4C9C-A787-36CF0FD3D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040" y="5220733"/>
            <a:ext cx="5143500" cy="11430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CD5343B3-64DC-4C7E-9F24-034A6A4C8C95}"/>
              </a:ext>
            </a:extLst>
          </p:cNvPr>
          <p:cNvSpPr/>
          <p:nvPr/>
        </p:nvSpPr>
        <p:spPr>
          <a:xfrm>
            <a:off x="4314825" y="5321261"/>
            <a:ext cx="973931" cy="95571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68F21110-CA47-4F24-A8E6-5F1766A9ED16}"/>
              </a:ext>
            </a:extLst>
          </p:cNvPr>
          <p:cNvSpPr/>
          <p:nvPr/>
        </p:nvSpPr>
        <p:spPr>
          <a:xfrm>
            <a:off x="2324100" y="5321261"/>
            <a:ext cx="973931" cy="98853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8D76D703-66AE-4682-BB41-85D82DCDF2F6}"/>
              </a:ext>
            </a:extLst>
          </p:cNvPr>
          <p:cNvSpPr/>
          <p:nvPr/>
        </p:nvSpPr>
        <p:spPr>
          <a:xfrm>
            <a:off x="6324600" y="5367854"/>
            <a:ext cx="954881" cy="94194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99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51A58F1-F1CB-4C31-9EA7-157B4781C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F649FC9-DB1B-4CB0-9089-9018DFCE6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1" y="1104900"/>
            <a:ext cx="7715250" cy="381712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64FD80C-FB19-46F0-B93C-D5EEA5AD69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849" y="495300"/>
            <a:ext cx="3448050" cy="1219200"/>
          </a:xfrm>
          <a:prstGeom prst="rect">
            <a:avLst/>
          </a:prstGeom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CCE43A3C-9AB9-4DDD-B8C5-634DFC5F4B89}"/>
              </a:ext>
            </a:extLst>
          </p:cNvPr>
          <p:cNvCxnSpPr>
            <a:cxnSpLocks/>
          </p:cNvCxnSpPr>
          <p:nvPr/>
        </p:nvCxnSpPr>
        <p:spPr>
          <a:xfrm>
            <a:off x="2828925" y="2609850"/>
            <a:ext cx="93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261B4DE9-A0F1-47E1-8BBA-37C848BFD3D3}"/>
              </a:ext>
            </a:extLst>
          </p:cNvPr>
          <p:cNvSpPr txBox="1"/>
          <p:nvPr/>
        </p:nvSpPr>
        <p:spPr>
          <a:xfrm>
            <a:off x="3060650" y="24654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520CCB49-0CB7-4DF8-B337-E0307B866F47}"/>
              </a:ext>
            </a:extLst>
          </p:cNvPr>
          <p:cNvSpPr/>
          <p:nvPr/>
        </p:nvSpPr>
        <p:spPr>
          <a:xfrm>
            <a:off x="7377114" y="28685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5243C62B-7288-4784-A652-C3FB5219C97F}"/>
              </a:ext>
            </a:extLst>
          </p:cNvPr>
          <p:cNvSpPr/>
          <p:nvPr/>
        </p:nvSpPr>
        <p:spPr>
          <a:xfrm>
            <a:off x="2236737" y="1996689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BF8D81EF-B743-4ADF-8675-F12D868C5FE9}"/>
              </a:ext>
            </a:extLst>
          </p:cNvPr>
          <p:cNvSpPr/>
          <p:nvPr/>
        </p:nvSpPr>
        <p:spPr>
          <a:xfrm>
            <a:off x="2236737" y="37829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&lt;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461BBBD5-2846-4F3F-A9D3-228202D65CD3}"/>
              </a:ext>
            </a:extLst>
          </p:cNvPr>
          <p:cNvSpPr/>
          <p:nvPr/>
        </p:nvSpPr>
        <p:spPr>
          <a:xfrm>
            <a:off x="2257426" y="28304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6E63175C-A25A-4A52-8246-FBFE90EFCBA9}"/>
              </a:ext>
            </a:extLst>
          </p:cNvPr>
          <p:cNvSpPr/>
          <p:nvPr/>
        </p:nvSpPr>
        <p:spPr>
          <a:xfrm>
            <a:off x="7377114" y="37829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EF8D92C9-AE00-4681-B4B1-E35145AB1A69}"/>
              </a:ext>
            </a:extLst>
          </p:cNvPr>
          <p:cNvSpPr/>
          <p:nvPr/>
        </p:nvSpPr>
        <p:spPr>
          <a:xfrm>
            <a:off x="7377114" y="2025264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942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86</Words>
  <Application>Microsoft Office PowerPoint</Application>
  <PresentationFormat>On-screen Show (4:3)</PresentationFormat>
  <Paragraphs>41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Admin</cp:lastModifiedBy>
  <cp:revision>4</cp:revision>
  <dcterms:created xsi:type="dcterms:W3CDTF">2021-12-10T01:15:52Z</dcterms:created>
  <dcterms:modified xsi:type="dcterms:W3CDTF">2024-05-28T09:23:38Z</dcterms:modified>
</cp:coreProperties>
</file>