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2" r:id="rId4"/>
    <p:sldId id="261" r:id="rId5"/>
    <p:sldId id="257" r:id="rId6"/>
    <p:sldId id="268" r:id="rId7"/>
    <p:sldId id="258" r:id="rId8"/>
    <p:sldId id="263" r:id="rId9"/>
    <p:sldId id="264" r:id="rId10"/>
    <p:sldId id="265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8BE-221A-4513-920A-94FE7E73E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56086-4473-4262-9222-6954E483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463D-7BF6-4B42-A3EE-7611F7D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55047-665E-4FDE-932E-79CFFF91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7558-5FA3-40E5-A97C-8CDE754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B4E0-6E31-4B48-89E7-FCDA848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AD687-9EA5-4E5B-B6FD-2EAF57E7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40E6-2024-45EE-971D-94B666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1AA5-4740-4D63-B838-C05E6BA1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3062-3F29-4C46-B4E4-9F357D8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1FB01-D28E-418D-999B-91F8738E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96491-869C-4EB9-9DD2-94F2665E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89BD-CED5-4D23-8C5E-1C03DD7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577C5-9D55-4811-92E7-F69547E6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CBFBA-0B50-4145-96A6-1D974116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1F67-8E12-4914-8B77-85B6AEA7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E8BC-F179-451B-8D1C-89D2B38A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2820-9895-40B2-8F2D-90EC702D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E053-C575-4FB1-B11D-5E3706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D82FA-6052-400F-803C-FF0141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C341-07C7-46BB-A35C-3E211FD6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7F9B3-D5A7-420D-B144-70C6DE4D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9A01-0AC3-4678-8004-A0AE41A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16D6-938F-4C0F-B3DC-780DAB74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BB91B-A1AB-4D6D-AA75-2EF1EE9B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F641-B716-4238-BD60-9AAA37A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9389-55CF-4D85-8176-79195F9C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2AAA-4EF2-41AC-80FA-B3985897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684F5-3864-4772-A7F7-50D46B02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81E31-4B78-44F4-A5F5-43F9C1BC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3538-AC8A-4E31-9823-9B5E2DA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8362-F36E-4AD7-97A6-84FA111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D7CEB-106C-4E9E-A365-D652574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B9F-718A-4446-B67E-D51F85AC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0FC4E-6FFA-4FBC-AE67-C17E82DD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C11D5-E7EA-4840-9FA3-2B464B8C1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40382-8974-43BB-B4AE-E06450A4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4ADA6-8D58-493E-8D1E-F88FA139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68C24-568B-447A-A817-0D55AA7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A580-3F86-4003-9BAD-C9EABBA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6B8F1-9948-4226-A2BE-A1C2FC8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E378D-9876-4F07-A567-9000015A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50961-3939-4812-9D04-995006A2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886BB-42D3-4578-8718-66B3F8F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3308F-975C-49A1-BF15-A78B2AD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57F18-E01B-4B1B-B23F-3D0841B2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69F0-CE83-4191-90D6-65D26DD3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B674-8B58-4D5A-8EB0-C270425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4CFF3-C4AF-4558-8B5D-7D8825A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07CFC-0803-4774-9C6F-453AB32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6E747-46FC-4893-B9E2-73F2D3B0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F565B-BD2F-4535-BC79-84D4D40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8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0341-5431-477B-B6EE-4618DC20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40BD3-3FB7-4B44-AA69-3B72EE47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0203D-1981-4BD3-BD88-5FB06FF0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99C24-089F-4C59-99CA-86F66A04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B1130-3E7D-4A95-B197-79C51BEF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A0175-6C1F-4F7E-9008-8687B3A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F98DE-4AE4-4872-B351-798D6DD8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46B59-6185-4B45-BCB9-3D06DD05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1BB1D-1271-4281-B6D5-97D4C31B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1C16-29B4-4A5B-87D0-39ED9FF89AD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AC95-266B-46A1-A9C2-B73C5D82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6432-52FA-42A0-B0F7-54D74D81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652" r="9411" b="81594"/>
          <a:stretch/>
        </p:blipFill>
        <p:spPr>
          <a:xfrm>
            <a:off x="2201724" y="1002536"/>
            <a:ext cx="7861577" cy="15313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55C2C7-9854-174F-85D2-4AB9C416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6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A83051-5D02-47B9-ACF8-6752877AE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6446" r="7708" b="37781"/>
          <a:stretch/>
        </p:blipFill>
        <p:spPr>
          <a:xfrm>
            <a:off x="2850595" y="-1"/>
            <a:ext cx="7285864" cy="6874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6999572" y="147485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92E273-2027-48F8-B6CB-2C76A8CE0CB5}"/>
              </a:ext>
            </a:extLst>
          </p:cNvPr>
          <p:cNvSpPr/>
          <p:nvPr/>
        </p:nvSpPr>
        <p:spPr>
          <a:xfrm>
            <a:off x="6999572" y="2785249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E2E469-F289-4CC2-8C5C-2A2E4C28715D}"/>
              </a:ext>
            </a:extLst>
          </p:cNvPr>
          <p:cNvSpPr/>
          <p:nvPr/>
        </p:nvSpPr>
        <p:spPr>
          <a:xfrm>
            <a:off x="6999572" y="409564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1A864E-AE78-45F9-9F25-69EBA9279317}"/>
              </a:ext>
            </a:extLst>
          </p:cNvPr>
          <p:cNvSpPr/>
          <p:nvPr/>
        </p:nvSpPr>
        <p:spPr>
          <a:xfrm>
            <a:off x="6999572" y="5440220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11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9B705-8745-492F-9F16-1110E6567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62707" r="7828" b="9001"/>
          <a:stretch/>
        </p:blipFill>
        <p:spPr>
          <a:xfrm>
            <a:off x="1534574" y="1254512"/>
            <a:ext cx="9122851" cy="4348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DFDD45-372C-480B-87BC-105C81083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8EEC40-AF3D-4AB6-8559-884C38AF6AB6}"/>
              </a:ext>
            </a:extLst>
          </p:cNvPr>
          <p:cNvSpPr/>
          <p:nvPr/>
        </p:nvSpPr>
        <p:spPr>
          <a:xfrm>
            <a:off x="4743308" y="1976659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B0D51-6F2A-443A-9D8D-B24CB1EB1AC3}"/>
              </a:ext>
            </a:extLst>
          </p:cNvPr>
          <p:cNvSpPr/>
          <p:nvPr/>
        </p:nvSpPr>
        <p:spPr>
          <a:xfrm>
            <a:off x="5821259" y="4794201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0F6F7A-7680-4FE1-AE72-98F3185DBF2E}"/>
              </a:ext>
            </a:extLst>
          </p:cNvPr>
          <p:cNvSpPr/>
          <p:nvPr/>
        </p:nvSpPr>
        <p:spPr>
          <a:xfrm>
            <a:off x="9981079" y="3690230"/>
            <a:ext cx="1047477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 cm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26377" r="3690" b="54698"/>
          <a:stretch/>
        </p:blipFill>
        <p:spPr>
          <a:xfrm>
            <a:off x="705677" y="1590259"/>
            <a:ext cx="10235123" cy="31010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D82189-A39B-4713-91B2-6129F80F5E5B}"/>
              </a:ext>
            </a:extLst>
          </p:cNvPr>
          <p:cNvSpPr/>
          <p:nvPr/>
        </p:nvSpPr>
        <p:spPr>
          <a:xfrm>
            <a:off x="8786191" y="2415209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0EB4DC-5A6A-40BF-80EE-A347DCD212C8}"/>
              </a:ext>
            </a:extLst>
          </p:cNvPr>
          <p:cNvSpPr/>
          <p:nvPr/>
        </p:nvSpPr>
        <p:spPr>
          <a:xfrm>
            <a:off x="8774595" y="3601277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6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44974" r="3690" b="29235"/>
          <a:stretch/>
        </p:blipFill>
        <p:spPr>
          <a:xfrm>
            <a:off x="1331843" y="993912"/>
            <a:ext cx="9195472" cy="37967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0F4E98-2A3A-4695-86BA-5171B338D5EA}"/>
              </a:ext>
            </a:extLst>
          </p:cNvPr>
          <p:cNvSpPr/>
          <p:nvPr/>
        </p:nvSpPr>
        <p:spPr>
          <a:xfrm>
            <a:off x="2733261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7092D5-0B74-41AA-864A-007FBE729695}"/>
              </a:ext>
            </a:extLst>
          </p:cNvPr>
          <p:cNvSpPr/>
          <p:nvPr/>
        </p:nvSpPr>
        <p:spPr>
          <a:xfrm>
            <a:off x="5300870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7F9B7-C620-49AD-AA2B-F955EE5CEE18}"/>
              </a:ext>
            </a:extLst>
          </p:cNvPr>
          <p:cNvSpPr/>
          <p:nvPr/>
        </p:nvSpPr>
        <p:spPr>
          <a:xfrm>
            <a:off x="7654787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4805DD-957C-4D2C-B5A6-88C085E1A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71128" r="18810" b="8261"/>
          <a:stretch/>
        </p:blipFill>
        <p:spPr>
          <a:xfrm>
            <a:off x="1419063" y="1219200"/>
            <a:ext cx="9613373" cy="3829878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17E3999E-BD45-4710-AAAA-85FF0C01F1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3006" y="1219200"/>
            <a:ext cx="565988" cy="5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AB3C43-7CF8-4650-9774-81A827931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13755" r="16813" b="77358"/>
          <a:stretch/>
        </p:blipFill>
        <p:spPr>
          <a:xfrm>
            <a:off x="298174" y="2037522"/>
            <a:ext cx="5852126" cy="1043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223B5-6E49-42BC-A247-E4E0FF764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A7B5DE-2314-4032-82CF-D2CE6E469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24292" r="8408" b="9144"/>
          <a:stretch/>
        </p:blipFill>
        <p:spPr>
          <a:xfrm>
            <a:off x="6224969" y="-1"/>
            <a:ext cx="5741505" cy="68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8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CỦNG CỐ</a:t>
            </a:r>
            <a:endParaRPr lang="vi-VN" sz="6600" b="1" dirty="0">
              <a:solidFill>
                <a:srgbClr val="FF0000"/>
              </a:solidFill>
            </a:endParaRP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598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44046" r="11541" b="30565"/>
          <a:stretch/>
        </p:blipFill>
        <p:spPr>
          <a:xfrm>
            <a:off x="1570382" y="1679713"/>
            <a:ext cx="8884179" cy="3995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7530" y="5474634"/>
            <a:ext cx="914400" cy="914400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E030FF24-2CA8-4B36-BD4B-A7FA29899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5026" y="5525243"/>
            <a:ext cx="914400" cy="914400"/>
          </a:xfrm>
          <a:prstGeom prst="rect">
            <a:avLst/>
          </a:prstGeom>
        </p:spPr>
      </p:pic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id="{66E26E94-8E28-4A86-BDCF-1DD4E5065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2522" y="54746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15771" r="7609" b="65099"/>
          <a:stretch/>
        </p:blipFill>
        <p:spPr>
          <a:xfrm>
            <a:off x="1180523" y="2286000"/>
            <a:ext cx="9577937" cy="3250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DBC638-DB4F-4B3D-AC1C-CADD10077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A90BBA-7601-4B9F-9FA1-8D62E13B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9" t="12378" r="36125" b="84424"/>
          <a:stretch/>
        </p:blipFill>
        <p:spPr>
          <a:xfrm>
            <a:off x="4149079" y="1089991"/>
            <a:ext cx="3893842" cy="8282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871D8A-8BF2-4B28-918C-0C5F75A0C7B6}"/>
              </a:ext>
            </a:extLst>
          </p:cNvPr>
          <p:cNvSpPr/>
          <p:nvPr/>
        </p:nvSpPr>
        <p:spPr>
          <a:xfrm>
            <a:off x="5804452" y="3061252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A3247-3103-40E9-A2DE-AA559125AF6F}"/>
              </a:ext>
            </a:extLst>
          </p:cNvPr>
          <p:cNvSpPr/>
          <p:nvPr/>
        </p:nvSpPr>
        <p:spPr>
          <a:xfrm>
            <a:off x="1633331" y="3190464"/>
            <a:ext cx="3488635" cy="834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DF74AB-AE02-47FC-AAEF-0169EEA28EAB}"/>
              </a:ext>
            </a:extLst>
          </p:cNvPr>
          <p:cNvSpPr/>
          <p:nvPr/>
        </p:nvSpPr>
        <p:spPr>
          <a:xfrm>
            <a:off x="6069497" y="3543300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68946" r="11704" b="8203"/>
          <a:stretch/>
        </p:blipFill>
        <p:spPr>
          <a:xfrm>
            <a:off x="1580321" y="1103439"/>
            <a:ext cx="9894992" cy="4005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0996" y="2823082"/>
            <a:ext cx="565988" cy="565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9263269" y="1958007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D1BD9-4D9C-4473-A9F6-AC71C52444D6}"/>
              </a:ext>
            </a:extLst>
          </p:cNvPr>
          <p:cNvSpPr/>
          <p:nvPr/>
        </p:nvSpPr>
        <p:spPr>
          <a:xfrm>
            <a:off x="9258905" y="2837704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78E66D-C91F-47A4-BED2-C067C96413D9}"/>
              </a:ext>
            </a:extLst>
          </p:cNvPr>
          <p:cNvSpPr/>
          <p:nvPr/>
        </p:nvSpPr>
        <p:spPr>
          <a:xfrm>
            <a:off x="9258905" y="3675033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8EF4BE-F573-4CD4-99C2-5E0F59FA4A82}"/>
              </a:ext>
            </a:extLst>
          </p:cNvPr>
          <p:cNvSpPr/>
          <p:nvPr/>
        </p:nvSpPr>
        <p:spPr>
          <a:xfrm>
            <a:off x="1862254" y="4471639"/>
            <a:ext cx="9174730" cy="878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18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Lâm Thu Uyên</cp:lastModifiedBy>
  <cp:revision>8</cp:revision>
  <dcterms:created xsi:type="dcterms:W3CDTF">2020-08-07T08:32:04Z</dcterms:created>
  <dcterms:modified xsi:type="dcterms:W3CDTF">2024-05-09T01:30:46Z</dcterms:modified>
</cp:coreProperties>
</file>