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21"/>
  </p:notesMasterIdLst>
  <p:sldIdLst>
    <p:sldId id="281" r:id="rId4"/>
    <p:sldId id="256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2" r:id="rId14"/>
    <p:sldId id="283" r:id="rId15"/>
    <p:sldId id="284" r:id="rId16"/>
    <p:sldId id="265" r:id="rId17"/>
    <p:sldId id="266" r:id="rId18"/>
    <p:sldId id="267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6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28/05/2024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28/05/2024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5/28/2024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28/05/2024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28/05/2024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28/05/2024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5/28/2024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28/05/2024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28/05/2024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D44F-86BC-4BA6-99DD-1313FD5B453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28/05/2024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4" y="260648"/>
            <a:ext cx="8995272" cy="62646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9672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23728" y="1988840"/>
            <a:ext cx="4320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55776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91880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3141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1.Đặt tính rồi tính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1700808"/>
            <a:ext cx="936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a</a:t>
            </a:r>
            <a:r>
              <a:rPr lang="en-US" sz="2800"/>
              <a:t>. 53 + 4       57 – 4       </a:t>
            </a:r>
            <a:r>
              <a:rPr lang="en-US" sz="2800">
                <a:solidFill>
                  <a:srgbClr val="FF0000"/>
                </a:solidFill>
              </a:rPr>
              <a:t>b</a:t>
            </a:r>
            <a:r>
              <a:rPr lang="en-US" sz="2800"/>
              <a:t>. 65 + 3      68 -3       </a:t>
            </a:r>
            <a:r>
              <a:rPr lang="en-US" sz="2800">
                <a:solidFill>
                  <a:srgbClr val="FF0000"/>
                </a:solidFill>
              </a:rPr>
              <a:t>c</a:t>
            </a:r>
            <a:r>
              <a:rPr lang="en-US" sz="2800"/>
              <a:t>. 95 + 2      97 - 2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5023" y="2312609"/>
            <a:ext cx="9733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   53</a:t>
            </a:r>
          </a:p>
          <a:p>
            <a:r>
              <a:rPr lang="en-US" sz="3200" u="sng"/>
              <a:t>+   4</a:t>
            </a:r>
          </a:p>
          <a:p>
            <a:r>
              <a:rPr lang="en-US" sz="3200"/>
              <a:t>   5 7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2312609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   57</a:t>
            </a:r>
          </a:p>
          <a:p>
            <a:r>
              <a:rPr lang="en-US" sz="3200" u="sng"/>
              <a:t>-    4</a:t>
            </a:r>
          </a:p>
          <a:p>
            <a:r>
              <a:rPr lang="en-US" sz="3200"/>
              <a:t>   53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2312609"/>
            <a:ext cx="880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  65</a:t>
            </a:r>
          </a:p>
          <a:p>
            <a:r>
              <a:rPr lang="en-US" sz="3200" u="sng"/>
              <a:t>+  3</a:t>
            </a:r>
          </a:p>
          <a:p>
            <a:r>
              <a:rPr lang="en-US" sz="3200"/>
              <a:t>  68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7589" y="2308773"/>
            <a:ext cx="7970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  68</a:t>
            </a:r>
          </a:p>
          <a:p>
            <a:r>
              <a:rPr lang="en-US" sz="3200" u="sng"/>
              <a:t>-   3</a:t>
            </a:r>
          </a:p>
          <a:p>
            <a:r>
              <a:rPr lang="en-US" sz="3200"/>
              <a:t>  65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8224" y="2312609"/>
            <a:ext cx="880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  95</a:t>
            </a:r>
          </a:p>
          <a:p>
            <a:r>
              <a:rPr lang="en-US" sz="3200" u="sng"/>
              <a:t>+  2</a:t>
            </a:r>
          </a:p>
          <a:p>
            <a:r>
              <a:rPr lang="en-US" sz="3200"/>
              <a:t>  97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8384" y="2312609"/>
            <a:ext cx="7970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</a:t>
            </a:r>
            <a:r>
              <a:rPr lang="en-US" sz="3200"/>
              <a:t>97</a:t>
            </a:r>
          </a:p>
          <a:p>
            <a:r>
              <a:rPr lang="en-US" sz="3200" u="sng"/>
              <a:t>-   2</a:t>
            </a:r>
          </a:p>
          <a:p>
            <a:r>
              <a:rPr lang="en-US" sz="3200"/>
              <a:t>  95</a:t>
            </a:r>
          </a:p>
        </p:txBody>
      </p:sp>
    </p:spTree>
    <p:extLst>
      <p:ext uri="{BB962C8B-B14F-4D97-AF65-F5344CB8AC3E}">
        <p14:creationId xmlns:p14="http://schemas.microsoft.com/office/powerpoint/2010/main" val="25460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1433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2. Số?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002842"/>
              </p:ext>
            </p:extLst>
          </p:nvPr>
        </p:nvGraphicFramePr>
        <p:xfrm>
          <a:off x="1400271" y="1550794"/>
          <a:ext cx="716703" cy="5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1840">
                <a:tc>
                  <a:txBody>
                    <a:bodyPr/>
                    <a:lstStyle/>
                    <a:p>
                      <a:r>
                        <a:rPr lang="en-US" sz="240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419872" y="1567644"/>
            <a:ext cx="720080" cy="6983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57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5508104" y="1400582"/>
            <a:ext cx="1368151" cy="91440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53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16974" y="1916832"/>
            <a:ext cx="13028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6"/>
          </p:cNvCxnSpPr>
          <p:nvPr/>
        </p:nvCxnSpPr>
        <p:spPr>
          <a:xfrm>
            <a:off x="4139952" y="191683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9863" y="1529114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-2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38359" y="1567644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- 4</a:t>
            </a:r>
          </a:p>
        </p:txBody>
      </p:sp>
      <p:sp>
        <p:nvSpPr>
          <p:cNvPr id="15" name="Isosceles Triangle 14"/>
          <p:cNvSpPr/>
          <p:nvPr/>
        </p:nvSpPr>
        <p:spPr>
          <a:xfrm>
            <a:off x="1414439" y="2996952"/>
            <a:ext cx="1060704" cy="9144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82752" y="2996952"/>
            <a:ext cx="9144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48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5652120" y="2780928"/>
            <a:ext cx="1296144" cy="105148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41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339752" y="3573016"/>
            <a:ext cx="13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3"/>
          </p:cNvCxnSpPr>
          <p:nvPr/>
        </p:nvCxnSpPr>
        <p:spPr>
          <a:xfrm>
            <a:off x="4597152" y="3454152"/>
            <a:ext cx="13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33864" y="3151458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+5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90191" y="3111351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-7</a:t>
            </a:r>
          </a:p>
        </p:txBody>
      </p:sp>
    </p:spTree>
    <p:extLst>
      <p:ext uri="{BB962C8B-B14F-4D97-AF65-F5344CB8AC3E}">
        <p14:creationId xmlns:p14="http://schemas.microsoft.com/office/powerpoint/2010/main" val="7617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6046"/>
            <a:ext cx="8208912" cy="624929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48464" cy="60486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3568" y="1772816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9632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63688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71800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43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3"/>
            <a:ext cx="8784976" cy="6597455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88843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2037"/>
            <a:ext cx="4176464" cy="36962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960440" cy="374441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5415"/>
            <a:ext cx="4392488" cy="35914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8498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3" y="3429000"/>
            <a:ext cx="8496944" cy="29523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995936" y="2420888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995936" y="2780928"/>
            <a:ext cx="244827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7714935" cy="532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9592" y="4725144"/>
            <a:ext cx="5040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35696" y="4725144"/>
            <a:ext cx="4320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99792" y="4725144"/>
            <a:ext cx="5760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9752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17</a:t>
            </a:r>
          </a:p>
        </p:txBody>
      </p:sp>
      <p:sp>
        <p:nvSpPr>
          <p:cNvPr id="4" name="Oval 3"/>
          <p:cNvSpPr/>
          <p:nvPr/>
        </p:nvSpPr>
        <p:spPr>
          <a:xfrm>
            <a:off x="3491880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5" name="Oval 4"/>
          <p:cNvSpPr/>
          <p:nvPr/>
        </p:nvSpPr>
        <p:spPr>
          <a:xfrm>
            <a:off x="4716016" y="4221088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956376" y="4064140"/>
            <a:ext cx="648072" cy="588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8" name="Oval 7"/>
          <p:cNvSpPr/>
          <p:nvPr/>
        </p:nvSpPr>
        <p:spPr>
          <a:xfrm>
            <a:off x="5868144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28384" y="5824799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" y="332656"/>
            <a:ext cx="9029356" cy="61926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68144" y="2564904"/>
            <a:ext cx="5760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44408" y="5445224"/>
            <a:ext cx="648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44408" y="2564904"/>
            <a:ext cx="6480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68144" y="5445224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4096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63888" y="2276872"/>
            <a:ext cx="23762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63888" y="4005064"/>
            <a:ext cx="237626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63888" y="2276872"/>
            <a:ext cx="2304256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125</Words>
  <Application>Microsoft Office PowerPoint</Application>
  <PresentationFormat>On-screen Show (4:3)</PresentationFormat>
  <Paragraphs>57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Segoe UI</vt:lpstr>
      <vt:lpstr>Times New Roman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Lâm Thu Uyên</cp:lastModifiedBy>
  <cp:revision>11</cp:revision>
  <dcterms:created xsi:type="dcterms:W3CDTF">2020-08-22T06:14:00Z</dcterms:created>
  <dcterms:modified xsi:type="dcterms:W3CDTF">2024-05-28T10:16:02Z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