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6" r:id="rId2"/>
    <p:sldId id="297" r:id="rId3"/>
    <p:sldId id="298" r:id="rId4"/>
    <p:sldId id="259" r:id="rId5"/>
    <p:sldId id="303" r:id="rId6"/>
    <p:sldId id="291" r:id="rId7"/>
    <p:sldId id="302" r:id="rId8"/>
    <p:sldId id="261" r:id="rId9"/>
    <p:sldId id="262" r:id="rId10"/>
    <p:sldId id="263" r:id="rId11"/>
    <p:sldId id="299" r:id="rId12"/>
    <p:sldId id="301" r:id="rId13"/>
    <p:sldId id="300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654" y="60"/>
      </p:cViewPr>
      <p:guideLst>
        <p:guide orient="horz" pos="215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4E649-595E-4C18-BD13-066D484E4668}" type="datetimeFigureOut">
              <a:rPr lang="vi-VN" smtClean="0"/>
              <a:t>28/05/2024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2E5F3-B135-4E8A-AFA4-509D6B2D2B02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E4DA-B6AD-4435-A6D7-FED803CD491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GIF"/><Relationship Id="rId5" Type="http://schemas.openxmlformats.org/officeDocument/2006/relationships/image" Target="../media/image1.wmf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DU%20LIEU\GI&#193;O%20&#193;N%20PH&#431;&#416;NG\L&#7898;P%201\T&#192;I%20LI&#7878;U\phu_am_ghep_tieng_viet_do_tuyet_nhi_official_music_video_8138134317246164409.mp3" TargetMode="External"/><Relationship Id="rId1" Type="http://schemas.microsoft.com/office/2007/relationships/media" Target="file:///D:\DU%20LIEU\GI&#193;O%20&#193;N%20PH&#431;&#416;NG\L&#7898;P%201\T&#192;I%20LI&#7878;U\phu_am_ghep_tieng_viet_do_tuyet_nhi_official_music_video_8138134317246164409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GIF"/><Relationship Id="rId7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wm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11" descr="Pictur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331550" flipH="1">
            <a:off x="304800" y="-3048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 descr="Pictur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51075" flipH="1">
            <a:off x="9753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5" descr="partly_sunny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6400" y="0"/>
            <a:ext cx="416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6" descr="star0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31206" y="2"/>
            <a:ext cx="22479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64904" y="0"/>
            <a:ext cx="12192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9" name="Picture 14" descr="2012_10_14_15_45_14_856_scienc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b="13266"/>
          <a:stretch>
            <a:fillRect/>
          </a:stretch>
        </p:blipFill>
        <p:spPr bwMode="auto">
          <a:xfrm rot="-364711">
            <a:off x="-7920" y="3967170"/>
            <a:ext cx="41656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2590804"/>
            <a:ext cx="12090400" cy="9694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57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 LỚP </a:t>
            </a:r>
            <a:r>
              <a:rPr lang="vi-VN" sz="57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1D</a:t>
            </a:r>
            <a:endParaRPr lang="en-GB" sz="57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11176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CHÀO MỪNG </a:t>
            </a:r>
          </a:p>
          <a:p>
            <a:pPr algn="ctr"/>
            <a:r>
              <a:rPr lang="en-US" sz="3600" b="1" kern="10" dirty="0">
                <a:ln w="9525">
                  <a:noFill/>
                  <a:rou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QUÝ THẦY CÔ VỀ DỰ GIỜ</a:t>
            </a: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o dau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 XUAT H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>
            <a:fillRect/>
          </a:stretch>
        </p:blipFill>
        <p:spPr>
          <a:xfrm>
            <a:off x="171450" y="1348958"/>
            <a:ext cx="1657350" cy="1208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519372"/>
            <a:ext cx="9829800" cy="5562600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8830102" y="2243430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1501254" y="4435522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3603152" y="5868538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4476466" y="5991367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25800" y="1"/>
            <a:ext cx="85344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u="sng" dirty="0" err="1">
                <a:latin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9" name="Wave 8"/>
          <p:cNvSpPr/>
          <p:nvPr/>
        </p:nvSpPr>
        <p:spPr>
          <a:xfrm>
            <a:off x="927100" y="2590800"/>
            <a:ext cx="9042400" cy="3810000"/>
          </a:xfrm>
          <a:prstGeom prst="wav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Củng</a:t>
            </a:r>
            <a:r>
              <a:rPr lang="en-US" sz="6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cố</a:t>
            </a:r>
            <a:endParaRPr lang="en-US" sz="6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hu_am_ghep_tieng_viet_do_tuyet_nhi_official_music_video_8138134317246164409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7200" y="1600200"/>
            <a:ext cx="406400" cy="30480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25800" y="1"/>
            <a:ext cx="85344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u="sng" dirty="0" err="1">
                <a:latin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/>
          <p:cNvGraphicFramePr>
            <a:graphicFrameLocks noGrp="1"/>
          </p:cNvGraphicFramePr>
          <p:nvPr/>
        </p:nvGraphicFramePr>
        <p:xfrm>
          <a:off x="424070" y="13384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>
            <a:fillRect/>
          </a:stretch>
        </p:blipFill>
        <p:spPr>
          <a:xfrm>
            <a:off x="424070" y="2395330"/>
            <a:ext cx="2531165" cy="914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>
            <a:fillRect/>
          </a:stretch>
        </p:blipFill>
        <p:spPr>
          <a:xfrm>
            <a:off x="424070" y="3309722"/>
            <a:ext cx="2531165" cy="808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>
            <a:fillRect/>
          </a:stretch>
        </p:blipFill>
        <p:spPr>
          <a:xfrm>
            <a:off x="424070" y="4065103"/>
            <a:ext cx="2531165" cy="977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>
            <a:fillRect/>
          </a:stretch>
        </p:blipFill>
        <p:spPr>
          <a:xfrm>
            <a:off x="424070" y="5095466"/>
            <a:ext cx="2531165" cy="881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>
            <a:fillRect/>
          </a:stretch>
        </p:blipFill>
        <p:spPr>
          <a:xfrm>
            <a:off x="424070" y="6009859"/>
            <a:ext cx="2531165" cy="848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>
            <a:fillRect/>
          </a:stretch>
        </p:blipFill>
        <p:spPr>
          <a:xfrm>
            <a:off x="5989983" y="2395330"/>
            <a:ext cx="2173355" cy="824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>
            <a:fillRect/>
          </a:stretch>
        </p:blipFill>
        <p:spPr>
          <a:xfrm>
            <a:off x="5989983" y="3226913"/>
            <a:ext cx="2173355" cy="914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>
            <a:fillRect/>
          </a:stretch>
        </p:blipFill>
        <p:spPr>
          <a:xfrm>
            <a:off x="5989983" y="4147929"/>
            <a:ext cx="2173355" cy="9773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>
            <a:fillRect/>
          </a:stretch>
        </p:blipFill>
        <p:spPr>
          <a:xfrm>
            <a:off x="5989983" y="5095465"/>
            <a:ext cx="2173355" cy="8481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>
            <a:fillRect/>
          </a:stretch>
        </p:blipFill>
        <p:spPr>
          <a:xfrm>
            <a:off x="5989983" y="5943606"/>
            <a:ext cx="2173355" cy="947227"/>
          </a:xfrm>
          <a:prstGeom prst="rect">
            <a:avLst/>
          </a:prstGeom>
        </p:spPr>
      </p:pic>
      <p:sp>
        <p:nvSpPr>
          <p:cNvPr id="16" name="Rectangle: Rounded Corners 15"/>
          <p:cNvSpPr/>
          <p:nvPr/>
        </p:nvSpPr>
        <p:spPr>
          <a:xfrm>
            <a:off x="3041373" y="25079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9296397" y="416730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3041373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3041373" y="42402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3131377" y="51800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3131376" y="61199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8203094" y="24963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8203094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8163338" y="42842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8130206" y="51782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8229599" y="60604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4022035" y="33291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4022035" y="42132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4061795" y="5111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4022035" y="59989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9263268" y="2440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9289771" y="33291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4061791" y="24923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9263268" y="51252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9329522" y="598334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048000" y="1"/>
            <a:ext cx="8534400" cy="1292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2021</a:t>
            </a:r>
          </a:p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9" name="Wave 8"/>
          <p:cNvSpPr/>
          <p:nvPr/>
        </p:nvSpPr>
        <p:spPr>
          <a:xfrm>
            <a:off x="1333500" y="1308100"/>
            <a:ext cx="9042400" cy="3810000"/>
          </a:xfrm>
          <a:prstGeom prst="wav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Dặn</a:t>
            </a:r>
            <a:r>
              <a:rPr lang="en-US" sz="6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dò</a:t>
            </a:r>
            <a:endParaRPr lang="en-US" sz="6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-GV </a:t>
            </a:r>
            <a:r>
              <a:rPr lang="en-US" sz="3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nhận</a:t>
            </a: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xét</a:t>
            </a: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tiết</a:t>
            </a: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endParaRPr lang="en-US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en-US" sz="3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Về</a:t>
            </a: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nhà</a:t>
            </a: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bài</a:t>
            </a: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làm</a:t>
            </a: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bài</a:t>
            </a: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đầy</a:t>
            </a: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đủ</a:t>
            </a: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endParaRPr lang="en-US" sz="6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la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264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1"/>
            <a:ext cx="1930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4114801"/>
            <a:ext cx="1930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048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A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4826000"/>
            <a:ext cx="330623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A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399" y="4826000"/>
            <a:ext cx="330623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A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4826000"/>
            <a:ext cx="330623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9" descr="A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4826000"/>
            <a:ext cx="330623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9" descr="A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1" y="4826000"/>
            <a:ext cx="330623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25033" y="811212"/>
            <a:ext cx="9956800" cy="7694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A0AE8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Rockwell Extra Bold" panose="02060903040505020403" pitchFamily="18" charset="0"/>
                <a:cs typeface="Arabic Typesetting" pitchFamily="66" charset="-78"/>
              </a:rPr>
              <a:t>GIỜ HỌC KẾT THÚC</a:t>
            </a: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1930400" y="1905000"/>
            <a:ext cx="82550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eiryo"/>
              </a:rPr>
              <a:t>CHÚC CÁC CON</a:t>
            </a:r>
          </a:p>
          <a:p>
            <a:pPr algn="ctr"/>
            <a:r>
              <a:rPr lang="vi-VN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eiryo"/>
              </a:rPr>
              <a:t> CHĂM NGOAN HỌC GIỎI</a:t>
            </a:r>
          </a:p>
        </p:txBody>
      </p:sp>
      <p:pic>
        <p:nvPicPr>
          <p:cNvPr id="13329" name="Picture 2" descr="Pla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4"/>
          <p:cNvSpPr txBox="1"/>
          <p:nvPr/>
        </p:nvSpPr>
        <p:spPr>
          <a:xfrm>
            <a:off x="1325033" y="811212"/>
            <a:ext cx="9956800" cy="7694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A0AE8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Rockwell Extra Bold" panose="02060903040505020403" pitchFamily="18" charset="0"/>
                <a:cs typeface="Arabic Typesetting" pitchFamily="66" charset="-78"/>
              </a:rPr>
              <a:t>GIỜ HỌC KẾT THÚC</a:t>
            </a:r>
          </a:p>
        </p:txBody>
      </p:sp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1930400" y="1905000"/>
            <a:ext cx="82550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eiryo"/>
              </a:rPr>
              <a:t>CHÚC CÁC CON</a:t>
            </a:r>
          </a:p>
          <a:p>
            <a:pPr algn="ctr"/>
            <a:r>
              <a:rPr lang="vi-VN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eiryo"/>
              </a:rPr>
              <a:t> CHĂM NGOAN HỌC GIỎI</a:t>
            </a:r>
          </a:p>
        </p:txBody>
      </p:sp>
      <p:pic>
        <p:nvPicPr>
          <p:cNvPr id="13332" name="Picture 2" descr="Pla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4"/>
          <p:cNvSpPr txBox="1"/>
          <p:nvPr/>
        </p:nvSpPr>
        <p:spPr>
          <a:xfrm>
            <a:off x="1325033" y="1039812"/>
            <a:ext cx="9956800" cy="7694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A0AE8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Rockwell Extra Bold" panose="02060903040505020403" pitchFamily="18" charset="0"/>
                <a:cs typeface="Arabic Typesetting" pitchFamily="66" charset="-78"/>
              </a:rPr>
              <a:t>GIỜ HỌC KẾT THÚC</a:t>
            </a:r>
          </a:p>
        </p:txBody>
      </p:sp>
      <p:sp>
        <p:nvSpPr>
          <p:cNvPr id="13334" name="WordArt 22"/>
          <p:cNvSpPr>
            <a:spLocks noChangeArrowheads="1" noChangeShapeType="1" noTextEdit="1"/>
          </p:cNvSpPr>
          <p:nvPr/>
        </p:nvSpPr>
        <p:spPr bwMode="auto">
          <a:xfrm>
            <a:off x="1930400" y="2133600"/>
            <a:ext cx="82550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eiryo"/>
              </a:rPr>
              <a:t>CHÚC CÁC CON</a:t>
            </a:r>
          </a:p>
          <a:p>
            <a:pPr algn="ctr"/>
            <a:r>
              <a:rPr lang="vi-VN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eiryo"/>
              </a:rPr>
              <a:t> CHĂM NGOAN HỌC GIỎI</a:t>
            </a:r>
          </a:p>
        </p:txBody>
      </p:sp>
      <p:pic>
        <p:nvPicPr>
          <p:cNvPr id="13335" name="Picture 4" descr="Bauernbar">
            <a:hlinkClick r:id="rId7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2192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914400" y="3276601"/>
            <a:ext cx="30480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7721600" y="2667001"/>
            <a:ext cx="14224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2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064000" y="533400"/>
            <a:ext cx="5181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              </a:t>
            </a:r>
            <a:endParaRPr lang="en-US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1117600" y="3894892"/>
            <a:ext cx="213360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/>
              <a:t>6 + 1 =</a:t>
            </a: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3149600" y="3894892"/>
            <a:ext cx="60960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4673600" y="3894892"/>
            <a:ext cx="213360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/>
              <a:t>7 + 2 =</a:t>
            </a:r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6705600" y="3894892"/>
            <a:ext cx="60960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711200" y="5037892"/>
            <a:ext cx="213360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/>
              <a:t>9 - 3 =</a:t>
            </a: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2781300" y="5037892"/>
            <a:ext cx="91440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048000" y="0"/>
            <a:ext cx="8534400" cy="1292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2021</a:t>
            </a:r>
          </a:p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20800" y="2751892"/>
            <a:ext cx="15240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320800" y="1676400"/>
            <a:ext cx="45720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610100" y="5152192"/>
            <a:ext cx="213360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/>
              <a:t>10 – 5 =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807200" y="5152192"/>
            <a:ext cx="91440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6" grpId="0"/>
      <p:bldP spid="62" grpId="0"/>
      <p:bldP spid="27" grpId="0" animBg="1"/>
      <p:bldP spid="28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4064000" y="533400"/>
            <a:ext cx="5181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               </a:t>
            </a:r>
            <a:endParaRPr lang="en-US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3048000" y="1"/>
            <a:ext cx="8534400" cy="24006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2021</a:t>
            </a:r>
          </a:p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1696" y="4524316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grpSp>
        <p:nvGrpSpPr>
          <p:cNvPr id="16" name="组合 5"/>
          <p:cNvGrpSpPr/>
          <p:nvPr/>
        </p:nvGrpSpPr>
        <p:grpSpPr>
          <a:xfrm>
            <a:off x="4660853" y="2186240"/>
            <a:ext cx="2654347" cy="2338076"/>
            <a:chOff x="3632490" y="-75225"/>
            <a:chExt cx="2999656" cy="5858520"/>
          </a:xfrm>
        </p:grpSpPr>
        <p:sp>
          <p:nvSpPr>
            <p:cNvPr id="17" name="椭圆 6"/>
            <p:cNvSpPr/>
            <p:nvPr/>
          </p:nvSpPr>
          <p:spPr>
            <a:xfrm>
              <a:off x="3632490" y="2304525"/>
              <a:ext cx="2978727" cy="3277029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8" name="文本框 7"/>
            <p:cNvSpPr txBox="1"/>
            <p:nvPr/>
          </p:nvSpPr>
          <p:spPr>
            <a:xfrm>
              <a:off x="3874689" y="-75225"/>
              <a:ext cx="2757457" cy="5321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7"/>
            <p:cNvSpPr txBox="1"/>
            <p:nvPr/>
          </p:nvSpPr>
          <p:spPr>
            <a:xfrm>
              <a:off x="3847183" y="3006988"/>
              <a:ext cx="2757457" cy="277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>
            <a:fillRect/>
          </a:stretch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7738" y="4105621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25800" y="1"/>
            <a:ext cx="85344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u="sng" dirty="0" err="1">
                <a:latin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454400" y="3048000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.</a:t>
            </a: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3860801" y="2209800"/>
            <a:ext cx="5884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.   </a:t>
            </a:r>
          </a:p>
        </p:txBody>
      </p:sp>
      <p:graphicFrame>
        <p:nvGraphicFramePr>
          <p:cNvPr id="3165" name="Group 93"/>
          <p:cNvGraphicFramePr>
            <a:graphicFrameLocks noGrp="1"/>
          </p:cNvGraphicFramePr>
          <p:nvPr/>
        </p:nvGraphicFramePr>
        <p:xfrm>
          <a:off x="609600" y="2133600"/>
          <a:ext cx="10972801" cy="3911600"/>
        </p:xfrm>
        <a:graphic>
          <a:graphicData uri="http://schemas.openxmlformats.org/drawingml/2006/table">
            <a:tbl>
              <a:tblPr/>
              <a:tblGrid>
                <a:gridCol w="3615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5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Chục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vị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61" name="Text Box 89"/>
          <p:cNvSpPr txBox="1">
            <a:spLocks noChangeArrowheads="1"/>
          </p:cNvSpPr>
          <p:nvPr/>
        </p:nvSpPr>
        <p:spPr bwMode="auto">
          <a:xfrm>
            <a:off x="4978400" y="3048001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2" name="Text Box 90"/>
          <p:cNvSpPr txBox="1">
            <a:spLocks noChangeArrowheads="1"/>
          </p:cNvSpPr>
          <p:nvPr/>
        </p:nvSpPr>
        <p:spPr bwMode="auto">
          <a:xfrm>
            <a:off x="6807200" y="3062288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1</a:t>
            </a:r>
            <a:endParaRPr 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3164" name="Text Box 92"/>
          <p:cNvSpPr txBox="1">
            <a:spLocks noChangeArrowheads="1"/>
          </p:cNvSpPr>
          <p:nvPr/>
        </p:nvSpPr>
        <p:spPr bwMode="auto">
          <a:xfrm>
            <a:off x="8299451" y="3081338"/>
            <a:ext cx="5239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11</a:t>
            </a:r>
            <a:endParaRPr 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3166" name="Text Box 94"/>
          <p:cNvSpPr txBox="1">
            <a:spLocks noChangeArrowheads="1"/>
          </p:cNvSpPr>
          <p:nvPr/>
        </p:nvSpPr>
        <p:spPr bwMode="auto">
          <a:xfrm>
            <a:off x="9550401" y="3124201"/>
            <a:ext cx="12843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</a:rPr>
              <a:t>Mười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một</a:t>
            </a:r>
            <a:endParaRPr lang="vi-VN" sz="2000" b="1" dirty="0">
              <a:latin typeface="Times New Roman" panose="02020603050405020304" pitchFamily="18" charset="0"/>
            </a:endParaRPr>
          </a:p>
        </p:txBody>
      </p:sp>
      <p:pic>
        <p:nvPicPr>
          <p:cNvPr id="2" name="Picture 121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786063"/>
            <a:ext cx="59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1" y="2867025"/>
            <a:ext cx="1778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1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862061"/>
            <a:ext cx="59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1" y="4038601"/>
            <a:ext cx="1778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4019551"/>
            <a:ext cx="1778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2" name="Text Box 140"/>
          <p:cNvSpPr txBox="1">
            <a:spLocks noChangeArrowheads="1"/>
          </p:cNvSpPr>
          <p:nvPr/>
        </p:nvSpPr>
        <p:spPr bwMode="auto">
          <a:xfrm>
            <a:off x="4957233" y="4105276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1</a:t>
            </a:r>
            <a:endParaRPr 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3213" name="Text Box 141"/>
          <p:cNvSpPr txBox="1">
            <a:spLocks noChangeArrowheads="1"/>
          </p:cNvSpPr>
          <p:nvPr/>
        </p:nvSpPr>
        <p:spPr bwMode="auto">
          <a:xfrm>
            <a:off x="6705600" y="4110038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2</a:t>
            </a:r>
            <a:endParaRPr 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3214" name="Text Box 142"/>
          <p:cNvSpPr txBox="1">
            <a:spLocks noChangeArrowheads="1"/>
          </p:cNvSpPr>
          <p:nvPr/>
        </p:nvSpPr>
        <p:spPr bwMode="auto">
          <a:xfrm>
            <a:off x="8208433" y="4095751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12</a:t>
            </a:r>
            <a:endParaRPr 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3215" name="Text Box 143"/>
          <p:cNvSpPr txBox="1">
            <a:spLocks noChangeArrowheads="1"/>
          </p:cNvSpPr>
          <p:nvPr/>
        </p:nvSpPr>
        <p:spPr bwMode="auto">
          <a:xfrm>
            <a:off x="9516533" y="4205289"/>
            <a:ext cx="11993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</a:rPr>
              <a:t>Mười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hai</a:t>
            </a:r>
            <a:endParaRPr lang="vi-VN" sz="2000" b="1" dirty="0">
              <a:latin typeface="Times New Roman" panose="02020603050405020304" pitchFamily="18" charset="0"/>
            </a:endParaRPr>
          </a:p>
        </p:txBody>
      </p:sp>
      <p:pic>
        <p:nvPicPr>
          <p:cNvPr id="16" name="Picture 121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038726"/>
            <a:ext cx="59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1" y="5091114"/>
            <a:ext cx="1778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5119689"/>
            <a:ext cx="1778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7" name="Text Box 155"/>
          <p:cNvSpPr txBox="1">
            <a:spLocks noChangeArrowheads="1"/>
          </p:cNvSpPr>
          <p:nvPr/>
        </p:nvSpPr>
        <p:spPr bwMode="auto">
          <a:xfrm>
            <a:off x="4876800" y="5181601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1</a:t>
            </a:r>
            <a:endParaRPr 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3228" name="Text Box 156"/>
          <p:cNvSpPr txBox="1">
            <a:spLocks noChangeArrowheads="1"/>
          </p:cNvSpPr>
          <p:nvPr/>
        </p:nvSpPr>
        <p:spPr bwMode="auto">
          <a:xfrm>
            <a:off x="6705600" y="5119689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3</a:t>
            </a:r>
            <a:endParaRPr 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3229" name="Text Box 157"/>
          <p:cNvSpPr txBox="1">
            <a:spLocks noChangeArrowheads="1"/>
          </p:cNvSpPr>
          <p:nvPr/>
        </p:nvSpPr>
        <p:spPr bwMode="auto">
          <a:xfrm>
            <a:off x="8229600" y="5186363"/>
            <a:ext cx="101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13</a:t>
            </a:r>
            <a:endParaRPr 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3230" name="Text Box 158"/>
          <p:cNvSpPr txBox="1">
            <a:spLocks noChangeArrowheads="1"/>
          </p:cNvSpPr>
          <p:nvPr/>
        </p:nvSpPr>
        <p:spPr bwMode="auto">
          <a:xfrm>
            <a:off x="9598301" y="5251452"/>
            <a:ext cx="112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</a:rPr>
              <a:t>Mười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ba</a:t>
            </a:r>
            <a:endParaRPr lang="vi-VN" sz="2000" b="1" dirty="0">
              <a:latin typeface="Times New Roman" panose="02020603050405020304" pitchFamily="18" charset="0"/>
            </a:endParaRPr>
          </a:p>
        </p:txBody>
      </p:sp>
      <p:pic>
        <p:nvPicPr>
          <p:cNvPr id="41" name="Picture 12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1" y="5084765"/>
            <a:ext cx="1778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3225800" y="1"/>
            <a:ext cx="85344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u="sng" dirty="0" err="1">
                <a:latin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1" grpId="0"/>
      <p:bldP spid="3162" grpId="0"/>
      <p:bldP spid="3164" grpId="0"/>
      <p:bldP spid="3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/>
          <p:cNvGraphicFramePr>
            <a:graphicFrameLocks noGrp="1"/>
          </p:cNvGraphicFramePr>
          <p:nvPr/>
        </p:nvGraphicFramePr>
        <p:xfrm>
          <a:off x="424070" y="13384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>
            <a:fillRect/>
          </a:stretch>
        </p:blipFill>
        <p:spPr>
          <a:xfrm>
            <a:off x="424070" y="2395330"/>
            <a:ext cx="2531165" cy="914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>
            <a:fillRect/>
          </a:stretch>
        </p:blipFill>
        <p:spPr>
          <a:xfrm>
            <a:off x="424070" y="3309722"/>
            <a:ext cx="2531165" cy="808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>
            <a:fillRect/>
          </a:stretch>
        </p:blipFill>
        <p:spPr>
          <a:xfrm>
            <a:off x="424070" y="4065103"/>
            <a:ext cx="2531165" cy="977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>
            <a:fillRect/>
          </a:stretch>
        </p:blipFill>
        <p:spPr>
          <a:xfrm>
            <a:off x="424070" y="5095466"/>
            <a:ext cx="2531165" cy="881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>
            <a:fillRect/>
          </a:stretch>
        </p:blipFill>
        <p:spPr>
          <a:xfrm>
            <a:off x="424070" y="6009859"/>
            <a:ext cx="2531165" cy="848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>
            <a:fillRect/>
          </a:stretch>
        </p:blipFill>
        <p:spPr>
          <a:xfrm>
            <a:off x="5989983" y="2395330"/>
            <a:ext cx="2173355" cy="824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>
            <a:fillRect/>
          </a:stretch>
        </p:blipFill>
        <p:spPr>
          <a:xfrm>
            <a:off x="5989983" y="3226913"/>
            <a:ext cx="2173355" cy="914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>
            <a:fillRect/>
          </a:stretch>
        </p:blipFill>
        <p:spPr>
          <a:xfrm>
            <a:off x="5989983" y="4147929"/>
            <a:ext cx="2173355" cy="9773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>
            <a:fillRect/>
          </a:stretch>
        </p:blipFill>
        <p:spPr>
          <a:xfrm>
            <a:off x="5989983" y="5095465"/>
            <a:ext cx="2173355" cy="8481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>
            <a:fillRect/>
          </a:stretch>
        </p:blipFill>
        <p:spPr>
          <a:xfrm>
            <a:off x="5989983" y="5943606"/>
            <a:ext cx="2173355" cy="947227"/>
          </a:xfrm>
          <a:prstGeom prst="rect">
            <a:avLst/>
          </a:prstGeom>
        </p:spPr>
      </p:pic>
      <p:pic>
        <p:nvPicPr>
          <p:cNvPr id="15" name="Hình ảnh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178352" y="155083"/>
            <a:ext cx="3022600" cy="977351"/>
          </a:xfrm>
          <a:prstGeom prst="rect">
            <a:avLst/>
          </a:prstGeom>
        </p:spPr>
      </p:pic>
      <p:sp>
        <p:nvSpPr>
          <p:cNvPr id="16" name="Rectangle: Rounded Corners 15"/>
          <p:cNvSpPr/>
          <p:nvPr/>
        </p:nvSpPr>
        <p:spPr>
          <a:xfrm>
            <a:off x="3041373" y="25079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9296397" y="416730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3041373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3041373" y="42402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3131377" y="51800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3131376" y="61199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8203094" y="24963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8203094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8163338" y="42842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8130206" y="51782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8229599" y="60604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4022035" y="33291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4022035" y="42132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4061795" y="5111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4022035" y="59989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9263268" y="2440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9289771" y="33291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4061791" y="24923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9263268" y="51252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9329522" y="598334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225800" y="1"/>
            <a:ext cx="85344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u="sng" dirty="0" err="1">
                <a:latin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/>
          <p:cNvGraphicFramePr>
            <a:graphicFrameLocks noGrp="1"/>
          </p:cNvGraphicFramePr>
          <p:nvPr/>
        </p:nvGraphicFramePr>
        <p:xfrm>
          <a:off x="424070" y="13384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>
            <a:fillRect/>
          </a:stretch>
        </p:blipFill>
        <p:spPr>
          <a:xfrm>
            <a:off x="424070" y="2395330"/>
            <a:ext cx="2531165" cy="914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>
            <a:fillRect/>
          </a:stretch>
        </p:blipFill>
        <p:spPr>
          <a:xfrm>
            <a:off x="424070" y="3309722"/>
            <a:ext cx="2531165" cy="808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>
            <a:fillRect/>
          </a:stretch>
        </p:blipFill>
        <p:spPr>
          <a:xfrm>
            <a:off x="424070" y="4065103"/>
            <a:ext cx="2531165" cy="977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>
            <a:fillRect/>
          </a:stretch>
        </p:blipFill>
        <p:spPr>
          <a:xfrm>
            <a:off x="424070" y="5095466"/>
            <a:ext cx="2531165" cy="881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>
            <a:fillRect/>
          </a:stretch>
        </p:blipFill>
        <p:spPr>
          <a:xfrm>
            <a:off x="424070" y="6009859"/>
            <a:ext cx="2531165" cy="848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>
            <a:fillRect/>
          </a:stretch>
        </p:blipFill>
        <p:spPr>
          <a:xfrm>
            <a:off x="5989983" y="2395330"/>
            <a:ext cx="2173355" cy="824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>
            <a:fillRect/>
          </a:stretch>
        </p:blipFill>
        <p:spPr>
          <a:xfrm>
            <a:off x="5989983" y="3226913"/>
            <a:ext cx="2173355" cy="914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>
            <a:fillRect/>
          </a:stretch>
        </p:blipFill>
        <p:spPr>
          <a:xfrm>
            <a:off x="5989983" y="4147929"/>
            <a:ext cx="2173355" cy="9773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>
            <a:fillRect/>
          </a:stretch>
        </p:blipFill>
        <p:spPr>
          <a:xfrm>
            <a:off x="5989983" y="5095465"/>
            <a:ext cx="2173355" cy="8481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>
            <a:fillRect/>
          </a:stretch>
        </p:blipFill>
        <p:spPr>
          <a:xfrm>
            <a:off x="5989983" y="5943606"/>
            <a:ext cx="2173355" cy="947227"/>
          </a:xfrm>
          <a:prstGeom prst="rect">
            <a:avLst/>
          </a:prstGeom>
        </p:spPr>
      </p:pic>
      <p:pic>
        <p:nvPicPr>
          <p:cNvPr id="15" name="Hình ảnh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178352" y="155083"/>
            <a:ext cx="3022600" cy="977351"/>
          </a:xfrm>
          <a:prstGeom prst="rect">
            <a:avLst/>
          </a:prstGeom>
        </p:spPr>
      </p:pic>
      <p:sp>
        <p:nvSpPr>
          <p:cNvPr id="16" name="Rectangle: Rounded Corners 15"/>
          <p:cNvSpPr/>
          <p:nvPr/>
        </p:nvSpPr>
        <p:spPr>
          <a:xfrm>
            <a:off x="3041373" y="25079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9296397" y="416730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3041373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3041373" y="42402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3131377" y="51800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3131376" y="61199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8203094" y="24963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8203094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8163338" y="42842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8130206" y="51782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8229599" y="60604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4022035" y="33291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4022035" y="42132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4061795" y="5111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4022035" y="59989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9263268" y="2440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9289771" y="33291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4061791" y="24923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9263268" y="51252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9329522" y="598334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225800" y="1"/>
            <a:ext cx="85344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u="sng" dirty="0" err="1">
                <a:latin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>
              <a:fillRect/>
            </a:stretch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>
              <a:fillRect/>
            </a:stretch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/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25800" y="1"/>
            <a:ext cx="8534400" cy="1692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u="sng" dirty="0" err="1">
                <a:latin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>
            <a:fillRect/>
          </a:stretch>
        </p:blipFill>
        <p:spPr>
          <a:xfrm>
            <a:off x="171450" y="1348958"/>
            <a:ext cx="2042616" cy="1078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>
            <a:fillRect/>
          </a:stretch>
        </p:blipFill>
        <p:spPr>
          <a:xfrm>
            <a:off x="1091821" y="2427131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3022600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8455167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25800" y="1"/>
            <a:ext cx="85344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u="sng" dirty="0" err="1">
                <a:latin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Widescreen</PresentationFormat>
  <Paragraphs>163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Meiryo</vt:lpstr>
      <vt:lpstr>Arial</vt:lpstr>
      <vt:lpstr>Calibri</vt:lpstr>
      <vt:lpstr>Calibri Light</vt:lpstr>
      <vt:lpstr>Rockwell Extra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Lâm Thu Uyên</cp:lastModifiedBy>
  <cp:revision>129</cp:revision>
  <dcterms:created xsi:type="dcterms:W3CDTF">2020-08-15T17:27:00Z</dcterms:created>
  <dcterms:modified xsi:type="dcterms:W3CDTF">2024-05-28T10:15:46Z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1033-11.2.0.9934</vt:lpwstr>
  </property>
</Properties>
</file>