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092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 b="0" i="0" u="none"/>
      </a:lvl1pPr>
    </p:titleStyle>
    <p:bodyStyle>
      <a:lvl2pPr>
        <a:defRPr b="0" i="0" u="none"/>
      </a:lvl2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702400" y="5929200"/>
            <a:ext cx="5111640" cy="6695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 Phạm Thị Huệ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7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2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6828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6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6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object type=&quot;3&quot; unique_id=&quot;10023&quot;&gt;&lt;property id=&quot;20148&quot; value=&quot;5&quot;/&gt;&lt;property id=&quot;20300&quot; value=&quot;Slide 21&quot;/&gt;&lt;property id=&quot;20307&quot; value=&quot;276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7541</TotalTime>
  <Words>255</Words>
  <Application>Microsoft Office PowerPoint</Application>
  <PresentationFormat>Custom</PresentationFormat>
  <Paragraphs>54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643</cp:revision>
  <dcterms:created xsi:type="dcterms:W3CDTF">2010-04-30T20:19:48Z</dcterms:created>
  <dcterms:modified xsi:type="dcterms:W3CDTF">2024-04-11T07:05:02Z</dcterms:modified>
  <dc:language>en-US</dc:language>
</cp:coreProperties>
</file>