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8" r:id="rId3"/>
    <p:sldId id="257" r:id="rId4"/>
    <p:sldId id="259" r:id="rId5"/>
    <p:sldId id="261" r:id="rId6"/>
    <p:sldId id="270" r:id="rId7"/>
    <p:sldId id="263" r:id="rId8"/>
    <p:sldId id="258" r:id="rId9"/>
    <p:sldId id="268" r:id="rId10"/>
    <p:sldId id="266" r:id="rId11"/>
    <p:sldId id="271" r:id="rId12"/>
    <p:sldId id="267" r:id="rId13"/>
    <p:sldId id="272" r:id="rId14"/>
    <p:sldId id="273" r:id="rId15"/>
    <p:sldId id="274" r:id="rId16"/>
    <p:sldId id="275" r:id="rId17"/>
    <p:sldId id="276" r:id="rId18"/>
    <p:sldId id="277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6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1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0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6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1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5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6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3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CB784-0A69-4630-9AD8-A5D2A4837641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738C-AD3E-4BDD-B26D-36DC76C8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67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6701245"/>
          </a:xfrm>
          <a:prstGeom prst="rect">
            <a:avLst/>
          </a:prstGeom>
        </p:spPr>
      </p:pic>
      <p:pic>
        <p:nvPicPr>
          <p:cNvPr id="3" name="Picture 2" descr="Capture"/>
          <p:cNvPicPr>
            <a:picLocks noChangeAspect="1"/>
          </p:cNvPicPr>
          <p:nvPr/>
        </p:nvPicPr>
        <p:blipFill rotWithShape="1">
          <a:blip r:embed="rId3"/>
          <a:srcRect l="6884" r="19249" b="52474"/>
          <a:stretch/>
        </p:blipFill>
        <p:spPr>
          <a:xfrm>
            <a:off x="1789611" y="1195251"/>
            <a:ext cx="8791303" cy="49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43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6701245"/>
          </a:xfrm>
          <a:prstGeom prst="rect">
            <a:avLst/>
          </a:prstGeom>
        </p:spPr>
      </p:pic>
      <p:pic>
        <p:nvPicPr>
          <p:cNvPr id="3" name="Picture 2" descr="Capture"/>
          <p:cNvPicPr>
            <a:picLocks noChangeAspect="1"/>
          </p:cNvPicPr>
          <p:nvPr/>
        </p:nvPicPr>
        <p:blipFill rotWithShape="1">
          <a:blip r:embed="rId3"/>
          <a:srcRect l="20711" t="43339" b="7204"/>
          <a:stretch/>
        </p:blipFill>
        <p:spPr>
          <a:xfrm>
            <a:off x="1345474" y="757647"/>
            <a:ext cx="9353005" cy="55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g4.thuthuatphanmem.vn/uploads/2020/02/17/cach-choi-so-1-tro-bit-mat-bat-de_094813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566"/>
            <a:ext cx="12057017" cy="6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9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 descr="https://www.thuvienvector.com/upload/images/items/vector-tre-em-choi-tro-nhay-day-1678.web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Noto Sans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Sắp xếp đội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6" y="117566"/>
            <a:ext cx="12074434" cy="66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6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indep.com/wp-content/uploads/2018/03/thuyet-minh-tro-choi-dan-gia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235131"/>
            <a:ext cx="11678194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08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huthuatnhanh.com/wp-content/uploads/2022/09/hinh-anh-tro-choi-dan-gian-viet-nam-cung-nhau-choi-o-quan-435x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5" y="156754"/>
            <a:ext cx="11247120" cy="65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355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hieunhivietnam.vn/pic/QA/images/Choi-chuy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470263"/>
            <a:ext cx="11051177" cy="62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91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hieunhivietnam.vn/pic/PhotoAlbum/images/Chi-chi-chanh-ch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04503"/>
            <a:ext cx="11730446" cy="675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3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hieunhivietnam.vn/pic/QA/images/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" y="104504"/>
            <a:ext cx="11495315" cy="6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811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67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9606"/>
            <a:ext cx="9144000" cy="7031865"/>
          </a:xfrm>
        </p:spPr>
      </p:pic>
      <p:sp>
        <p:nvSpPr>
          <p:cNvPr id="5" name="Rectangle 4"/>
          <p:cNvSpPr/>
          <p:nvPr/>
        </p:nvSpPr>
        <p:spPr>
          <a:xfrm>
            <a:off x="3302383" y="1576464"/>
            <a:ext cx="6643357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3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CÔ </a:t>
            </a:r>
          </a:p>
          <a:p>
            <a:pPr algn="ctr"/>
            <a:r>
              <a:rPr lang="en-US" sz="3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</a:t>
            </a:r>
          </a:p>
        </p:txBody>
      </p:sp>
      <p:sp>
        <p:nvSpPr>
          <p:cNvPr id="7" name="Rectangle 6"/>
          <p:cNvSpPr/>
          <p:nvPr/>
        </p:nvSpPr>
        <p:spPr>
          <a:xfrm>
            <a:off x="4408393" y="2776792"/>
            <a:ext cx="47404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C4E50EE0-96BD-3B41-A5FB-94DB5B17EC38}"/>
              </a:ext>
            </a:extLst>
          </p:cNvPr>
          <p:cNvSpPr/>
          <p:nvPr/>
        </p:nvSpPr>
        <p:spPr>
          <a:xfrm>
            <a:off x="2916703" y="5749000"/>
            <a:ext cx="6921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GV: Vũ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Liễu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0" y="-228600"/>
            <a:ext cx="13004800" cy="731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ạc thiếu nhi vui nhộn cho bé- Tập thể dục buổi sá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2" y="-228601"/>
            <a:ext cx="12801601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1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"/>
          <p:cNvPicPr>
            <a:picLocks noChangeAspect="1"/>
          </p:cNvPicPr>
          <p:nvPr/>
        </p:nvPicPr>
        <p:blipFill rotWithShape="1">
          <a:blip r:embed="rId2"/>
          <a:srcRect l="4876"/>
          <a:stretch/>
        </p:blipFill>
        <p:spPr>
          <a:xfrm>
            <a:off x="653143" y="0"/>
            <a:ext cx="977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67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66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5"/>
            <a:ext cx="12192000" cy="67012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5371" y="1402471"/>
            <a:ext cx="65183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inus 6"/>
          <p:cNvSpPr/>
          <p:nvPr/>
        </p:nvSpPr>
        <p:spPr>
          <a:xfrm rot="16549403">
            <a:off x="5170214" y="1615298"/>
            <a:ext cx="924489" cy="343784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5371" y="3048296"/>
            <a:ext cx="54472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inus 8"/>
          <p:cNvSpPr/>
          <p:nvPr/>
        </p:nvSpPr>
        <p:spPr>
          <a:xfrm rot="16549403">
            <a:off x="4734404" y="3245733"/>
            <a:ext cx="924489" cy="343784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2355" y="4416877"/>
            <a:ext cx="66213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Minus 14"/>
          <p:cNvSpPr/>
          <p:nvPr/>
        </p:nvSpPr>
        <p:spPr>
          <a:xfrm rot="16549403">
            <a:off x="5633755" y="4629703"/>
            <a:ext cx="924489" cy="343784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823" y="-326570"/>
            <a:ext cx="12570823" cy="7550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2403" y="407712"/>
            <a:ext cx="461989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9177" y="607985"/>
            <a:ext cx="495082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dứt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9929" y="444999"/>
            <a:ext cx="439271" cy="400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525" y="2885314"/>
            <a:ext cx="439271" cy="400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6029149" y="607985"/>
            <a:ext cx="439271" cy="400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6058732" y="3085586"/>
            <a:ext cx="439271" cy="400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Minus 8"/>
          <p:cNvSpPr/>
          <p:nvPr/>
        </p:nvSpPr>
        <p:spPr>
          <a:xfrm rot="16549403">
            <a:off x="3306889" y="614693"/>
            <a:ext cx="758875" cy="204811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Minus 11"/>
          <p:cNvSpPr/>
          <p:nvPr/>
        </p:nvSpPr>
        <p:spPr>
          <a:xfrm rot="16549403">
            <a:off x="3575735" y="1095377"/>
            <a:ext cx="798368" cy="242353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Minus 12"/>
          <p:cNvSpPr/>
          <p:nvPr/>
        </p:nvSpPr>
        <p:spPr>
          <a:xfrm rot="16549403">
            <a:off x="3012996" y="1540498"/>
            <a:ext cx="774833" cy="271259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Minus 13"/>
          <p:cNvSpPr/>
          <p:nvPr/>
        </p:nvSpPr>
        <p:spPr>
          <a:xfrm rot="16549403">
            <a:off x="3005212" y="2193572"/>
            <a:ext cx="672869" cy="228313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Minus 14"/>
          <p:cNvSpPr/>
          <p:nvPr/>
        </p:nvSpPr>
        <p:spPr>
          <a:xfrm rot="16549403">
            <a:off x="3133482" y="3009428"/>
            <a:ext cx="710846" cy="223547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Minus 15"/>
          <p:cNvSpPr/>
          <p:nvPr/>
        </p:nvSpPr>
        <p:spPr>
          <a:xfrm rot="16549403">
            <a:off x="3246137" y="3560875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Minus 16"/>
          <p:cNvSpPr/>
          <p:nvPr/>
        </p:nvSpPr>
        <p:spPr>
          <a:xfrm rot="16549403">
            <a:off x="3559876" y="4031523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Minus 17"/>
          <p:cNvSpPr/>
          <p:nvPr/>
        </p:nvSpPr>
        <p:spPr>
          <a:xfrm rot="16549403">
            <a:off x="3510914" y="4574846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Minus 18"/>
          <p:cNvSpPr/>
          <p:nvPr/>
        </p:nvSpPr>
        <p:spPr>
          <a:xfrm rot="16549403">
            <a:off x="7893751" y="766025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Minus 19"/>
          <p:cNvSpPr/>
          <p:nvPr/>
        </p:nvSpPr>
        <p:spPr>
          <a:xfrm rot="16549403">
            <a:off x="7517558" y="1306285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Minus 20"/>
          <p:cNvSpPr/>
          <p:nvPr/>
        </p:nvSpPr>
        <p:spPr>
          <a:xfrm rot="16549403">
            <a:off x="7888940" y="1709276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Minus 21"/>
          <p:cNvSpPr/>
          <p:nvPr/>
        </p:nvSpPr>
        <p:spPr>
          <a:xfrm rot="16549403">
            <a:off x="9112622" y="2301207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Minus 22"/>
          <p:cNvSpPr/>
          <p:nvPr/>
        </p:nvSpPr>
        <p:spPr>
          <a:xfrm rot="16549403">
            <a:off x="7819585" y="3261094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Minus 23"/>
          <p:cNvSpPr/>
          <p:nvPr/>
        </p:nvSpPr>
        <p:spPr>
          <a:xfrm rot="16549403">
            <a:off x="8771139" y="3712031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Minus 24"/>
          <p:cNvSpPr/>
          <p:nvPr/>
        </p:nvSpPr>
        <p:spPr>
          <a:xfrm rot="16549403">
            <a:off x="9152139" y="4227364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Minus 25"/>
          <p:cNvSpPr/>
          <p:nvPr/>
        </p:nvSpPr>
        <p:spPr>
          <a:xfrm rot="16549403">
            <a:off x="8383848" y="4707952"/>
            <a:ext cx="657028" cy="224626"/>
          </a:xfrm>
          <a:prstGeom prst="mathMinus">
            <a:avLst>
              <a:gd name="adj1" fmla="val 1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9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0" y="-228600"/>
            <a:ext cx="13004800" cy="731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mua cho me xem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-228599"/>
            <a:ext cx="13004800" cy="73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67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3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127</Words>
  <Application>Microsoft Office PowerPoint</Application>
  <PresentationFormat>Màn hình rộng</PresentationFormat>
  <Paragraphs>31</Paragraphs>
  <Slides>19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Noto Sans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15</cp:revision>
  <dcterms:created xsi:type="dcterms:W3CDTF">2023-02-28T13:31:03Z</dcterms:created>
  <dcterms:modified xsi:type="dcterms:W3CDTF">2024-05-28T12:59:54Z</dcterms:modified>
</cp:coreProperties>
</file>