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63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91D8-096E-480A-958B-51CFBAEC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5EB87-F076-4CC3-80BF-78846C2A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F9AE-F332-4AE8-8B81-A77F200F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564-B911-4EFE-93E0-AAD59F9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83E-9350-4699-8853-004001C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5845-D72D-4556-8B28-E167D0D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73E5-B118-411A-A7A6-F1F184AC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CEFC-4CDA-4A19-AF0E-62244F6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07D2-A768-45BA-8AC6-30A92CE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B14-6428-4185-BF87-3064593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6EE02-7057-4C54-A973-69DC8768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3C4F-2337-4A4B-9C56-6CC557A7D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499F-8EF2-44C0-A8DB-9242822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94D6-22AB-4399-953E-47A6D97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21E0-880C-47B6-B97C-A5D6740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8D8-E09F-47F9-87D8-12890CC0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AB8-B86E-42E5-A5C5-0260B4F1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BF0-10BD-4978-A3E3-95434A1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8509-7060-4341-95F4-E6882C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DE90-B469-46EC-8BF1-AA67143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865-0505-4D8F-A2B2-41F770A4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A6C-DDCE-4EE3-9092-069CA46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7DD5-9330-4153-B7F3-AD2C9ED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0B2B-0199-4E57-B7F6-D510564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7F1-DF5A-4630-9ADB-3D43E39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9F1-AAE6-4B34-B04C-BC4205A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8A69-7565-4113-A298-E2D6DEDE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AD05E-02AA-4BC0-A05D-8D83C587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8741-5282-4950-BC0E-3840392D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4DE2-D435-4031-81A7-F024BBE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19AF-F1B2-45C7-AF86-D4FFA5D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7F0-D651-4C3E-88D7-F09D07DF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D7B-C9EA-413C-BF26-0BC4937E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5B1F-9344-4775-94FC-F1C12D96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81A-E932-4455-B486-03FFA3A3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920A-7FA2-4DD3-BC1C-0C1A37877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D245C-F0D5-4A89-9AF6-C2E2ED3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F5BCF-9CD1-41C5-BB04-DD93678D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7361-15E5-4A19-879F-748F07F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684-836D-4E90-8210-DCFF4E71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3F92-EF7F-4502-9AB0-D664C55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BB1-FEF0-486A-8BFA-C127150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E6008-C34A-48ED-8DF6-ACA816E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886F7-FFA1-4BAD-8292-AE2C0A2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14824-22F3-497D-BA98-DA80ADF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23CF-A4DD-4F88-AFD5-4D74CBC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8BE9-02F5-4654-B4CB-5850188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BF1-A8F2-48B5-BF6D-98CF9285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B43D-9D46-49DF-8794-11B38015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281D-EDF3-4F9F-9198-E3B6FD2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AD85-F74B-4CA9-90EB-9A7F567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6B81-7815-45FA-AFFD-BF78F4A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9B51-B7F6-42EB-90E4-8255286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198B-D85B-42B3-9807-2E731C5E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1EC-FB81-4759-897B-1D056A36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00E9-8347-4E18-B955-2C3E322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0D93-C214-423D-80AD-04A032B0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B376-22FF-420C-886F-F6A7F8E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50B5E-8B32-45A9-9D60-95DB842D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A800-09E0-4443-9D87-1E77343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3EEF-6970-4281-8BFD-290D4D9A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3547-FD45-4B48-B539-6D36057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3AC-50C0-40E2-B6CC-05C4F1E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30EC67-7883-4B26-9C77-879B5C543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956" r="28207" b="85073"/>
          <a:stretch/>
        </p:blipFill>
        <p:spPr>
          <a:xfrm>
            <a:off x="1133060" y="2613991"/>
            <a:ext cx="9568133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42370" r="7689" b="22737"/>
          <a:stretch/>
        </p:blipFill>
        <p:spPr>
          <a:xfrm>
            <a:off x="939627" y="423153"/>
            <a:ext cx="10312746" cy="6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7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75456" r="7928" b="11643"/>
          <a:stretch/>
        </p:blipFill>
        <p:spPr>
          <a:xfrm>
            <a:off x="939627" y="423153"/>
            <a:ext cx="10312746" cy="22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029E9A-E24B-4A5F-8541-F82C73EA81BA}"/>
              </a:ext>
            </a:extLst>
          </p:cNvPr>
          <p:cNvGrpSpPr/>
          <p:nvPr/>
        </p:nvGrpSpPr>
        <p:grpSpPr>
          <a:xfrm>
            <a:off x="1364590" y="0"/>
            <a:ext cx="9462820" cy="6858000"/>
            <a:chOff x="1364590" y="0"/>
            <a:chExt cx="946282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0EC67-7883-4B26-9C77-879B5C54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" r="626" b="51159"/>
            <a:stretch/>
          </p:blipFill>
          <p:spPr>
            <a:xfrm>
              <a:off x="1364590" y="0"/>
              <a:ext cx="946282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8ED820-56E4-476C-843A-A043A2E6F83F}"/>
                </a:ext>
              </a:extLst>
            </p:cNvPr>
            <p:cNvSpPr/>
            <p:nvPr/>
          </p:nvSpPr>
          <p:spPr>
            <a:xfrm>
              <a:off x="1649896" y="924339"/>
              <a:ext cx="6202017" cy="9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34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30EC67-7883-4B26-9C77-879B5C543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48698" r="6052" b="7486"/>
          <a:stretch/>
        </p:blipFill>
        <p:spPr>
          <a:xfrm>
            <a:off x="1282148" y="352839"/>
            <a:ext cx="8982045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0E10DE-0589-4AA0-AD29-7BF526974ABA}"/>
              </a:ext>
            </a:extLst>
          </p:cNvPr>
          <p:cNvGrpSpPr/>
          <p:nvPr/>
        </p:nvGrpSpPr>
        <p:grpSpPr>
          <a:xfrm>
            <a:off x="785191" y="596348"/>
            <a:ext cx="10268404" cy="4184374"/>
            <a:chOff x="785191" y="596348"/>
            <a:chExt cx="10268404" cy="4184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5D917-D794-4AA8-AC47-5AF74993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0" t="3333" r="10748" b="73043"/>
            <a:stretch/>
          </p:blipFill>
          <p:spPr>
            <a:xfrm>
              <a:off x="785191" y="596348"/>
              <a:ext cx="10268404" cy="418437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F4D32-F833-4D99-A329-B2A2C02605BB}"/>
                </a:ext>
              </a:extLst>
            </p:cNvPr>
            <p:cNvSpPr/>
            <p:nvPr/>
          </p:nvSpPr>
          <p:spPr>
            <a:xfrm>
              <a:off x="974036" y="4084983"/>
              <a:ext cx="1779104" cy="69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20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0E10DE-0589-4AA0-AD29-7BF526974ABA}"/>
              </a:ext>
            </a:extLst>
          </p:cNvPr>
          <p:cNvGrpSpPr/>
          <p:nvPr/>
        </p:nvGrpSpPr>
        <p:grpSpPr>
          <a:xfrm>
            <a:off x="1123122" y="675861"/>
            <a:ext cx="10268404" cy="2286000"/>
            <a:chOff x="785191" y="2494722"/>
            <a:chExt cx="10268404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5D917-D794-4AA8-AC47-5AF74993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" t="24881" r="12029" b="62213"/>
            <a:stretch/>
          </p:blipFill>
          <p:spPr>
            <a:xfrm>
              <a:off x="785191" y="2494722"/>
              <a:ext cx="10268404" cy="2286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F4D32-F833-4D99-A329-B2A2C02605BB}"/>
                </a:ext>
              </a:extLst>
            </p:cNvPr>
            <p:cNvSpPr/>
            <p:nvPr/>
          </p:nvSpPr>
          <p:spPr>
            <a:xfrm>
              <a:off x="6430619" y="2494722"/>
              <a:ext cx="4622976" cy="69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20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4493" r="22895" b="87681"/>
          <a:stretch/>
        </p:blipFill>
        <p:spPr>
          <a:xfrm>
            <a:off x="1503104" y="2007703"/>
            <a:ext cx="9185792" cy="14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2262" r="11357" b="48015"/>
          <a:stretch/>
        </p:blipFill>
        <p:spPr>
          <a:xfrm>
            <a:off x="988435" y="0"/>
            <a:ext cx="9711992" cy="68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53614" r="9927" b="6663"/>
          <a:stretch/>
        </p:blipFill>
        <p:spPr>
          <a:xfrm>
            <a:off x="988435" y="0"/>
            <a:ext cx="9711992" cy="68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5106" r="7742" b="60001"/>
          <a:stretch/>
        </p:blipFill>
        <p:spPr>
          <a:xfrm>
            <a:off x="939627" y="423153"/>
            <a:ext cx="10312746" cy="6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2020-08-11T09:37:23Z</dcterms:created>
  <dcterms:modified xsi:type="dcterms:W3CDTF">2020-08-11T09:42:35Z</dcterms:modified>
</cp:coreProperties>
</file>