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68" d="100"/>
          <a:sy n="68" d="100"/>
        </p:scale>
        <p:origin x="82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Vũ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Liễu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/>
              <a:t> cộng </a:t>
            </a:r>
            <a:r>
              <a:rPr lang="vi-VN" sz="2800"/>
              <a:t>4</a:t>
            </a:r>
            <a:r>
              <a:rPr lang="en-US" sz="2800"/>
              <a:t> bằng </a:t>
            </a:r>
            <a:r>
              <a:rPr lang="vi-VN" sz="2800"/>
              <a:t>4</a:t>
            </a:r>
            <a:r>
              <a:rPr lang="en-US" sz="2800"/>
              <a:t>, viết </a:t>
            </a:r>
            <a:r>
              <a:rPr lang="vi-VN" sz="2800"/>
              <a:t>4</a:t>
            </a:r>
            <a:endParaRPr lang="en-US" sz="280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/>
              <a:t>2</a:t>
            </a:r>
            <a:r>
              <a:rPr lang="en-US" sz="2800"/>
              <a:t>, viết </a:t>
            </a:r>
            <a:r>
              <a:rPr lang="vi-VN" sz="2800"/>
              <a:t>2</a:t>
            </a:r>
            <a:r>
              <a:rPr lang="en-US" sz="280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    </a:t>
                      </a:r>
                      <a:r>
                        <a:rPr lang="en-US" sz="4400" b="1"/>
                        <a:t>2</a:t>
                      </a:r>
                    </a:p>
                    <a:p>
                      <a:r>
                        <a:rPr lang="en-US" sz="4400" b="1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/>
                    </a:p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106</Words>
  <Application>Microsoft Office PowerPoint</Application>
  <PresentationFormat>Màn hình rộng</PresentationFormat>
  <Paragraphs>54</Paragraphs>
  <Slides>8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 10</cp:lastModifiedBy>
  <cp:revision>114</cp:revision>
  <dcterms:created xsi:type="dcterms:W3CDTF">2020-08-06T10:05:22Z</dcterms:created>
  <dcterms:modified xsi:type="dcterms:W3CDTF">2024-05-28T12:56:38Z</dcterms:modified>
</cp:coreProperties>
</file>