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79" r:id="rId3"/>
    <p:sldId id="277" r:id="rId4"/>
    <p:sldId id="303" r:id="rId5"/>
    <p:sldId id="256" r:id="rId6"/>
    <p:sldId id="275" r:id="rId7"/>
    <p:sldId id="259" r:id="rId8"/>
    <p:sldId id="258" r:id="rId9"/>
    <p:sldId id="276" r:id="rId10"/>
    <p:sldId id="257" r:id="rId11"/>
    <p:sldId id="260" r:id="rId12"/>
    <p:sldId id="261" r:id="rId13"/>
    <p:sldId id="262" r:id="rId14"/>
    <p:sldId id="263" r:id="rId15"/>
    <p:sldId id="264" r:id="rId16"/>
    <p:sldId id="266" r:id="rId17"/>
    <p:sldId id="274" r:id="rId18"/>
    <p:sldId id="302" r:id="rId19"/>
    <p:sldId id="30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3D09B-562D-8324-FD49-694AA3A93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C1F8E6A-0EC3-8C62-4CA8-C32F20265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7A451B-190B-3FB2-C154-548AF0A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837972-27EB-0881-5AF6-0D26F3B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2BF4CB-6980-CB3C-C451-29094431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79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858776-64AC-E84E-A771-04590CC1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F00550-B894-C1D5-81C8-75681DE6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1EFA18-273A-B56A-2DDC-CC2FF2FF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0C3D02-65C8-AC98-9BF7-340C829E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9535EF-3453-3FBC-FEE7-2DFC7A87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7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57EFD30-A116-8B22-8380-95FF34C93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9D0251-0596-32B3-0F26-8C61A277B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24EE2B0-C796-9753-4C2C-43D345AD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2DD368-F786-8F1F-EF95-C3B630E9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ED79EC-557D-2404-DD52-1207615D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63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7CF0F1-04D8-9FDF-8C39-773E7FA2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02F52F-21FE-0833-107B-8A7FBB77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A5FF1E-CAF0-03B4-9D75-9602F5E3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60A846-63C9-8978-41AC-0B0816B7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335A47-BBE9-350E-44CF-ABD1C522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96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562370-662B-1EBA-8978-A651476C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18118B0-4AF4-0E18-2BC7-CEC271B0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BD671A-C20C-5511-1234-5008FBDD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AFCB3-72A2-041D-0946-009A2599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A0B606-70BD-CB7A-1E36-2CE95240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45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766F37-6956-CB25-DEC0-9C2A2714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8EB001-32C8-0BAF-F882-E3F7A1374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23C23F5-B6C2-4598-9B59-C651FF87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60B1C5-8093-1E41-0B82-D89C3795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3377569-ED03-D8E5-4AE6-509CE10A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CAC1AA-ADC8-2EA0-D3A1-2B0A5F37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12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225B86-78A7-B96A-AC2E-6A3065DE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D9BE7D4-59DD-0032-76FF-E32E93E5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2B307A-09E4-76BB-EC27-93D503F95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3120FAB-46B9-D9C1-5C7E-815FDF2F4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D3DA4AC-E82C-9792-2FE1-64155611B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B36BC7-E6BE-A5F8-58F9-988FDB9F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DB11553-33CB-74FF-7231-749D5B93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B172DEF-E978-0486-3BC8-A350C90F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4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FBBF83-38FB-168F-5871-9C9218AF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0DA94DF-05BE-7C05-109C-C1FB66BC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8634ABF-D333-A657-DCFA-B0C02DC7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8CC3C56-D6C2-E0A9-50C6-7C22F8B1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45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644A010-7079-CA9E-AB07-558AF2AD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547D349-040D-AF5A-FE14-E222EB5F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BE5D4E9-F813-FEA9-B0C2-83E944DB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05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84928B-0403-DBFC-C312-FA8AFC40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09361AB-ED6B-4887-50F5-A9663D182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599A12-F075-D22A-FE2F-7B4C23D4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7E8BEB-58A5-E540-FD9C-48218A9D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FEE996-D5C2-6E0E-2014-1D47CEAC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D8E6F6-FE09-5BE6-F537-0C8FE928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13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00CF18-59D3-AE39-6579-3068BF6F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0E3F02-6A87-B00E-953A-76E4704AF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20C4C45-0997-EE31-C93D-19EC37028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43BDF5C-A966-8470-B258-676CCE3D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773ECB8-A729-AF85-B39E-D1849E97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25CEC0-5037-4E24-6C09-BA05DA23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9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60E79A9-6550-5BE2-82CB-3E726A2B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A5B7A89-C3AB-6B7C-506E-2680138A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92C0BA-C76B-6A47-CD14-919E84154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88D5-27E3-4191-9572-5D74A539CDFD}" type="datetimeFigureOut">
              <a:rPr lang="vi-VN" smtClean="0"/>
              <a:t>17/08/2023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15D4AE-3B62-B3F3-A7B3-0B886F324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603843-9E79-4AC3-7F0E-C4AF223F2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6BBC-A78F-4D06-AD68-E25417E2AB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5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ca04cb798b">
            <a:extLst>
              <a:ext uri="{FF2B5EF4-FFF2-40B4-BE49-F238E27FC236}">
                <a16:creationId xmlns:a16="http://schemas.microsoft.com/office/drawing/2014/main" id="{BB1B2AD1-9C6C-4D10-E1EC-16E74C6E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1">
            <a:extLst>
              <a:ext uri="{FF2B5EF4-FFF2-40B4-BE49-F238E27FC236}">
                <a16:creationId xmlns:a16="http://schemas.microsoft.com/office/drawing/2014/main" id="{5850C3CF-3ABE-0B4B-856B-87D52E6A1745}"/>
              </a:ext>
            </a:extLst>
          </p:cNvPr>
          <p:cNvSpPr/>
          <p:nvPr/>
        </p:nvSpPr>
        <p:spPr>
          <a:xfrm>
            <a:off x="2560320" y="1493471"/>
            <a:ext cx="8171180" cy="13065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>
            <a:lvl1pPr defTabSz="162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2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2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2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22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22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STEM LỚP 1</a:t>
            </a:r>
          </a:p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1">
            <a:extLst>
              <a:ext uri="{FF2B5EF4-FFF2-40B4-BE49-F238E27FC236}">
                <a16:creationId xmlns:a16="http://schemas.microsoft.com/office/drawing/2014/main" id="{57D8F401-DEEE-AD35-C645-4FA3D3FF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660" y="342900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endParaRPr lang="vi-VN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Icon  Description automatically generated">
            <a:extLst>
              <a:ext uri="{FF2B5EF4-FFF2-40B4-BE49-F238E27FC236}">
                <a16:creationId xmlns:a16="http://schemas.microsoft.com/office/drawing/2014/main" id="{CFD9D2D1-BDE0-5FE5-FE67-EA2EF90E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539" t="1" b="-314"/>
          <a:stretch/>
        </p:blipFill>
        <p:spPr>
          <a:xfrm>
            <a:off x="2110154" y="253219"/>
            <a:ext cx="6316393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Icon  Description automatically generated">
            <a:extLst>
              <a:ext uri="{FF2B5EF4-FFF2-40B4-BE49-F238E27FC236}">
                <a16:creationId xmlns:a16="http://schemas.microsoft.com/office/drawing/2014/main" id="{CFD9D2D1-BDE0-5FE5-FE67-EA2EF90EA2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671" y="900332"/>
            <a:ext cx="10086535" cy="4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7A1137-02AE-E520-4948-2905D754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78CECB-DAB3-3A34-BF99-C7B56769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20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2ACEB35-1D0E-F67D-74E0-C8E409DF7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560" y="787791"/>
            <a:ext cx="5500468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A picture containing text  Description automatically generated">
            <a:extLst>
              <a:ext uri="{FF2B5EF4-FFF2-40B4-BE49-F238E27FC236}">
                <a16:creationId xmlns:a16="http://schemas.microsoft.com/office/drawing/2014/main" id="{7566D3D2-18A6-C739-EBDD-37F7C58D5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1781" b="1945"/>
          <a:stretch/>
        </p:blipFill>
        <p:spPr>
          <a:xfrm>
            <a:off x="520505" y="1195755"/>
            <a:ext cx="4951827" cy="3545057"/>
          </a:xfrm>
          <a:prstGeom prst="rect">
            <a:avLst/>
          </a:prstGeom>
        </p:spPr>
      </p:pic>
      <p:pic>
        <p:nvPicPr>
          <p:cNvPr id="2" name="Hình ảnh 1" descr="A picture containing text  Description automatically generated">
            <a:extLst>
              <a:ext uri="{FF2B5EF4-FFF2-40B4-BE49-F238E27FC236}">
                <a16:creationId xmlns:a16="http://schemas.microsoft.com/office/drawing/2014/main" id="{B317FE6B-A2B2-7CAE-094D-5EDD090B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292" b="1557"/>
          <a:stretch/>
        </p:blipFill>
        <p:spPr>
          <a:xfrm>
            <a:off x="6096000" y="1195755"/>
            <a:ext cx="4693920" cy="35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41FDB48-2603-1013-8F4F-3DB6AB1FFE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249" y="1322364"/>
            <a:ext cx="10874326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790CCF5-B6EF-DB31-6EDF-89931B5E746F}"/>
              </a:ext>
            </a:extLst>
          </p:cNvPr>
          <p:cNvSpPr/>
          <p:nvPr/>
        </p:nvSpPr>
        <p:spPr>
          <a:xfrm>
            <a:off x="4801772" y="1786597"/>
            <a:ext cx="1294228" cy="128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6A0ED73-104D-232E-F688-C2E41EB28563}"/>
              </a:ext>
            </a:extLst>
          </p:cNvPr>
          <p:cNvSpPr/>
          <p:nvPr/>
        </p:nvSpPr>
        <p:spPr>
          <a:xfrm>
            <a:off x="4801772" y="3123028"/>
            <a:ext cx="1294228" cy="128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ấu Trừ 5">
            <a:extLst>
              <a:ext uri="{FF2B5EF4-FFF2-40B4-BE49-F238E27FC236}">
                <a16:creationId xmlns:a16="http://schemas.microsoft.com/office/drawing/2014/main" id="{E9229D25-8075-98B4-72A8-55E75816AA4D}"/>
              </a:ext>
            </a:extLst>
          </p:cNvPr>
          <p:cNvSpPr/>
          <p:nvPr/>
        </p:nvSpPr>
        <p:spPr>
          <a:xfrm rot="5400000">
            <a:off x="4487593" y="2771337"/>
            <a:ext cx="764344" cy="675249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Dấu Trừ 7">
            <a:extLst>
              <a:ext uri="{FF2B5EF4-FFF2-40B4-BE49-F238E27FC236}">
                <a16:creationId xmlns:a16="http://schemas.microsoft.com/office/drawing/2014/main" id="{343FF34E-5C9C-65DF-EAA0-DAFB9C5EE271}"/>
              </a:ext>
            </a:extLst>
          </p:cNvPr>
          <p:cNvSpPr/>
          <p:nvPr/>
        </p:nvSpPr>
        <p:spPr>
          <a:xfrm rot="5400000">
            <a:off x="4839285" y="2736168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Dấu Trừ 10">
            <a:extLst>
              <a:ext uri="{FF2B5EF4-FFF2-40B4-BE49-F238E27FC236}">
                <a16:creationId xmlns:a16="http://schemas.microsoft.com/office/drawing/2014/main" id="{6459D36A-E943-680A-AEBE-0910C42DD07D}"/>
              </a:ext>
            </a:extLst>
          </p:cNvPr>
          <p:cNvSpPr/>
          <p:nvPr/>
        </p:nvSpPr>
        <p:spPr>
          <a:xfrm rot="5400000">
            <a:off x="5230834" y="2736170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78B4886-BF26-DA8F-3F03-49F83CE8EB41}"/>
              </a:ext>
            </a:extLst>
          </p:cNvPr>
          <p:cNvSpPr/>
          <p:nvPr/>
        </p:nvSpPr>
        <p:spPr>
          <a:xfrm>
            <a:off x="3439547" y="1786597"/>
            <a:ext cx="1294228" cy="2616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ấu Trừ 12">
            <a:extLst>
              <a:ext uri="{FF2B5EF4-FFF2-40B4-BE49-F238E27FC236}">
                <a16:creationId xmlns:a16="http://schemas.microsoft.com/office/drawing/2014/main" id="{B507A883-2A33-2DA0-217F-2BA565462591}"/>
              </a:ext>
            </a:extLst>
          </p:cNvPr>
          <p:cNvSpPr/>
          <p:nvPr/>
        </p:nvSpPr>
        <p:spPr>
          <a:xfrm>
            <a:off x="4370362" y="1511098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ấu Trừ 15">
            <a:extLst>
              <a:ext uri="{FF2B5EF4-FFF2-40B4-BE49-F238E27FC236}">
                <a16:creationId xmlns:a16="http://schemas.microsoft.com/office/drawing/2014/main" id="{BB56A296-3B31-EB43-00AC-229E7C18463D}"/>
              </a:ext>
            </a:extLst>
          </p:cNvPr>
          <p:cNvSpPr/>
          <p:nvPr/>
        </p:nvSpPr>
        <p:spPr>
          <a:xfrm rot="5400000">
            <a:off x="5627073" y="2750235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ấu Trừ 17">
            <a:extLst>
              <a:ext uri="{FF2B5EF4-FFF2-40B4-BE49-F238E27FC236}">
                <a16:creationId xmlns:a16="http://schemas.microsoft.com/office/drawing/2014/main" id="{16E27F10-8E87-F4A0-E2A9-4F02070F60C0}"/>
              </a:ext>
            </a:extLst>
          </p:cNvPr>
          <p:cNvSpPr/>
          <p:nvPr/>
        </p:nvSpPr>
        <p:spPr>
          <a:xfrm>
            <a:off x="4382088" y="2583176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Dấu Trừ 19">
            <a:extLst>
              <a:ext uri="{FF2B5EF4-FFF2-40B4-BE49-F238E27FC236}">
                <a16:creationId xmlns:a16="http://schemas.microsoft.com/office/drawing/2014/main" id="{C0F3795F-74CB-367A-DB68-370D5E77E0D3}"/>
              </a:ext>
            </a:extLst>
          </p:cNvPr>
          <p:cNvSpPr/>
          <p:nvPr/>
        </p:nvSpPr>
        <p:spPr>
          <a:xfrm>
            <a:off x="4370361" y="1854298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Dấu Trừ 20">
            <a:extLst>
              <a:ext uri="{FF2B5EF4-FFF2-40B4-BE49-F238E27FC236}">
                <a16:creationId xmlns:a16="http://schemas.microsoft.com/office/drawing/2014/main" id="{0388A0A3-0D52-9308-4F46-C20CD178BD30}"/>
              </a:ext>
            </a:extLst>
          </p:cNvPr>
          <p:cNvSpPr/>
          <p:nvPr/>
        </p:nvSpPr>
        <p:spPr>
          <a:xfrm>
            <a:off x="4370361" y="2210381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3EC9573F-1A33-5550-7A6B-CA2E9566C736}"/>
              </a:ext>
            </a:extLst>
          </p:cNvPr>
          <p:cNvSpPr/>
          <p:nvPr/>
        </p:nvSpPr>
        <p:spPr>
          <a:xfrm>
            <a:off x="6163999" y="1786596"/>
            <a:ext cx="1294228" cy="2616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ấu Trừ 22">
            <a:extLst>
              <a:ext uri="{FF2B5EF4-FFF2-40B4-BE49-F238E27FC236}">
                <a16:creationId xmlns:a16="http://schemas.microsoft.com/office/drawing/2014/main" id="{90F6CE49-9E80-9AD3-02CE-F0F608CF96FD}"/>
              </a:ext>
            </a:extLst>
          </p:cNvPr>
          <p:cNvSpPr/>
          <p:nvPr/>
        </p:nvSpPr>
        <p:spPr>
          <a:xfrm>
            <a:off x="5746653" y="1504072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Dấu Trừ 23">
            <a:extLst>
              <a:ext uri="{FF2B5EF4-FFF2-40B4-BE49-F238E27FC236}">
                <a16:creationId xmlns:a16="http://schemas.microsoft.com/office/drawing/2014/main" id="{AF86DA3A-9A2F-6694-C244-B365876E185A}"/>
              </a:ext>
            </a:extLst>
          </p:cNvPr>
          <p:cNvSpPr/>
          <p:nvPr/>
        </p:nvSpPr>
        <p:spPr>
          <a:xfrm>
            <a:off x="5704448" y="2597244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Dấu Trừ 24">
            <a:extLst>
              <a:ext uri="{FF2B5EF4-FFF2-40B4-BE49-F238E27FC236}">
                <a16:creationId xmlns:a16="http://schemas.microsoft.com/office/drawing/2014/main" id="{465EDB4B-630A-BF7F-1A14-042CE8E8ECBE}"/>
              </a:ext>
            </a:extLst>
          </p:cNvPr>
          <p:cNvSpPr/>
          <p:nvPr/>
        </p:nvSpPr>
        <p:spPr>
          <a:xfrm>
            <a:off x="5716176" y="1879505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Dấu Trừ 25">
            <a:extLst>
              <a:ext uri="{FF2B5EF4-FFF2-40B4-BE49-F238E27FC236}">
                <a16:creationId xmlns:a16="http://schemas.microsoft.com/office/drawing/2014/main" id="{026A2E51-F259-892C-69F5-D889122CCEE4}"/>
              </a:ext>
            </a:extLst>
          </p:cNvPr>
          <p:cNvSpPr/>
          <p:nvPr/>
        </p:nvSpPr>
        <p:spPr>
          <a:xfrm>
            <a:off x="5716176" y="2245696"/>
            <a:ext cx="764345" cy="74558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39131761-3371-A6CC-3267-914C27713B0A}"/>
              </a:ext>
            </a:extLst>
          </p:cNvPr>
          <p:cNvSpPr/>
          <p:nvPr/>
        </p:nvSpPr>
        <p:spPr>
          <a:xfrm>
            <a:off x="703384" y="407964"/>
            <a:ext cx="6893169" cy="727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A picture containing text  Description automatically generated">
            <a:extLst>
              <a:ext uri="{FF2B5EF4-FFF2-40B4-BE49-F238E27FC236}">
                <a16:creationId xmlns:a16="http://schemas.microsoft.com/office/drawing/2014/main" id="{995087E3-207C-32C8-5EC5-9E4C98CCD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239" b="-1024"/>
          <a:stretch/>
        </p:blipFill>
        <p:spPr>
          <a:xfrm>
            <a:off x="604911" y="2053882"/>
            <a:ext cx="2433711" cy="4164037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7A90598-A47B-C3C0-B629-2D8B86F98D06}"/>
              </a:ext>
            </a:extLst>
          </p:cNvPr>
          <p:cNvSpPr/>
          <p:nvPr/>
        </p:nvSpPr>
        <p:spPr>
          <a:xfrm>
            <a:off x="478302" y="295423"/>
            <a:ext cx="7990449" cy="90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A picture containing text  Description automatically generated">
            <a:extLst>
              <a:ext uri="{FF2B5EF4-FFF2-40B4-BE49-F238E27FC236}">
                <a16:creationId xmlns:a16="http://schemas.microsoft.com/office/drawing/2014/main" id="{F0F6B2BB-AB60-7A5B-4E06-EB064CFF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648" r="54340" b="1025"/>
          <a:stretch/>
        </p:blipFill>
        <p:spPr>
          <a:xfrm>
            <a:off x="3144126" y="2053882"/>
            <a:ext cx="2461847" cy="4079631"/>
          </a:xfrm>
          <a:prstGeom prst="rect">
            <a:avLst/>
          </a:prstGeom>
        </p:spPr>
      </p:pic>
      <p:pic>
        <p:nvPicPr>
          <p:cNvPr id="5" name="Hình ảnh 4" descr="A picture containing text  Description automatically generated">
            <a:extLst>
              <a:ext uri="{FF2B5EF4-FFF2-40B4-BE49-F238E27FC236}">
                <a16:creationId xmlns:a16="http://schemas.microsoft.com/office/drawing/2014/main" id="{C42BE282-9101-2AF7-FC7A-1AD6CB5D6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415" t="1" r="39245" b="-1024"/>
          <a:stretch/>
        </p:blipFill>
        <p:spPr>
          <a:xfrm>
            <a:off x="5711477" y="2053881"/>
            <a:ext cx="1603718" cy="4164037"/>
          </a:xfrm>
          <a:prstGeom prst="rect">
            <a:avLst/>
          </a:prstGeom>
        </p:spPr>
      </p:pic>
      <p:pic>
        <p:nvPicPr>
          <p:cNvPr id="6" name="Hình ảnh 5" descr="A picture containing text  Description automatically generated">
            <a:extLst>
              <a:ext uri="{FF2B5EF4-FFF2-40B4-BE49-F238E27FC236}">
                <a16:creationId xmlns:a16="http://schemas.microsoft.com/office/drawing/2014/main" id="{91C2595F-205D-B590-30C8-EE5FB1B03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1761" r="22767" b="342"/>
          <a:stretch/>
        </p:blipFill>
        <p:spPr>
          <a:xfrm>
            <a:off x="7413665" y="2110151"/>
            <a:ext cx="1730326" cy="4107767"/>
          </a:xfrm>
          <a:prstGeom prst="rect">
            <a:avLst/>
          </a:prstGeom>
        </p:spPr>
      </p:pic>
      <p:pic>
        <p:nvPicPr>
          <p:cNvPr id="7" name="Hình ảnh 6" descr="A picture containing text  Description automatically generated">
            <a:extLst>
              <a:ext uri="{FF2B5EF4-FFF2-40B4-BE49-F238E27FC236}">
                <a16:creationId xmlns:a16="http://schemas.microsoft.com/office/drawing/2014/main" id="{F44B4388-C9A6-E83A-929F-4DF1AAA0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987" b="-3754"/>
          <a:stretch/>
        </p:blipFill>
        <p:spPr>
          <a:xfrm>
            <a:off x="9242461" y="2110151"/>
            <a:ext cx="2461846" cy="4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D837E0E-DBB6-E38A-5CC0-D1862EA3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6" y="309489"/>
            <a:ext cx="7498080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7BE6A83-FA08-060B-109B-C02BEA3D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505" y="1223889"/>
            <a:ext cx="12506179" cy="4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91999E6E-7D51-E812-60F9-492CECC99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69526"/>
              </p:ext>
            </p:extLst>
          </p:nvPr>
        </p:nvGraphicFramePr>
        <p:xfrm>
          <a:off x="393896" y="719666"/>
          <a:ext cx="11493307" cy="533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829">
                  <a:extLst>
                    <a:ext uri="{9D8B030D-6E8A-4147-A177-3AD203B41FA5}">
                      <a16:colId xmlns:a16="http://schemas.microsoft.com/office/drawing/2014/main" val="2856824186"/>
                    </a:ext>
                  </a:extLst>
                </a:gridCol>
                <a:gridCol w="4584824">
                  <a:extLst>
                    <a:ext uri="{9D8B030D-6E8A-4147-A177-3AD203B41FA5}">
                      <a16:colId xmlns:a16="http://schemas.microsoft.com/office/drawing/2014/main" val="2242340551"/>
                    </a:ext>
                  </a:extLst>
                </a:gridCol>
                <a:gridCol w="2229728">
                  <a:extLst>
                    <a:ext uri="{9D8B030D-6E8A-4147-A177-3AD203B41FA5}">
                      <a16:colId xmlns:a16="http://schemas.microsoft.com/office/drawing/2014/main" val="3643734275"/>
                    </a:ext>
                  </a:extLst>
                </a:gridCol>
                <a:gridCol w="3516926">
                  <a:extLst>
                    <a:ext uri="{9D8B030D-6E8A-4147-A177-3AD203B41FA5}">
                      <a16:colId xmlns:a16="http://schemas.microsoft.com/office/drawing/2014/main" val="3709859512"/>
                    </a:ext>
                  </a:extLst>
                </a:gridCol>
              </a:tblGrid>
              <a:tr h="1263147">
                <a:tc>
                  <a:txBody>
                    <a:bodyPr/>
                    <a:lstStyle/>
                    <a:p>
                      <a:pPr marL="53340" marR="5334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 bị/ Học liệu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marR="5334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minh hoạ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50886"/>
                  </a:ext>
                </a:extLst>
              </a:tr>
              <a:tr h="2612811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75" algn="ctr"/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Bìa các tông mỏng/bìa </a:t>
                      </a:r>
                      <a:r>
                        <a:rPr lang="vi-VN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rôki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54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tấm 20cm x 50</a:t>
                      </a:r>
                      <a:r>
                        <a:rPr lang="vi-VN" sz="3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525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-"/>
                        <a:tabLst>
                          <a:tab pos="165100" algn="l"/>
                        </a:tabLs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tấm 20cm x 25</a:t>
                      </a:r>
                      <a:r>
                        <a:rPr lang="vi-VN" sz="3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2705" marR="53340" algn="ctr"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bộ/nhóm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996227"/>
                  </a:ext>
                </a:extLst>
              </a:tr>
              <a:tr h="1453484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75" algn="ctr"/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6675"/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dính giấy bản nhỏ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3975" marR="53340" algn="ctr"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cuộn/nhóm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42856"/>
                  </a:ext>
                </a:extLst>
              </a:tr>
            </a:tbl>
          </a:graphicData>
        </a:graphic>
      </p:graphicFrame>
      <p:pic>
        <p:nvPicPr>
          <p:cNvPr id="6" name="image14.jpeg" descr="A picture containing text, lumber, building material, table  Description automatically generated">
            <a:extLst>
              <a:ext uri="{FF2B5EF4-FFF2-40B4-BE49-F238E27FC236}">
                <a16:creationId xmlns:a16="http://schemas.microsoft.com/office/drawing/2014/main" id="{E9BFB7B2-A306-6EE5-12AA-DA7C7E0AE6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8240" y="2278966"/>
            <a:ext cx="2475914" cy="1955409"/>
          </a:xfrm>
          <a:prstGeom prst="rect">
            <a:avLst/>
          </a:prstGeom>
        </p:spPr>
      </p:pic>
      <p:pic>
        <p:nvPicPr>
          <p:cNvPr id="7" name="image15.jpeg">
            <a:extLst>
              <a:ext uri="{FF2B5EF4-FFF2-40B4-BE49-F238E27FC236}">
                <a16:creationId xmlns:a16="http://schemas.microsoft.com/office/drawing/2014/main" id="{FF23B560-26F9-3B32-14E6-E46C439975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9762" y="4656406"/>
            <a:ext cx="178371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7259A399-EC56-E8FD-8A8F-8D1BA9BB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910" y="970671"/>
            <a:ext cx="12796910" cy="4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1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6C8FEE8-6D3A-9BC5-25EF-AF0438CFC3BB}"/>
              </a:ext>
            </a:extLst>
          </p:cNvPr>
          <p:cNvSpPr/>
          <p:nvPr/>
        </p:nvSpPr>
        <p:spPr>
          <a:xfrm>
            <a:off x="872197" y="1575583"/>
            <a:ext cx="1519311" cy="3488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vi-V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B2B6748-47C0-1ADA-8431-D92AD0EB3045}"/>
              </a:ext>
            </a:extLst>
          </p:cNvPr>
          <p:cNvCxnSpPr>
            <a:cxnSpLocks/>
          </p:cNvCxnSpPr>
          <p:nvPr/>
        </p:nvCxnSpPr>
        <p:spPr>
          <a:xfrm flipV="1">
            <a:off x="2391508" y="1983545"/>
            <a:ext cx="689316" cy="113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A152ACC3-FA41-3B73-59F7-AF0529C052C0}"/>
              </a:ext>
            </a:extLst>
          </p:cNvPr>
          <p:cNvCxnSpPr>
            <a:cxnSpLocks/>
          </p:cNvCxnSpPr>
          <p:nvPr/>
        </p:nvCxnSpPr>
        <p:spPr>
          <a:xfrm>
            <a:off x="2391508" y="3123028"/>
            <a:ext cx="773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91F54393-9E05-8A0A-5386-4E5462A8D091}"/>
              </a:ext>
            </a:extLst>
          </p:cNvPr>
          <p:cNvCxnSpPr>
            <a:cxnSpLocks/>
          </p:cNvCxnSpPr>
          <p:nvPr/>
        </p:nvCxnSpPr>
        <p:spPr>
          <a:xfrm>
            <a:off x="2391508" y="3123028"/>
            <a:ext cx="773723" cy="142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72F4F79B-DD2B-0627-06B8-D09F834E76FB}"/>
              </a:ext>
            </a:extLst>
          </p:cNvPr>
          <p:cNvSpPr/>
          <p:nvPr/>
        </p:nvSpPr>
        <p:spPr>
          <a:xfrm>
            <a:off x="3334043" y="1041009"/>
            <a:ext cx="7985760" cy="11394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737FD571-88D8-CFCC-88B0-50ABEE98E68A}"/>
              </a:ext>
            </a:extLst>
          </p:cNvPr>
          <p:cNvSpPr/>
          <p:nvPr/>
        </p:nvSpPr>
        <p:spPr>
          <a:xfrm>
            <a:off x="3334043" y="2504049"/>
            <a:ext cx="7985760" cy="137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02690B3C-0CCD-AB5A-51CD-B4B4BFCE2AD7}"/>
              </a:ext>
            </a:extLst>
          </p:cNvPr>
          <p:cNvSpPr/>
          <p:nvPr/>
        </p:nvSpPr>
        <p:spPr>
          <a:xfrm>
            <a:off x="3315286" y="4164037"/>
            <a:ext cx="7985760" cy="137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 giác Cân 3">
            <a:extLst>
              <a:ext uri="{FF2B5EF4-FFF2-40B4-BE49-F238E27FC236}">
                <a16:creationId xmlns:a16="http://schemas.microsoft.com/office/drawing/2014/main" id="{608992F6-6171-75DF-F2E5-51DBFEE501A2}"/>
              </a:ext>
            </a:extLst>
          </p:cNvPr>
          <p:cNvSpPr/>
          <p:nvPr/>
        </p:nvSpPr>
        <p:spPr>
          <a:xfrm>
            <a:off x="337625" y="1631853"/>
            <a:ext cx="2743200" cy="26306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2A545653-1F47-04CE-6EF4-75F7D20F2452}"/>
              </a:ext>
            </a:extLst>
          </p:cNvPr>
          <p:cNvSpPr/>
          <p:nvPr/>
        </p:nvSpPr>
        <p:spPr>
          <a:xfrm>
            <a:off x="3362178" y="1702192"/>
            <a:ext cx="2405576" cy="2574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AF91713-FD68-66F4-EC99-A8AEADD0C70B}"/>
              </a:ext>
            </a:extLst>
          </p:cNvPr>
          <p:cNvSpPr/>
          <p:nvPr/>
        </p:nvSpPr>
        <p:spPr>
          <a:xfrm>
            <a:off x="6288258" y="2067951"/>
            <a:ext cx="2278967" cy="2194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18BBFCD-0A08-CD6D-027E-F46A989CC7D7}"/>
              </a:ext>
            </a:extLst>
          </p:cNvPr>
          <p:cNvSpPr/>
          <p:nvPr/>
        </p:nvSpPr>
        <p:spPr>
          <a:xfrm>
            <a:off x="9355016" y="858131"/>
            <a:ext cx="1821766" cy="34184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8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Icon  Description automatically generated">
            <a:extLst>
              <a:ext uri="{FF2B5EF4-FFF2-40B4-BE49-F238E27FC236}">
                <a16:creationId xmlns:a16="http://schemas.microsoft.com/office/drawing/2014/main" id="{CFD9D2D1-BDE0-5FE5-FE67-EA2EF90E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6904" b="-1887"/>
          <a:stretch/>
        </p:blipFill>
        <p:spPr>
          <a:xfrm>
            <a:off x="970671" y="900331"/>
            <a:ext cx="7680960" cy="50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Icon  Description automatically generated">
            <a:extLst>
              <a:ext uri="{FF2B5EF4-FFF2-40B4-BE49-F238E27FC236}">
                <a16:creationId xmlns:a16="http://schemas.microsoft.com/office/drawing/2014/main" id="{CFD9D2D1-BDE0-5FE5-FE67-EA2EF90E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633" r="29568" b="1572"/>
          <a:stretch/>
        </p:blipFill>
        <p:spPr>
          <a:xfrm>
            <a:off x="3038621" y="900332"/>
            <a:ext cx="5500467" cy="5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m giác Cân 6">
            <a:extLst>
              <a:ext uri="{FF2B5EF4-FFF2-40B4-BE49-F238E27FC236}">
                <a16:creationId xmlns:a16="http://schemas.microsoft.com/office/drawing/2014/main" id="{60CC187F-23DA-4639-DC4D-13EDA42C24C4}"/>
              </a:ext>
            </a:extLst>
          </p:cNvPr>
          <p:cNvSpPr/>
          <p:nvPr/>
        </p:nvSpPr>
        <p:spPr>
          <a:xfrm rot="16823858">
            <a:off x="4532222" y="2996660"/>
            <a:ext cx="2412015" cy="14062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F484AE7-91CB-3BCE-8477-ED875A9BBC0F}"/>
              </a:ext>
            </a:extLst>
          </p:cNvPr>
          <p:cNvSpPr/>
          <p:nvPr/>
        </p:nvSpPr>
        <p:spPr>
          <a:xfrm rot="2982832">
            <a:off x="2042946" y="2184619"/>
            <a:ext cx="2568126" cy="24618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63FF3C39-7476-F641-08B7-CFB9D76399CC}"/>
              </a:ext>
            </a:extLst>
          </p:cNvPr>
          <p:cNvCxnSpPr/>
          <p:nvPr/>
        </p:nvCxnSpPr>
        <p:spPr>
          <a:xfrm flipH="1">
            <a:off x="3207434" y="1603717"/>
            <a:ext cx="239151" cy="3587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04117E48-35FE-5101-93A4-9E90C48A1675}"/>
              </a:ext>
            </a:extLst>
          </p:cNvPr>
          <p:cNvCxnSpPr/>
          <p:nvPr/>
        </p:nvCxnSpPr>
        <p:spPr>
          <a:xfrm>
            <a:off x="1557748" y="3207434"/>
            <a:ext cx="3538522" cy="365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9CFAF9F-1368-7CF0-CAE6-BF1AC5858491}"/>
              </a:ext>
            </a:extLst>
          </p:cNvPr>
          <p:cNvSpPr/>
          <p:nvPr/>
        </p:nvSpPr>
        <p:spPr>
          <a:xfrm>
            <a:off x="1828800" y="2982351"/>
            <a:ext cx="492369" cy="5908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091968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144</Words>
  <Application>Microsoft Office PowerPoint</Application>
  <PresentationFormat>Màn hình rộng</PresentationFormat>
  <Paragraphs>33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Windows 10</cp:lastModifiedBy>
  <cp:revision>8</cp:revision>
  <dcterms:created xsi:type="dcterms:W3CDTF">2023-08-10T03:52:10Z</dcterms:created>
  <dcterms:modified xsi:type="dcterms:W3CDTF">2023-08-17T03:14:14Z</dcterms:modified>
</cp:coreProperties>
</file>