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1" r:id="rId3"/>
    <p:sldMasterId id="2147483683" r:id="rId4"/>
  </p:sldMasterIdLst>
  <p:notesMasterIdLst>
    <p:notesMasterId r:id="rId45"/>
  </p:notesMasterIdLst>
  <p:sldIdLst>
    <p:sldId id="257" r:id="rId5"/>
    <p:sldId id="336" r:id="rId6"/>
    <p:sldId id="319" r:id="rId7"/>
    <p:sldId id="310" r:id="rId8"/>
    <p:sldId id="311" r:id="rId9"/>
    <p:sldId id="312" r:id="rId10"/>
    <p:sldId id="313" r:id="rId11"/>
    <p:sldId id="314" r:id="rId12"/>
    <p:sldId id="317" r:id="rId13"/>
    <p:sldId id="259" r:id="rId14"/>
    <p:sldId id="324" r:id="rId15"/>
    <p:sldId id="301" r:id="rId16"/>
    <p:sldId id="325" r:id="rId17"/>
    <p:sldId id="326" r:id="rId18"/>
    <p:sldId id="327" r:id="rId19"/>
    <p:sldId id="328" r:id="rId20"/>
    <p:sldId id="330" r:id="rId21"/>
    <p:sldId id="331" r:id="rId22"/>
    <p:sldId id="332" r:id="rId23"/>
    <p:sldId id="333" r:id="rId24"/>
    <p:sldId id="334" r:id="rId25"/>
    <p:sldId id="335" r:id="rId26"/>
    <p:sldId id="297" r:id="rId27"/>
    <p:sldId id="329" r:id="rId28"/>
    <p:sldId id="306" r:id="rId29"/>
    <p:sldId id="286" r:id="rId30"/>
    <p:sldId id="268" r:id="rId31"/>
    <p:sldId id="322" r:id="rId32"/>
    <p:sldId id="323" r:id="rId33"/>
    <p:sldId id="262" r:id="rId34"/>
    <p:sldId id="320" r:id="rId35"/>
    <p:sldId id="272" r:id="rId36"/>
    <p:sldId id="281" r:id="rId37"/>
    <p:sldId id="282" r:id="rId38"/>
    <p:sldId id="284" r:id="rId39"/>
    <p:sldId id="305" r:id="rId40"/>
    <p:sldId id="285" r:id="rId41"/>
    <p:sldId id="308" r:id="rId42"/>
    <p:sldId id="321" r:id="rId43"/>
    <p:sldId id="275" r:id="rId44"/>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9AD"/>
    <a:srgbClr val="0083E6"/>
    <a:srgbClr val="FAE460"/>
    <a:srgbClr val="FBE879"/>
    <a:srgbClr val="FFFF85"/>
    <a:srgbClr val="BD196F"/>
    <a:srgbClr val="FDF4BF"/>
    <a:srgbClr val="FAE14C"/>
    <a:srgbClr val="FCC94A"/>
    <a:srgbClr val="FACD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9E6C50-D9B5-4283-AE13-6F1F94029125}" v="1" dt="2023-12-08T05:39:04.7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35" autoAdjust="0"/>
    <p:restoredTop sz="90747" autoAdjust="0"/>
  </p:normalViewPr>
  <p:slideViewPr>
    <p:cSldViewPr>
      <p:cViewPr varScale="1">
        <p:scale>
          <a:sx n="62" d="100"/>
          <a:sy n="62" d="100"/>
        </p:scale>
        <p:origin x="750" y="72"/>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5/9/2024</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465048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3095680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a:t>GV </a:t>
            </a:r>
            <a:r>
              <a:rPr lang="en-US" dirty="0" err="1"/>
              <a:t>chú</a:t>
            </a:r>
            <a:r>
              <a:rPr lang="en-US" baseline="0" dirty="0"/>
              <a:t> ý </a:t>
            </a:r>
            <a:r>
              <a:rPr lang="en-US" baseline="0" dirty="0" err="1"/>
              <a:t>giải</a:t>
            </a:r>
            <a:r>
              <a:rPr lang="en-US" baseline="0" dirty="0"/>
              <a:t> </a:t>
            </a:r>
            <a:r>
              <a:rPr lang="en-US" baseline="0" dirty="0" err="1"/>
              <a:t>thích</a:t>
            </a:r>
            <a:r>
              <a:rPr lang="en-US" baseline="0" dirty="0"/>
              <a:t> </a:t>
            </a:r>
            <a:r>
              <a:rPr lang="en-US" baseline="0" dirty="0" err="1"/>
              <a:t>cho</a:t>
            </a:r>
            <a:r>
              <a:rPr lang="en-US" baseline="0" dirty="0"/>
              <a:t> HS </a:t>
            </a:r>
            <a:r>
              <a:rPr lang="en-US" baseline="0" dirty="0" err="1"/>
              <a:t>hiểu</a:t>
            </a:r>
            <a:r>
              <a:rPr lang="en-US" baseline="0" dirty="0"/>
              <a:t> </a:t>
            </a:r>
            <a:r>
              <a:rPr lang="en-US" baseline="0" dirty="0" err="1"/>
              <a:t>tác</a:t>
            </a:r>
            <a:r>
              <a:rPr lang="en-US" baseline="0" dirty="0"/>
              <a:t> </a:t>
            </a:r>
            <a:r>
              <a:rPr lang="en-US" baseline="0" dirty="0" err="1"/>
              <a:t>dụng</a:t>
            </a:r>
            <a:r>
              <a:rPr lang="en-US" baseline="0" dirty="0"/>
              <a:t> </a:t>
            </a:r>
            <a:r>
              <a:rPr lang="en-US" baseline="0" dirty="0" err="1"/>
              <a:t>của</a:t>
            </a:r>
            <a:r>
              <a:rPr lang="en-US" baseline="0" dirty="0"/>
              <a:t> </a:t>
            </a:r>
            <a:r>
              <a:rPr lang="en-US" baseline="0" dirty="0" err="1"/>
              <a:t>dấu</a:t>
            </a:r>
            <a:r>
              <a:rPr lang="en-US" baseline="0" dirty="0"/>
              <a:t> </a:t>
            </a:r>
            <a:r>
              <a:rPr lang="en-US" baseline="0" dirty="0" err="1"/>
              <a:t>ngoặc</a:t>
            </a:r>
            <a:r>
              <a:rPr lang="en-US" baseline="0" dirty="0"/>
              <a:t> </a:t>
            </a:r>
            <a:r>
              <a:rPr lang="en-US" baseline="0" dirty="0" err="1"/>
              <a:t>kép</a:t>
            </a:r>
            <a:r>
              <a:rPr lang="en-US" baseline="0" dirty="0"/>
              <a:t>.</a:t>
            </a:r>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560193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chú</a:t>
            </a:r>
            <a:r>
              <a:rPr lang="en-US" baseline="0"/>
              <a:t> ý giải thích cho HS hiểu tác dụng của dấu ngoặc kép.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23</a:t>
            </a:fld>
            <a:endParaRPr lang="en-US"/>
          </a:p>
        </p:txBody>
      </p:sp>
    </p:spTree>
    <p:extLst>
      <p:ext uri="{BB962C8B-B14F-4D97-AF65-F5344CB8AC3E}">
        <p14:creationId xmlns:p14="http://schemas.microsoft.com/office/powerpoint/2010/main" val="1560193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Câu</a:t>
            </a:r>
            <a:r>
              <a:rPr lang="en-US" baseline="0"/>
              <a:t> dài nên GV hướng dẫn viết bảng nhé</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26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27</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32</a:t>
            </a:fld>
            <a:endParaRPr lang="en-US"/>
          </a:p>
        </p:txBody>
      </p:sp>
    </p:spTree>
    <p:extLst>
      <p:ext uri="{BB962C8B-B14F-4D97-AF65-F5344CB8AC3E}">
        <p14:creationId xmlns:p14="http://schemas.microsoft.com/office/powerpoint/2010/main" val="2008988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38</a:t>
            </a:fld>
            <a:endParaRPr lang="en-US"/>
          </a:p>
        </p:txBody>
      </p:sp>
    </p:spTree>
    <p:extLst>
      <p:ext uri="{BB962C8B-B14F-4D97-AF65-F5344CB8AC3E}">
        <p14:creationId xmlns:p14="http://schemas.microsoft.com/office/powerpoint/2010/main" val="442036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8"/>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41"/>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41"/>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4583" y="992767"/>
            <a:ext cx="11332694" cy="2736800"/>
          </a:xfrm>
          <a:prstGeom prst="rect">
            <a:avLst/>
          </a:prstGeom>
        </p:spPr>
        <p:txBody>
          <a:bodyPr spcFirstLastPara="1" wrap="square" lIns="121705" tIns="121705" rIns="121705" bIns="121705" anchor="b" anchorCtr="0">
            <a:noAutofit/>
          </a:bodyPr>
          <a:lstStyle>
            <a:lvl1pPr lvl="0" algn="ctr">
              <a:spcBef>
                <a:spcPts val="0"/>
              </a:spcBef>
              <a:spcAft>
                <a:spcPts val="0"/>
              </a:spcAft>
              <a:buSzPts val="5200"/>
              <a:buNone/>
              <a:defRPr sz="6900"/>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1" name="Google Shape;11;p2"/>
          <p:cNvSpPr txBox="1">
            <a:spLocks noGrp="1"/>
          </p:cNvSpPr>
          <p:nvPr>
            <p:ph type="subTitle" idx="1"/>
          </p:nvPr>
        </p:nvSpPr>
        <p:spPr>
          <a:xfrm>
            <a:off x="414572" y="3778833"/>
            <a:ext cx="11332694" cy="10568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2800"/>
              <a:buNone/>
              <a:defRPr sz="3700"/>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sp>
        <p:nvSpPr>
          <p:cNvPr id="12" name="Google Shape;12;p2"/>
          <p:cNvSpPr txBox="1">
            <a:spLocks noGrp="1"/>
          </p:cNvSpPr>
          <p:nvPr>
            <p:ph type="sldNum" idx="12"/>
          </p:nvPr>
        </p:nvSpPr>
        <p:spPr>
          <a:xfrm>
            <a:off x="11268664" y="6217623"/>
            <a:ext cx="729790" cy="524800"/>
          </a:xfrm>
          <a:prstGeom prst="rect">
            <a:avLst/>
          </a:prstGeom>
        </p:spPr>
        <p:txBody>
          <a:bodyPr spcFirstLastPara="1" wrap="square" lIns="121705" tIns="121705" rIns="121705" bIns="12170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srgbClr val="595959"/>
                </a:solidFill>
              </a:rPr>
              <a:pPr/>
              <a:t>‹#›</a:t>
            </a:fld>
            <a:endParaRPr lang="en-GB">
              <a:solidFill>
                <a:srgbClr val="595959"/>
              </a:solidFill>
            </a:endParaRPr>
          </a:p>
        </p:txBody>
      </p:sp>
    </p:spTree>
    <p:extLst>
      <p:ext uri="{BB962C8B-B14F-4D97-AF65-F5344CB8AC3E}">
        <p14:creationId xmlns:p14="http://schemas.microsoft.com/office/powerpoint/2010/main" val="966661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4572" y="2867800"/>
            <a:ext cx="11332694" cy="11224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68664" y="6217623"/>
            <a:ext cx="729790" cy="524800"/>
          </a:xfrm>
          <a:prstGeom prst="rect">
            <a:avLst/>
          </a:prstGeom>
        </p:spPr>
        <p:txBody>
          <a:bodyPr spcFirstLastPara="1" wrap="square" lIns="121705" tIns="121705" rIns="121705" bIns="12170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srgbClr val="595959"/>
                </a:solidFill>
              </a:rPr>
              <a:pPr/>
              <a:t>‹#›</a:t>
            </a:fld>
            <a:endParaRPr lang="en-GB">
              <a:solidFill>
                <a:srgbClr val="595959"/>
              </a:solidFill>
            </a:endParaRPr>
          </a:p>
        </p:txBody>
      </p:sp>
    </p:spTree>
    <p:extLst>
      <p:ext uri="{BB962C8B-B14F-4D97-AF65-F5344CB8AC3E}">
        <p14:creationId xmlns:p14="http://schemas.microsoft.com/office/powerpoint/2010/main" val="3024237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4572" y="593367"/>
            <a:ext cx="11332694" cy="763600"/>
          </a:xfrm>
          <a:prstGeom prst="rect">
            <a:avLst/>
          </a:prstGeom>
        </p:spPr>
        <p:txBody>
          <a:bodyPr spcFirstLastPara="1" wrap="square" lIns="121705" tIns="121705" rIns="121705" bIns="12170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4572" y="1536633"/>
            <a:ext cx="11332694" cy="4555200"/>
          </a:xfrm>
          <a:prstGeom prst="rect">
            <a:avLst/>
          </a:prstGeom>
        </p:spPr>
        <p:txBody>
          <a:bodyPr spcFirstLastPara="1" wrap="square" lIns="121705" tIns="121705" rIns="121705" bIns="121705" anchor="t" anchorCtr="0">
            <a:noAutofit/>
          </a:bodyPr>
          <a:lstStyle>
            <a:lvl1pPr marL="608625" lvl="0" indent="-456468">
              <a:spcBef>
                <a:spcPts val="0"/>
              </a:spcBef>
              <a:spcAft>
                <a:spcPts val="0"/>
              </a:spcAft>
              <a:buSzPts val="1800"/>
              <a:buChar char="●"/>
              <a:defRPr/>
            </a:lvl1pPr>
            <a:lvl2pPr marL="1217249" lvl="1" indent="-422656">
              <a:spcBef>
                <a:spcPts val="2130"/>
              </a:spcBef>
              <a:spcAft>
                <a:spcPts val="0"/>
              </a:spcAft>
              <a:buSzPts val="1400"/>
              <a:buChar char="○"/>
              <a:defRPr/>
            </a:lvl2pPr>
            <a:lvl3pPr marL="1825874" lvl="2" indent="-422656">
              <a:spcBef>
                <a:spcPts val="2130"/>
              </a:spcBef>
              <a:spcAft>
                <a:spcPts val="0"/>
              </a:spcAft>
              <a:buSzPts val="1400"/>
              <a:buChar char="■"/>
              <a:defRPr/>
            </a:lvl3pPr>
            <a:lvl4pPr marL="2434499" lvl="3" indent="-422656">
              <a:spcBef>
                <a:spcPts val="2130"/>
              </a:spcBef>
              <a:spcAft>
                <a:spcPts val="0"/>
              </a:spcAft>
              <a:buSzPts val="1400"/>
              <a:buChar char="●"/>
              <a:defRPr/>
            </a:lvl4pPr>
            <a:lvl5pPr marL="3043123" lvl="4" indent="-422656">
              <a:spcBef>
                <a:spcPts val="2130"/>
              </a:spcBef>
              <a:spcAft>
                <a:spcPts val="0"/>
              </a:spcAft>
              <a:buSzPts val="1400"/>
              <a:buChar char="○"/>
              <a:defRPr/>
            </a:lvl5pPr>
            <a:lvl6pPr marL="3651748" lvl="5" indent="-422656">
              <a:spcBef>
                <a:spcPts val="2130"/>
              </a:spcBef>
              <a:spcAft>
                <a:spcPts val="0"/>
              </a:spcAft>
              <a:buSzPts val="1400"/>
              <a:buChar char="■"/>
              <a:defRPr/>
            </a:lvl6pPr>
            <a:lvl7pPr marL="4260372" lvl="6" indent="-422656">
              <a:spcBef>
                <a:spcPts val="2130"/>
              </a:spcBef>
              <a:spcAft>
                <a:spcPts val="0"/>
              </a:spcAft>
              <a:buSzPts val="1400"/>
              <a:buChar char="●"/>
              <a:defRPr/>
            </a:lvl7pPr>
            <a:lvl8pPr marL="4868997" lvl="7" indent="-422656">
              <a:spcBef>
                <a:spcPts val="2130"/>
              </a:spcBef>
              <a:spcAft>
                <a:spcPts val="0"/>
              </a:spcAft>
              <a:buSzPts val="1400"/>
              <a:buChar char="○"/>
              <a:defRPr/>
            </a:lvl8pPr>
            <a:lvl9pPr marL="5477622" lvl="8" indent="-422656">
              <a:spcBef>
                <a:spcPts val="2130"/>
              </a:spcBef>
              <a:spcAft>
                <a:spcPts val="2130"/>
              </a:spcAft>
              <a:buSzPts val="1400"/>
              <a:buChar char="■"/>
              <a:defRPr/>
            </a:lvl9pPr>
          </a:lstStyle>
          <a:p>
            <a:endParaRPr/>
          </a:p>
        </p:txBody>
      </p:sp>
      <p:sp>
        <p:nvSpPr>
          <p:cNvPr id="19" name="Google Shape;19;p4"/>
          <p:cNvSpPr txBox="1">
            <a:spLocks noGrp="1"/>
          </p:cNvSpPr>
          <p:nvPr>
            <p:ph type="sldNum" idx="12"/>
          </p:nvPr>
        </p:nvSpPr>
        <p:spPr>
          <a:xfrm>
            <a:off x="11268664" y="6217623"/>
            <a:ext cx="729790" cy="524800"/>
          </a:xfrm>
          <a:prstGeom prst="rect">
            <a:avLst/>
          </a:prstGeom>
        </p:spPr>
        <p:txBody>
          <a:bodyPr spcFirstLastPara="1" wrap="square" lIns="121705" tIns="121705" rIns="121705" bIns="12170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srgbClr val="595959"/>
                </a:solidFill>
              </a:rPr>
              <a:pPr/>
              <a:t>‹#›</a:t>
            </a:fld>
            <a:endParaRPr lang="en-GB">
              <a:solidFill>
                <a:srgbClr val="595959"/>
              </a:solidFill>
            </a:endParaRPr>
          </a:p>
        </p:txBody>
      </p:sp>
    </p:spTree>
    <p:extLst>
      <p:ext uri="{BB962C8B-B14F-4D97-AF65-F5344CB8AC3E}">
        <p14:creationId xmlns:p14="http://schemas.microsoft.com/office/powerpoint/2010/main" val="2950709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4572" y="593367"/>
            <a:ext cx="11332694" cy="763600"/>
          </a:xfrm>
          <a:prstGeom prst="rect">
            <a:avLst/>
          </a:prstGeom>
        </p:spPr>
        <p:txBody>
          <a:bodyPr spcFirstLastPara="1" wrap="square" lIns="121705" tIns="121705" rIns="121705" bIns="12170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4572" y="1536633"/>
            <a:ext cx="5320006" cy="4555200"/>
          </a:xfrm>
          <a:prstGeom prst="rect">
            <a:avLst/>
          </a:prstGeom>
        </p:spPr>
        <p:txBody>
          <a:bodyPr spcFirstLastPara="1" wrap="square" lIns="121705" tIns="121705" rIns="121705" bIns="121705" anchor="t" anchorCtr="0">
            <a:noAutofit/>
          </a:bodyPr>
          <a:lstStyle>
            <a:lvl1pPr marL="608625" lvl="0" indent="-422656">
              <a:spcBef>
                <a:spcPts val="0"/>
              </a:spcBef>
              <a:spcAft>
                <a:spcPts val="0"/>
              </a:spcAft>
              <a:buSzPts val="1400"/>
              <a:buChar char="●"/>
              <a:defRPr sz="1900"/>
            </a:lvl1pPr>
            <a:lvl2pPr marL="1217249" lvl="1" indent="-405750">
              <a:spcBef>
                <a:spcPts val="2130"/>
              </a:spcBef>
              <a:spcAft>
                <a:spcPts val="0"/>
              </a:spcAft>
              <a:buSzPts val="1200"/>
              <a:buChar char="○"/>
              <a:defRPr sz="1600"/>
            </a:lvl2pPr>
            <a:lvl3pPr marL="1825874" lvl="2" indent="-405750">
              <a:spcBef>
                <a:spcPts val="2130"/>
              </a:spcBef>
              <a:spcAft>
                <a:spcPts val="0"/>
              </a:spcAft>
              <a:buSzPts val="1200"/>
              <a:buChar char="■"/>
              <a:defRPr sz="1600"/>
            </a:lvl3pPr>
            <a:lvl4pPr marL="2434499" lvl="3" indent="-405750">
              <a:spcBef>
                <a:spcPts val="2130"/>
              </a:spcBef>
              <a:spcAft>
                <a:spcPts val="0"/>
              </a:spcAft>
              <a:buSzPts val="1200"/>
              <a:buChar char="●"/>
              <a:defRPr sz="1600"/>
            </a:lvl4pPr>
            <a:lvl5pPr marL="3043123" lvl="4" indent="-405750">
              <a:spcBef>
                <a:spcPts val="2130"/>
              </a:spcBef>
              <a:spcAft>
                <a:spcPts val="0"/>
              </a:spcAft>
              <a:buSzPts val="1200"/>
              <a:buChar char="○"/>
              <a:defRPr sz="1600"/>
            </a:lvl5pPr>
            <a:lvl6pPr marL="3651748" lvl="5" indent="-405750">
              <a:spcBef>
                <a:spcPts val="2130"/>
              </a:spcBef>
              <a:spcAft>
                <a:spcPts val="0"/>
              </a:spcAft>
              <a:buSzPts val="1200"/>
              <a:buChar char="■"/>
              <a:defRPr sz="1600"/>
            </a:lvl6pPr>
            <a:lvl7pPr marL="4260372" lvl="6" indent="-405750">
              <a:spcBef>
                <a:spcPts val="2130"/>
              </a:spcBef>
              <a:spcAft>
                <a:spcPts val="0"/>
              </a:spcAft>
              <a:buSzPts val="1200"/>
              <a:buChar char="●"/>
              <a:defRPr sz="1600"/>
            </a:lvl7pPr>
            <a:lvl8pPr marL="4868997" lvl="7" indent="-405750">
              <a:spcBef>
                <a:spcPts val="2130"/>
              </a:spcBef>
              <a:spcAft>
                <a:spcPts val="0"/>
              </a:spcAft>
              <a:buSzPts val="1200"/>
              <a:buChar char="○"/>
              <a:defRPr sz="1600"/>
            </a:lvl8pPr>
            <a:lvl9pPr marL="5477622" lvl="8" indent="-405750">
              <a:spcBef>
                <a:spcPts val="2130"/>
              </a:spcBef>
              <a:spcAft>
                <a:spcPts val="2130"/>
              </a:spcAft>
              <a:buSzPts val="1200"/>
              <a:buChar char="■"/>
              <a:defRPr sz="1600"/>
            </a:lvl9pPr>
          </a:lstStyle>
          <a:p>
            <a:endParaRPr/>
          </a:p>
        </p:txBody>
      </p:sp>
      <p:sp>
        <p:nvSpPr>
          <p:cNvPr id="23" name="Google Shape;23;p5"/>
          <p:cNvSpPr txBox="1">
            <a:spLocks noGrp="1"/>
          </p:cNvSpPr>
          <p:nvPr>
            <p:ph type="body" idx="2"/>
          </p:nvPr>
        </p:nvSpPr>
        <p:spPr>
          <a:xfrm>
            <a:off x="6427260" y="1536633"/>
            <a:ext cx="5320006" cy="4555200"/>
          </a:xfrm>
          <a:prstGeom prst="rect">
            <a:avLst/>
          </a:prstGeom>
        </p:spPr>
        <p:txBody>
          <a:bodyPr spcFirstLastPara="1" wrap="square" lIns="121705" tIns="121705" rIns="121705" bIns="121705" anchor="t" anchorCtr="0">
            <a:noAutofit/>
          </a:bodyPr>
          <a:lstStyle>
            <a:lvl1pPr marL="608625" lvl="0" indent="-422656">
              <a:spcBef>
                <a:spcPts val="0"/>
              </a:spcBef>
              <a:spcAft>
                <a:spcPts val="0"/>
              </a:spcAft>
              <a:buSzPts val="1400"/>
              <a:buChar char="●"/>
              <a:defRPr sz="1900"/>
            </a:lvl1pPr>
            <a:lvl2pPr marL="1217249" lvl="1" indent="-405750">
              <a:spcBef>
                <a:spcPts val="2130"/>
              </a:spcBef>
              <a:spcAft>
                <a:spcPts val="0"/>
              </a:spcAft>
              <a:buSzPts val="1200"/>
              <a:buChar char="○"/>
              <a:defRPr sz="1600"/>
            </a:lvl2pPr>
            <a:lvl3pPr marL="1825874" lvl="2" indent="-405750">
              <a:spcBef>
                <a:spcPts val="2130"/>
              </a:spcBef>
              <a:spcAft>
                <a:spcPts val="0"/>
              </a:spcAft>
              <a:buSzPts val="1200"/>
              <a:buChar char="■"/>
              <a:defRPr sz="1600"/>
            </a:lvl3pPr>
            <a:lvl4pPr marL="2434499" lvl="3" indent="-405750">
              <a:spcBef>
                <a:spcPts val="2130"/>
              </a:spcBef>
              <a:spcAft>
                <a:spcPts val="0"/>
              </a:spcAft>
              <a:buSzPts val="1200"/>
              <a:buChar char="●"/>
              <a:defRPr sz="1600"/>
            </a:lvl4pPr>
            <a:lvl5pPr marL="3043123" lvl="4" indent="-405750">
              <a:spcBef>
                <a:spcPts val="2130"/>
              </a:spcBef>
              <a:spcAft>
                <a:spcPts val="0"/>
              </a:spcAft>
              <a:buSzPts val="1200"/>
              <a:buChar char="○"/>
              <a:defRPr sz="1600"/>
            </a:lvl5pPr>
            <a:lvl6pPr marL="3651748" lvl="5" indent="-405750">
              <a:spcBef>
                <a:spcPts val="2130"/>
              </a:spcBef>
              <a:spcAft>
                <a:spcPts val="0"/>
              </a:spcAft>
              <a:buSzPts val="1200"/>
              <a:buChar char="■"/>
              <a:defRPr sz="1600"/>
            </a:lvl6pPr>
            <a:lvl7pPr marL="4260372" lvl="6" indent="-405750">
              <a:spcBef>
                <a:spcPts val="2130"/>
              </a:spcBef>
              <a:spcAft>
                <a:spcPts val="0"/>
              </a:spcAft>
              <a:buSzPts val="1200"/>
              <a:buChar char="●"/>
              <a:defRPr sz="1600"/>
            </a:lvl7pPr>
            <a:lvl8pPr marL="4868997" lvl="7" indent="-405750">
              <a:spcBef>
                <a:spcPts val="2130"/>
              </a:spcBef>
              <a:spcAft>
                <a:spcPts val="0"/>
              </a:spcAft>
              <a:buSzPts val="1200"/>
              <a:buChar char="○"/>
              <a:defRPr sz="1600"/>
            </a:lvl8pPr>
            <a:lvl9pPr marL="5477622" lvl="8" indent="-405750">
              <a:spcBef>
                <a:spcPts val="2130"/>
              </a:spcBef>
              <a:spcAft>
                <a:spcPts val="2130"/>
              </a:spcAft>
              <a:buSzPts val="1200"/>
              <a:buChar char="■"/>
              <a:defRPr sz="1600"/>
            </a:lvl9pPr>
          </a:lstStyle>
          <a:p>
            <a:endParaRPr/>
          </a:p>
        </p:txBody>
      </p:sp>
      <p:sp>
        <p:nvSpPr>
          <p:cNvPr id="24" name="Google Shape;24;p5"/>
          <p:cNvSpPr txBox="1">
            <a:spLocks noGrp="1"/>
          </p:cNvSpPr>
          <p:nvPr>
            <p:ph type="sldNum" idx="12"/>
          </p:nvPr>
        </p:nvSpPr>
        <p:spPr>
          <a:xfrm>
            <a:off x="11268664" y="6217623"/>
            <a:ext cx="729790" cy="524800"/>
          </a:xfrm>
          <a:prstGeom prst="rect">
            <a:avLst/>
          </a:prstGeom>
        </p:spPr>
        <p:txBody>
          <a:bodyPr spcFirstLastPara="1" wrap="square" lIns="121705" tIns="121705" rIns="121705" bIns="12170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srgbClr val="595959"/>
                </a:solidFill>
              </a:rPr>
              <a:pPr/>
              <a:t>‹#›</a:t>
            </a:fld>
            <a:endParaRPr lang="en-GB">
              <a:solidFill>
                <a:srgbClr val="595959"/>
              </a:solidFill>
            </a:endParaRPr>
          </a:p>
        </p:txBody>
      </p:sp>
    </p:spTree>
    <p:extLst>
      <p:ext uri="{BB962C8B-B14F-4D97-AF65-F5344CB8AC3E}">
        <p14:creationId xmlns:p14="http://schemas.microsoft.com/office/powerpoint/2010/main" val="3296227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4572" y="593367"/>
            <a:ext cx="11332694" cy="763600"/>
          </a:xfrm>
          <a:prstGeom prst="rect">
            <a:avLst/>
          </a:prstGeom>
        </p:spPr>
        <p:txBody>
          <a:bodyPr spcFirstLastPara="1" wrap="square" lIns="121705" tIns="121705" rIns="121705" bIns="12170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68664" y="6217623"/>
            <a:ext cx="729790" cy="524800"/>
          </a:xfrm>
          <a:prstGeom prst="rect">
            <a:avLst/>
          </a:prstGeom>
        </p:spPr>
        <p:txBody>
          <a:bodyPr spcFirstLastPara="1" wrap="square" lIns="121705" tIns="121705" rIns="121705" bIns="12170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srgbClr val="595959"/>
                </a:solidFill>
              </a:rPr>
              <a:pPr/>
              <a:t>‹#›</a:t>
            </a:fld>
            <a:endParaRPr lang="en-GB">
              <a:solidFill>
                <a:srgbClr val="595959"/>
              </a:solidFill>
            </a:endParaRPr>
          </a:p>
        </p:txBody>
      </p:sp>
    </p:spTree>
    <p:extLst>
      <p:ext uri="{BB962C8B-B14F-4D97-AF65-F5344CB8AC3E}">
        <p14:creationId xmlns:p14="http://schemas.microsoft.com/office/powerpoint/2010/main" val="2230815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4572" y="740800"/>
            <a:ext cx="3734738" cy="1007600"/>
          </a:xfrm>
          <a:prstGeom prst="rect">
            <a:avLst/>
          </a:prstGeom>
        </p:spPr>
        <p:txBody>
          <a:bodyPr spcFirstLastPara="1" wrap="square" lIns="121705" tIns="121705" rIns="121705" bIns="12170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4572" y="1852800"/>
            <a:ext cx="3734738" cy="4239200"/>
          </a:xfrm>
          <a:prstGeom prst="rect">
            <a:avLst/>
          </a:prstGeom>
        </p:spPr>
        <p:txBody>
          <a:bodyPr spcFirstLastPara="1" wrap="square" lIns="121705" tIns="121705" rIns="121705" bIns="121705" anchor="t" anchorCtr="0">
            <a:noAutofit/>
          </a:bodyPr>
          <a:lstStyle>
            <a:lvl1pPr marL="608625" lvl="0" indent="-405750">
              <a:spcBef>
                <a:spcPts val="0"/>
              </a:spcBef>
              <a:spcAft>
                <a:spcPts val="0"/>
              </a:spcAft>
              <a:buSzPts val="1200"/>
              <a:buChar char="●"/>
              <a:defRPr sz="1600"/>
            </a:lvl1pPr>
            <a:lvl2pPr marL="1217249" lvl="1" indent="-405750">
              <a:spcBef>
                <a:spcPts val="2130"/>
              </a:spcBef>
              <a:spcAft>
                <a:spcPts val="0"/>
              </a:spcAft>
              <a:buSzPts val="1200"/>
              <a:buChar char="○"/>
              <a:defRPr sz="1600"/>
            </a:lvl2pPr>
            <a:lvl3pPr marL="1825874" lvl="2" indent="-405750">
              <a:spcBef>
                <a:spcPts val="2130"/>
              </a:spcBef>
              <a:spcAft>
                <a:spcPts val="0"/>
              </a:spcAft>
              <a:buSzPts val="1200"/>
              <a:buChar char="■"/>
              <a:defRPr sz="1600"/>
            </a:lvl3pPr>
            <a:lvl4pPr marL="2434499" lvl="3" indent="-405750">
              <a:spcBef>
                <a:spcPts val="2130"/>
              </a:spcBef>
              <a:spcAft>
                <a:spcPts val="0"/>
              </a:spcAft>
              <a:buSzPts val="1200"/>
              <a:buChar char="●"/>
              <a:defRPr sz="1600"/>
            </a:lvl4pPr>
            <a:lvl5pPr marL="3043123" lvl="4" indent="-405750">
              <a:spcBef>
                <a:spcPts val="2130"/>
              </a:spcBef>
              <a:spcAft>
                <a:spcPts val="0"/>
              </a:spcAft>
              <a:buSzPts val="1200"/>
              <a:buChar char="○"/>
              <a:defRPr sz="1600"/>
            </a:lvl5pPr>
            <a:lvl6pPr marL="3651748" lvl="5" indent="-405750">
              <a:spcBef>
                <a:spcPts val="2130"/>
              </a:spcBef>
              <a:spcAft>
                <a:spcPts val="0"/>
              </a:spcAft>
              <a:buSzPts val="1200"/>
              <a:buChar char="■"/>
              <a:defRPr sz="1600"/>
            </a:lvl6pPr>
            <a:lvl7pPr marL="4260372" lvl="6" indent="-405750">
              <a:spcBef>
                <a:spcPts val="2130"/>
              </a:spcBef>
              <a:spcAft>
                <a:spcPts val="0"/>
              </a:spcAft>
              <a:buSzPts val="1200"/>
              <a:buChar char="●"/>
              <a:defRPr sz="1600"/>
            </a:lvl7pPr>
            <a:lvl8pPr marL="4868997" lvl="7" indent="-405750">
              <a:spcBef>
                <a:spcPts val="2130"/>
              </a:spcBef>
              <a:spcAft>
                <a:spcPts val="0"/>
              </a:spcAft>
              <a:buSzPts val="1200"/>
              <a:buChar char="○"/>
              <a:defRPr sz="1600"/>
            </a:lvl8pPr>
            <a:lvl9pPr marL="5477622" lvl="8" indent="-405750">
              <a:spcBef>
                <a:spcPts val="2130"/>
              </a:spcBef>
              <a:spcAft>
                <a:spcPts val="2130"/>
              </a:spcAft>
              <a:buSzPts val="1200"/>
              <a:buChar char="■"/>
              <a:defRPr sz="1600"/>
            </a:lvl9pPr>
          </a:lstStyle>
          <a:p>
            <a:endParaRPr/>
          </a:p>
        </p:txBody>
      </p:sp>
      <p:sp>
        <p:nvSpPr>
          <p:cNvPr id="31" name="Google Shape;31;p7"/>
          <p:cNvSpPr txBox="1">
            <a:spLocks noGrp="1"/>
          </p:cNvSpPr>
          <p:nvPr>
            <p:ph type="sldNum" idx="12"/>
          </p:nvPr>
        </p:nvSpPr>
        <p:spPr>
          <a:xfrm>
            <a:off x="11268664" y="6217623"/>
            <a:ext cx="729790" cy="524800"/>
          </a:xfrm>
          <a:prstGeom prst="rect">
            <a:avLst/>
          </a:prstGeom>
        </p:spPr>
        <p:txBody>
          <a:bodyPr spcFirstLastPara="1" wrap="square" lIns="121705" tIns="121705" rIns="121705" bIns="12170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srgbClr val="595959"/>
                </a:solidFill>
              </a:rPr>
              <a:pPr/>
              <a:t>‹#›</a:t>
            </a:fld>
            <a:endParaRPr lang="en-GB">
              <a:solidFill>
                <a:srgbClr val="595959"/>
              </a:solidFill>
            </a:endParaRPr>
          </a:p>
        </p:txBody>
      </p:sp>
    </p:spTree>
    <p:extLst>
      <p:ext uri="{BB962C8B-B14F-4D97-AF65-F5344CB8AC3E}">
        <p14:creationId xmlns:p14="http://schemas.microsoft.com/office/powerpoint/2010/main" val="2175249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2050" y="600200"/>
            <a:ext cx="8469395" cy="5454400"/>
          </a:xfrm>
          <a:prstGeom prst="rect">
            <a:avLst/>
          </a:prstGeom>
        </p:spPr>
        <p:txBody>
          <a:bodyPr spcFirstLastPara="1" wrap="square" lIns="121705" tIns="121705" rIns="121705" bIns="12170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68664" y="6217623"/>
            <a:ext cx="729790" cy="524800"/>
          </a:xfrm>
          <a:prstGeom prst="rect">
            <a:avLst/>
          </a:prstGeom>
        </p:spPr>
        <p:txBody>
          <a:bodyPr spcFirstLastPara="1" wrap="square" lIns="121705" tIns="121705" rIns="121705" bIns="12170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srgbClr val="595959"/>
                </a:solidFill>
              </a:rPr>
              <a:pPr/>
              <a:t>‹#›</a:t>
            </a:fld>
            <a:endParaRPr lang="en-GB">
              <a:solidFill>
                <a:srgbClr val="595959"/>
              </a:solidFill>
            </a:endParaRPr>
          </a:p>
        </p:txBody>
      </p:sp>
    </p:spTree>
    <p:extLst>
      <p:ext uri="{BB962C8B-B14F-4D97-AF65-F5344CB8AC3E}">
        <p14:creationId xmlns:p14="http://schemas.microsoft.com/office/powerpoint/2010/main" val="1767515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80920" y="-167"/>
            <a:ext cx="6080919" cy="6858000"/>
          </a:xfrm>
          <a:prstGeom prst="rect">
            <a:avLst/>
          </a:prstGeom>
          <a:solidFill>
            <a:schemeClr val="lt2"/>
          </a:solidFill>
          <a:ln>
            <a:noFill/>
          </a:ln>
        </p:spPr>
        <p:txBody>
          <a:bodyPr spcFirstLastPara="1" wrap="square" lIns="121705" tIns="121705" rIns="121705" bIns="12170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 name="Google Shape;37;p9"/>
          <p:cNvSpPr txBox="1">
            <a:spLocks noGrp="1"/>
          </p:cNvSpPr>
          <p:nvPr>
            <p:ph type="title"/>
          </p:nvPr>
        </p:nvSpPr>
        <p:spPr>
          <a:xfrm>
            <a:off x="353124" y="1644233"/>
            <a:ext cx="5380257" cy="1976400"/>
          </a:xfrm>
          <a:prstGeom prst="rect">
            <a:avLst/>
          </a:prstGeom>
        </p:spPr>
        <p:txBody>
          <a:bodyPr spcFirstLastPara="1" wrap="square" lIns="121705" tIns="121705" rIns="121705" bIns="12170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3124" y="3737433"/>
            <a:ext cx="5380257" cy="16468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69708" y="965433"/>
            <a:ext cx="5103343" cy="4926800"/>
          </a:xfrm>
          <a:prstGeom prst="rect">
            <a:avLst/>
          </a:prstGeom>
        </p:spPr>
        <p:txBody>
          <a:bodyPr spcFirstLastPara="1" wrap="square" lIns="121705" tIns="121705" rIns="121705" bIns="121705" anchor="ctr" anchorCtr="0">
            <a:noAutofit/>
          </a:bodyPr>
          <a:lstStyle>
            <a:lvl1pPr marL="608625" lvl="0" indent="-456468">
              <a:spcBef>
                <a:spcPts val="0"/>
              </a:spcBef>
              <a:spcAft>
                <a:spcPts val="0"/>
              </a:spcAft>
              <a:buSzPts val="1800"/>
              <a:buChar char="●"/>
              <a:defRPr/>
            </a:lvl1pPr>
            <a:lvl2pPr marL="1217249" lvl="1" indent="-422656">
              <a:spcBef>
                <a:spcPts val="2130"/>
              </a:spcBef>
              <a:spcAft>
                <a:spcPts val="0"/>
              </a:spcAft>
              <a:buSzPts val="1400"/>
              <a:buChar char="○"/>
              <a:defRPr/>
            </a:lvl2pPr>
            <a:lvl3pPr marL="1825874" lvl="2" indent="-422656">
              <a:spcBef>
                <a:spcPts val="2130"/>
              </a:spcBef>
              <a:spcAft>
                <a:spcPts val="0"/>
              </a:spcAft>
              <a:buSzPts val="1400"/>
              <a:buChar char="■"/>
              <a:defRPr/>
            </a:lvl3pPr>
            <a:lvl4pPr marL="2434499" lvl="3" indent="-422656">
              <a:spcBef>
                <a:spcPts val="2130"/>
              </a:spcBef>
              <a:spcAft>
                <a:spcPts val="0"/>
              </a:spcAft>
              <a:buSzPts val="1400"/>
              <a:buChar char="●"/>
              <a:defRPr/>
            </a:lvl4pPr>
            <a:lvl5pPr marL="3043123" lvl="4" indent="-422656">
              <a:spcBef>
                <a:spcPts val="2130"/>
              </a:spcBef>
              <a:spcAft>
                <a:spcPts val="0"/>
              </a:spcAft>
              <a:buSzPts val="1400"/>
              <a:buChar char="○"/>
              <a:defRPr/>
            </a:lvl5pPr>
            <a:lvl6pPr marL="3651748" lvl="5" indent="-422656">
              <a:spcBef>
                <a:spcPts val="2130"/>
              </a:spcBef>
              <a:spcAft>
                <a:spcPts val="0"/>
              </a:spcAft>
              <a:buSzPts val="1400"/>
              <a:buChar char="■"/>
              <a:defRPr/>
            </a:lvl6pPr>
            <a:lvl7pPr marL="4260372" lvl="6" indent="-422656">
              <a:spcBef>
                <a:spcPts val="2130"/>
              </a:spcBef>
              <a:spcAft>
                <a:spcPts val="0"/>
              </a:spcAft>
              <a:buSzPts val="1400"/>
              <a:buChar char="●"/>
              <a:defRPr/>
            </a:lvl7pPr>
            <a:lvl8pPr marL="4868997" lvl="7" indent="-422656">
              <a:spcBef>
                <a:spcPts val="2130"/>
              </a:spcBef>
              <a:spcAft>
                <a:spcPts val="0"/>
              </a:spcAft>
              <a:buSzPts val="1400"/>
              <a:buChar char="○"/>
              <a:defRPr/>
            </a:lvl8pPr>
            <a:lvl9pPr marL="5477622" lvl="8" indent="-422656">
              <a:spcBef>
                <a:spcPts val="2130"/>
              </a:spcBef>
              <a:spcAft>
                <a:spcPts val="2130"/>
              </a:spcAft>
              <a:buSzPts val="1400"/>
              <a:buChar char="■"/>
              <a:defRPr/>
            </a:lvl9pPr>
          </a:lstStyle>
          <a:p>
            <a:endParaRPr/>
          </a:p>
        </p:txBody>
      </p:sp>
      <p:sp>
        <p:nvSpPr>
          <p:cNvPr id="40" name="Google Shape;40;p9"/>
          <p:cNvSpPr txBox="1">
            <a:spLocks noGrp="1"/>
          </p:cNvSpPr>
          <p:nvPr>
            <p:ph type="sldNum" idx="12"/>
          </p:nvPr>
        </p:nvSpPr>
        <p:spPr>
          <a:xfrm>
            <a:off x="11268664" y="6217623"/>
            <a:ext cx="729790" cy="524800"/>
          </a:xfrm>
          <a:prstGeom prst="rect">
            <a:avLst/>
          </a:prstGeom>
        </p:spPr>
        <p:txBody>
          <a:bodyPr spcFirstLastPara="1" wrap="square" lIns="121705" tIns="121705" rIns="121705" bIns="12170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srgbClr val="595959"/>
                </a:solidFill>
              </a:rPr>
              <a:pPr/>
              <a:t>‹#›</a:t>
            </a:fld>
            <a:endParaRPr lang="en-GB">
              <a:solidFill>
                <a:srgbClr val="595959"/>
              </a:solidFill>
            </a:endParaRPr>
          </a:p>
        </p:txBody>
      </p:sp>
    </p:spTree>
    <p:extLst>
      <p:ext uri="{BB962C8B-B14F-4D97-AF65-F5344CB8AC3E}">
        <p14:creationId xmlns:p14="http://schemas.microsoft.com/office/powerpoint/2010/main" val="1871231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4573" y="5640767"/>
            <a:ext cx="7978613" cy="806800"/>
          </a:xfrm>
          <a:prstGeom prst="rect">
            <a:avLst/>
          </a:prstGeom>
        </p:spPr>
        <p:txBody>
          <a:bodyPr spcFirstLastPara="1" wrap="square" lIns="121705" tIns="121705" rIns="121705" bIns="121705" anchor="ctr" anchorCtr="0">
            <a:noAutofit/>
          </a:bodyPr>
          <a:lstStyle>
            <a:lvl1pPr marL="608625" lvl="0" indent="-30431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68664" y="6217623"/>
            <a:ext cx="729790" cy="524800"/>
          </a:xfrm>
          <a:prstGeom prst="rect">
            <a:avLst/>
          </a:prstGeom>
        </p:spPr>
        <p:txBody>
          <a:bodyPr spcFirstLastPara="1" wrap="square" lIns="121705" tIns="121705" rIns="121705" bIns="12170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srgbClr val="595959"/>
                </a:solidFill>
              </a:rPr>
              <a:pPr/>
              <a:t>‹#›</a:t>
            </a:fld>
            <a:endParaRPr lang="en-GB">
              <a:solidFill>
                <a:srgbClr val="595959"/>
              </a:solidFill>
            </a:endParaRPr>
          </a:p>
        </p:txBody>
      </p:sp>
    </p:spTree>
    <p:extLst>
      <p:ext uri="{BB962C8B-B14F-4D97-AF65-F5344CB8AC3E}">
        <p14:creationId xmlns:p14="http://schemas.microsoft.com/office/powerpoint/2010/main" val="3101134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4572" y="1474833"/>
            <a:ext cx="11332694" cy="2618000"/>
          </a:xfrm>
          <a:prstGeom prst="rect">
            <a:avLst/>
          </a:prstGeom>
        </p:spPr>
        <p:txBody>
          <a:bodyPr spcFirstLastPara="1" wrap="square" lIns="121705" tIns="121705" rIns="121705" bIns="12170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4572" y="4202967"/>
            <a:ext cx="11332694" cy="1734400"/>
          </a:xfrm>
          <a:prstGeom prst="rect">
            <a:avLst/>
          </a:prstGeom>
        </p:spPr>
        <p:txBody>
          <a:bodyPr spcFirstLastPara="1" wrap="square" lIns="121705" tIns="121705" rIns="121705" bIns="121705" anchor="t" anchorCtr="0">
            <a:noAutofit/>
          </a:bodyPr>
          <a:lstStyle>
            <a:lvl1pPr marL="608625" lvl="0" indent="-456468" algn="ctr">
              <a:spcBef>
                <a:spcPts val="0"/>
              </a:spcBef>
              <a:spcAft>
                <a:spcPts val="0"/>
              </a:spcAft>
              <a:buSzPts val="1800"/>
              <a:buChar char="●"/>
              <a:defRPr/>
            </a:lvl1pPr>
            <a:lvl2pPr marL="1217249" lvl="1" indent="-422656" algn="ctr">
              <a:spcBef>
                <a:spcPts val="2130"/>
              </a:spcBef>
              <a:spcAft>
                <a:spcPts val="0"/>
              </a:spcAft>
              <a:buSzPts val="1400"/>
              <a:buChar char="○"/>
              <a:defRPr/>
            </a:lvl2pPr>
            <a:lvl3pPr marL="1825874" lvl="2" indent="-422656" algn="ctr">
              <a:spcBef>
                <a:spcPts val="2130"/>
              </a:spcBef>
              <a:spcAft>
                <a:spcPts val="0"/>
              </a:spcAft>
              <a:buSzPts val="1400"/>
              <a:buChar char="■"/>
              <a:defRPr/>
            </a:lvl3pPr>
            <a:lvl4pPr marL="2434499" lvl="3" indent="-422656" algn="ctr">
              <a:spcBef>
                <a:spcPts val="2130"/>
              </a:spcBef>
              <a:spcAft>
                <a:spcPts val="0"/>
              </a:spcAft>
              <a:buSzPts val="1400"/>
              <a:buChar char="●"/>
              <a:defRPr/>
            </a:lvl4pPr>
            <a:lvl5pPr marL="3043123" lvl="4" indent="-422656" algn="ctr">
              <a:spcBef>
                <a:spcPts val="2130"/>
              </a:spcBef>
              <a:spcAft>
                <a:spcPts val="0"/>
              </a:spcAft>
              <a:buSzPts val="1400"/>
              <a:buChar char="○"/>
              <a:defRPr/>
            </a:lvl5pPr>
            <a:lvl6pPr marL="3651748" lvl="5" indent="-422656" algn="ctr">
              <a:spcBef>
                <a:spcPts val="2130"/>
              </a:spcBef>
              <a:spcAft>
                <a:spcPts val="0"/>
              </a:spcAft>
              <a:buSzPts val="1400"/>
              <a:buChar char="■"/>
              <a:defRPr/>
            </a:lvl6pPr>
            <a:lvl7pPr marL="4260372" lvl="6" indent="-422656" algn="ctr">
              <a:spcBef>
                <a:spcPts val="2130"/>
              </a:spcBef>
              <a:spcAft>
                <a:spcPts val="0"/>
              </a:spcAft>
              <a:buSzPts val="1400"/>
              <a:buChar char="●"/>
              <a:defRPr/>
            </a:lvl7pPr>
            <a:lvl8pPr marL="4868997" lvl="7" indent="-422656" algn="ctr">
              <a:spcBef>
                <a:spcPts val="2130"/>
              </a:spcBef>
              <a:spcAft>
                <a:spcPts val="0"/>
              </a:spcAft>
              <a:buSzPts val="1400"/>
              <a:buChar char="○"/>
              <a:defRPr/>
            </a:lvl8pPr>
            <a:lvl9pPr marL="5477622" lvl="8" indent="-422656" algn="ctr">
              <a:spcBef>
                <a:spcPts val="2130"/>
              </a:spcBef>
              <a:spcAft>
                <a:spcPts val="2130"/>
              </a:spcAft>
              <a:buSzPts val="1400"/>
              <a:buChar char="■"/>
              <a:defRPr/>
            </a:lvl9pPr>
          </a:lstStyle>
          <a:p>
            <a:endParaRPr/>
          </a:p>
        </p:txBody>
      </p:sp>
      <p:sp>
        <p:nvSpPr>
          <p:cNvPr id="47" name="Google Shape;47;p11"/>
          <p:cNvSpPr txBox="1">
            <a:spLocks noGrp="1"/>
          </p:cNvSpPr>
          <p:nvPr>
            <p:ph type="sldNum" idx="12"/>
          </p:nvPr>
        </p:nvSpPr>
        <p:spPr>
          <a:xfrm>
            <a:off x="11268664" y="6217623"/>
            <a:ext cx="729790" cy="524800"/>
          </a:xfrm>
          <a:prstGeom prst="rect">
            <a:avLst/>
          </a:prstGeom>
        </p:spPr>
        <p:txBody>
          <a:bodyPr spcFirstLastPara="1" wrap="square" lIns="121705" tIns="121705" rIns="121705" bIns="12170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srgbClr val="595959"/>
                </a:solidFill>
              </a:rPr>
              <a:pPr/>
              <a:t>‹#›</a:t>
            </a:fld>
            <a:endParaRPr lang="en-GB">
              <a:solidFill>
                <a:srgbClr val="595959"/>
              </a:solidFill>
            </a:endParaRPr>
          </a:p>
        </p:txBody>
      </p:sp>
    </p:spTree>
    <p:extLst>
      <p:ext uri="{BB962C8B-B14F-4D97-AF65-F5344CB8AC3E}">
        <p14:creationId xmlns:p14="http://schemas.microsoft.com/office/powerpoint/2010/main" val="3572046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0" y="1122363"/>
            <a:ext cx="9121379"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0230" y="3602038"/>
            <a:ext cx="912137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5B7205-7292-4072-AF8B-271A312596AF}"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AECB73-952A-45CF-9A98-2B8C015A18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575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5B7205-7292-4072-AF8B-271A312596AF}"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AECB73-952A-45CF-9A98-2B8C015A18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6076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2" y="1709739"/>
            <a:ext cx="1048958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29792" y="4589464"/>
            <a:ext cx="1048958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5B7205-7292-4072-AF8B-271A312596AF}"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AECB73-952A-45CF-9A98-2B8C015A18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2371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6126"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56931"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5B7205-7292-4072-AF8B-271A312596AF}"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AECB73-952A-45CF-9A98-2B8C015A18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4490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1" y="365126"/>
            <a:ext cx="1048958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7711" y="1681163"/>
            <a:ext cx="514502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7711"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56931" y="1681163"/>
            <a:ext cx="517036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56931"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5B7205-7292-4072-AF8B-271A312596AF}" type="datetimeFigureOut">
              <a:rPr lang="en-US" smtClean="0">
                <a:solidFill>
                  <a:prstClr val="black">
                    <a:tint val="75000"/>
                  </a:prstClr>
                </a:solidFill>
              </a:rPr>
              <a:pPr/>
              <a:t>5/9/2024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3AECB73-952A-45CF-9A98-2B8C015A18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0950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5B7205-7292-4072-AF8B-271A312596AF}" type="datetimeFigureOut">
              <a:rPr lang="en-US" smtClean="0">
                <a:solidFill>
                  <a:prstClr val="black">
                    <a:tint val="75000"/>
                  </a:prstClr>
                </a:solidFill>
              </a:rPr>
              <a:pPr/>
              <a:t>5/9/2024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3AECB73-952A-45CF-9A98-2B8C015A18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09764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5B7205-7292-4072-AF8B-271A312596AF}" type="datetimeFigureOut">
              <a:rPr lang="en-US" smtClean="0">
                <a:solidFill>
                  <a:prstClr val="black">
                    <a:tint val="75000"/>
                  </a:prstClr>
                </a:solidFill>
              </a:rPr>
              <a:pPr/>
              <a:t>5/9/2024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3AECB73-952A-45CF-9A98-2B8C015A18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552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70365" y="987426"/>
            <a:ext cx="615693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7711" y="2057400"/>
            <a:ext cx="392250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5B7205-7292-4072-AF8B-271A312596AF}"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AECB73-952A-45CF-9A98-2B8C015A18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055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3"/>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70365" y="987426"/>
            <a:ext cx="615693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7711" y="2057400"/>
            <a:ext cx="392250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5B7205-7292-4072-AF8B-271A312596AF}"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AECB73-952A-45CF-9A98-2B8C015A18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46516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5B7205-7292-4072-AF8B-271A312596AF}"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AECB73-952A-45CF-9A98-2B8C015A18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6981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5" y="365125"/>
            <a:ext cx="2622396"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6126" y="365125"/>
            <a:ext cx="771516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5B7205-7292-4072-AF8B-271A312596AF}"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AECB73-952A-45CF-9A98-2B8C015A18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49659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8"/>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558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1658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3"/>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90709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9" y="1600203"/>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7" y="1600203"/>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1721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7"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7"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solidFill>
                  <a:prstClr val="black">
                    <a:tint val="75000"/>
                  </a:prstClr>
                </a:solidFill>
              </a:rPr>
              <a:pPr/>
              <a:t>5/9/2024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66825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solidFill>
                  <a:prstClr val="black">
                    <a:tint val="75000"/>
                  </a:prstClr>
                </a:solidFill>
              </a:rPr>
              <a:pPr/>
              <a:t>5/9/2024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12328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solidFill>
                  <a:prstClr val="black">
                    <a:tint val="75000"/>
                  </a:prstClr>
                </a:solidFill>
              </a:rPr>
              <a:pPr/>
              <a:t>5/9/2024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5348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9" y="1600203"/>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7" y="1600203"/>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4"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3"/>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4" y="1435103"/>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2681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6"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6"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6"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2737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70093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41"/>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41"/>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153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7"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7"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5/9/2024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5/9/2024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5/9/2024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4"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3"/>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4" y="1435103"/>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6"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6"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6"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3"/>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3"/>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5/9/2024</a:t>
            </a:fld>
            <a:endParaRPr lang="en-US"/>
          </a:p>
        </p:txBody>
      </p:sp>
      <p:sp>
        <p:nvSpPr>
          <p:cNvPr id="5" name="Footer Placeholder 4"/>
          <p:cNvSpPr>
            <a:spLocks noGrp="1"/>
          </p:cNvSpPr>
          <p:nvPr>
            <p:ph type="ftr" sz="quarter" idx="3"/>
          </p:nvPr>
        </p:nvSpPr>
        <p:spPr>
          <a:xfrm>
            <a:off x="4155295" y="6356353"/>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3"/>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121705" tIns="121705" rIns="121705" bIns="12170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121705" tIns="121705" rIns="121705" bIns="12170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68664" y="6217623"/>
            <a:ext cx="729790" cy="524800"/>
          </a:xfrm>
          <a:prstGeom prst="rect">
            <a:avLst/>
          </a:prstGeom>
          <a:noFill/>
          <a:ln>
            <a:noFill/>
          </a:ln>
        </p:spPr>
        <p:txBody>
          <a:bodyPr spcFirstLastPara="1" wrap="square" lIns="121705" tIns="121705" rIns="121705" bIns="121705"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a:buClr>
                <a:srgbClr val="000000"/>
              </a:buClr>
              <a:buFont typeface="Arial"/>
              <a:buNone/>
            </a:pPr>
            <a:fld id="{00000000-1234-1234-1234-123412341234}" type="slidenum">
              <a:rPr lang="en-GB" kern="0" smtClean="0">
                <a:solidFill>
                  <a:srgbClr val="595959"/>
                </a:solidFill>
                <a:cs typeface="Arial"/>
                <a:sym typeface="Arial"/>
              </a:rPr>
              <a:pPr>
                <a:buClr>
                  <a:srgbClr val="000000"/>
                </a:buClr>
                <a:buFont typeface="Arial"/>
                <a:buNone/>
              </a:pPr>
              <a:t>‹#›</a:t>
            </a:fld>
            <a:endParaRPr lang="en-GB" kern="0">
              <a:solidFill>
                <a:srgbClr val="595959"/>
              </a:solidFill>
              <a:cs typeface="Arial"/>
              <a:sym typeface="Arial"/>
            </a:endParaRPr>
          </a:p>
        </p:txBody>
      </p:sp>
    </p:spTree>
    <p:extLst>
      <p:ext uri="{BB962C8B-B14F-4D97-AF65-F5344CB8AC3E}">
        <p14:creationId xmlns:p14="http://schemas.microsoft.com/office/powerpoint/2010/main" val="365719665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2C5B7205-7292-4072-AF8B-271A312596AF}" type="datetimeFigureOut">
              <a:rPr lang="en-US" smtClean="0">
                <a:solidFill>
                  <a:prstClr val="black">
                    <a:tint val="75000"/>
                  </a:prstClr>
                </a:solidFill>
              </a:rPr>
              <a:pPr defTabSz="457200"/>
              <a:t>5/9/2024</a:t>
            </a:fld>
            <a:endParaRPr lang="en-US">
              <a:solidFill>
                <a:prstClr val="black">
                  <a:tint val="75000"/>
                </a:prstClr>
              </a:solidFill>
            </a:endParaRPr>
          </a:p>
        </p:txBody>
      </p:sp>
      <p:sp>
        <p:nvSpPr>
          <p:cNvPr id="5" name="Footer Placeholder 4"/>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3AECB73-952A-45CF-9A98-2B8C015A18B6}"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84330729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3"/>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3"/>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3"/>
          </p:nvPr>
        </p:nvSpPr>
        <p:spPr>
          <a:xfrm>
            <a:off x="4155295" y="6356353"/>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15984" y="6356353"/>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84715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image" Target="../media/image26.jpg"/></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notesSlide" Target="../notesSlides/notesSlide7.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8.jpeg"/><Relationship Id="rId12" Type="http://schemas.openxmlformats.org/officeDocument/2006/relationships/image" Target="../media/image10.jpeg"/><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6.xml"/><Relationship Id="rId11" Type="http://schemas.openxmlformats.org/officeDocument/2006/relationships/slide" Target="slide10.xml"/><Relationship Id="rId5" Type="http://schemas.openxmlformats.org/officeDocument/2006/relationships/image" Target="../media/image7.jpeg"/><Relationship Id="rId10" Type="http://schemas.openxmlformats.org/officeDocument/2006/relationships/slide" Target="slide8.xml"/><Relationship Id="rId4" Type="http://schemas.openxmlformats.org/officeDocument/2006/relationships/slide" Target="slide5.xml"/><Relationship Id="rId9"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VIỆT </a:t>
            </a:r>
            <a:r>
              <a:rPr lang="en-US" sz="10600" b="1">
                <a:solidFill>
                  <a:schemeClr val="bg1"/>
                </a:solidFill>
                <a:latin typeface=".VnArialH"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1513" y="4205199"/>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23005"/>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2"/>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535322830"/>
              </p:ext>
            </p:extLst>
          </p:nvPr>
        </p:nvGraphicFramePr>
        <p:xfrm>
          <a:off x="893663" y="2825148"/>
          <a:ext cx="10894362" cy="2895600"/>
        </p:xfrm>
        <a:graphic>
          <a:graphicData uri="http://schemas.openxmlformats.org/drawingml/2006/table">
            <a:tbl>
              <a:tblPr firstRow="1" bandRow="1">
                <a:tableStyleId>{5C22544A-7EE6-4342-B048-85BDC9FD1C3A}</a:tableStyleId>
              </a:tblPr>
              <a:tblGrid>
                <a:gridCol w="1815727">
                  <a:extLst>
                    <a:ext uri="{9D8B030D-6E8A-4147-A177-3AD203B41FA5}">
                      <a16:colId xmlns:a16="http://schemas.microsoft.com/office/drawing/2014/main" val="20000"/>
                    </a:ext>
                  </a:extLst>
                </a:gridCol>
                <a:gridCol w="1815727">
                  <a:extLst>
                    <a:ext uri="{9D8B030D-6E8A-4147-A177-3AD203B41FA5}">
                      <a16:colId xmlns:a16="http://schemas.microsoft.com/office/drawing/2014/main" val="20001"/>
                    </a:ext>
                  </a:extLst>
                </a:gridCol>
                <a:gridCol w="1815727">
                  <a:extLst>
                    <a:ext uri="{9D8B030D-6E8A-4147-A177-3AD203B41FA5}">
                      <a16:colId xmlns:a16="http://schemas.microsoft.com/office/drawing/2014/main" val="20002"/>
                    </a:ext>
                  </a:extLst>
                </a:gridCol>
                <a:gridCol w="1815727">
                  <a:extLst>
                    <a:ext uri="{9D8B030D-6E8A-4147-A177-3AD203B41FA5}">
                      <a16:colId xmlns:a16="http://schemas.microsoft.com/office/drawing/2014/main" val="20003"/>
                    </a:ext>
                  </a:extLst>
                </a:gridCol>
                <a:gridCol w="1815727">
                  <a:extLst>
                    <a:ext uri="{9D8B030D-6E8A-4147-A177-3AD203B41FA5}">
                      <a16:colId xmlns:a16="http://schemas.microsoft.com/office/drawing/2014/main" val="20004"/>
                    </a:ext>
                  </a:extLst>
                </a:gridCol>
                <a:gridCol w="1815727">
                  <a:extLst>
                    <a:ext uri="{9D8B030D-6E8A-4147-A177-3AD203B41FA5}">
                      <a16:colId xmlns:a16="http://schemas.microsoft.com/office/drawing/2014/main" val="20005"/>
                    </a:ext>
                  </a:extLst>
                </a:gridCol>
              </a:tblGrid>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1"/>
                  </a:ext>
                </a:extLst>
              </a:tr>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 name="Rectangle 1"/>
          <p:cNvSpPr/>
          <p:nvPr/>
        </p:nvSpPr>
        <p:spPr>
          <a:xfrm>
            <a:off x="0" y="-18266"/>
            <a:ext cx="12161838" cy="194935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219732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114780 h 1320800"/>
              <a:gd name="connsiteX10" fmla="*/ 0 w 8826500"/>
              <a:gd name="connsiteY10" fmla="*/ 1219732 h 1320800"/>
              <a:gd name="connsiteX11" fmla="*/ 63500 w 8826500"/>
              <a:gd name="connsiteY11"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6500" h="1320800">
                <a:moveTo>
                  <a:pt x="63500" y="12700"/>
                </a:moveTo>
                <a:lnTo>
                  <a:pt x="8826500" y="0"/>
                </a:lnTo>
                <a:cubicBezTo>
                  <a:pt x="8758767" y="216541"/>
                  <a:pt x="8652933" y="534683"/>
                  <a:pt x="8483600" y="662324"/>
                </a:cubicBezTo>
                <a:cubicBezTo>
                  <a:pt x="8034867" y="1015807"/>
                  <a:pt x="7304617" y="1096754"/>
                  <a:pt x="6781800" y="1206500"/>
                </a:cubicBezTo>
                <a:cubicBezTo>
                  <a:pt x="6462183" y="1278146"/>
                  <a:pt x="6335183" y="1278467"/>
                  <a:pt x="6070600" y="1308100"/>
                </a:cubicBezTo>
                <a:lnTo>
                  <a:pt x="5080000" y="1320800"/>
                </a:lnTo>
                <a:lnTo>
                  <a:pt x="4318000" y="1295400"/>
                </a:lnTo>
                <a:lnTo>
                  <a:pt x="3733800" y="1257300"/>
                </a:lnTo>
                <a:lnTo>
                  <a:pt x="3098800" y="1193800"/>
                </a:lnTo>
                <a:lnTo>
                  <a:pt x="1930400" y="1114780"/>
                </a:lnTo>
                <a:lnTo>
                  <a:pt x="0" y="1219732"/>
                </a:lnTo>
                <a:lnTo>
                  <a:pt x="63500" y="1270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6884" y="-194406"/>
            <a:ext cx="1888666" cy="180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5402" y="36693"/>
            <a:ext cx="2319389" cy="953909"/>
          </a:xfrm>
          <a:prstGeom prst="rect">
            <a:avLst/>
          </a:prstGeom>
          <a:noFill/>
        </p:spPr>
        <p:txBody>
          <a:bodyPr wrap="square" lIns="121725" tIns="60862" rIns="121725" bIns="60862" rtlCol="0">
            <a:spAutoFit/>
          </a:bodyPr>
          <a:lstStyle/>
          <a:p>
            <a:pPr algn="ctr"/>
            <a:r>
              <a:rPr lang="en-US" sz="5400" b="1">
                <a:solidFill>
                  <a:srgbClr val="FF0000"/>
                </a:solidFill>
                <a:latin typeface="Arrus-Black" pitchFamily="18" charset="0"/>
                <a:ea typeface="Arrus-Black" pitchFamily="18" charset="0"/>
                <a:cs typeface="Arrus-Black" pitchFamily="18" charset="0"/>
              </a:rPr>
              <a:t>BÀI</a:t>
            </a:r>
          </a:p>
        </p:txBody>
      </p:sp>
      <p:sp>
        <p:nvSpPr>
          <p:cNvPr id="32" name="TextBox 31"/>
          <p:cNvSpPr txBox="1"/>
          <p:nvPr/>
        </p:nvSpPr>
        <p:spPr>
          <a:xfrm>
            <a:off x="1827465" y="179624"/>
            <a:ext cx="1127504" cy="943848"/>
          </a:xfrm>
          <a:prstGeom prst="rect">
            <a:avLst/>
          </a:prstGeom>
          <a:noFill/>
        </p:spPr>
        <p:txBody>
          <a:bodyPr wrap="square" lIns="121725" tIns="60862" rIns="121725" bIns="60862" rtlCol="0">
            <a:spAutoFit/>
          </a:bodyPr>
          <a:lstStyle/>
          <a:p>
            <a:pPr algn="ctr"/>
            <a:r>
              <a:rPr lang="en-US" sz="5300" b="1">
                <a:solidFill>
                  <a:srgbClr val="FF0000"/>
                </a:solidFill>
                <a:latin typeface=".VnCooper" pitchFamily="34" charset="0"/>
                <a:ea typeface="Arial-Rounded" pitchFamily="34" charset="0"/>
                <a:cs typeface="Arial-Rounded" pitchFamily="34" charset="0"/>
              </a:rPr>
              <a:t>65</a:t>
            </a:r>
          </a:p>
        </p:txBody>
      </p:sp>
      <p:grpSp>
        <p:nvGrpSpPr>
          <p:cNvPr id="27" name="Group 26"/>
          <p:cNvGrpSpPr/>
          <p:nvPr/>
        </p:nvGrpSpPr>
        <p:grpSpPr>
          <a:xfrm>
            <a:off x="103118" y="1731431"/>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atin typeface="Arial-Rounded" pitchFamily="34" charset="0"/>
                  <a:ea typeface="Arial-Rounded" pitchFamily="34" charset="0"/>
                  <a:cs typeface="Arial-Rounded" pitchFamily="34" charset="0"/>
                </a:rPr>
                <a:t>Đọc</a:t>
              </a:r>
              <a:endParaRPr lang="en-US" sz="5400" b="1" dirty="0">
                <a:latin typeface="Arial-Rounded" pitchFamily="34" charset="0"/>
                <a:ea typeface="Arial-Rounded" pitchFamily="34" charset="0"/>
                <a:cs typeface="Arial-Rounded" pitchFamily="34" charset="0"/>
              </a:endParaRP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1"/>
                  </a:solidFill>
                  <a:latin typeface="Arial Rounded MT Bold" pitchFamily="34" charset="0"/>
                  <a:ea typeface="Arial-Rounded" pitchFamily="34" charset="0"/>
                  <a:cs typeface="Arial-Rounded" pitchFamily="34" charset="0"/>
                </a:rPr>
                <a:t>1</a:t>
              </a:r>
            </a:p>
          </p:txBody>
        </p:sp>
      </p:grpSp>
      <p:sp>
        <p:nvSpPr>
          <p:cNvPr id="5" name="Title 1"/>
          <p:cNvSpPr txBox="1">
            <a:spLocks/>
          </p:cNvSpPr>
          <p:nvPr/>
        </p:nvSpPr>
        <p:spPr>
          <a:xfrm>
            <a:off x="3349498" y="0"/>
            <a:ext cx="8826288" cy="1501088"/>
          </a:xfrm>
          <a:prstGeom prst="rect">
            <a:avLst/>
          </a:prstGeom>
          <a:solidFill>
            <a:srgbClr val="FFFF00"/>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5400" b="1">
                <a:solidFill>
                  <a:srgbClr val="FF0000"/>
                </a:solidFill>
                <a:latin typeface="Arial-Rounded" pitchFamily="34" charset="0"/>
                <a:ea typeface="Arial-Rounded" pitchFamily="34" charset="0"/>
                <a:cs typeface="Arial-Rounded" pitchFamily="34" charset="0"/>
              </a:rPr>
              <a:t>ÔN TẬP</a:t>
            </a:r>
            <a:r>
              <a:rPr lang="vi-VN" sz="5400" b="1">
                <a:solidFill>
                  <a:srgbClr val="FF0000"/>
                </a:solidFill>
                <a:latin typeface="Arial-Rounded" pitchFamily="34" charset="0"/>
                <a:ea typeface="Arial-Rounded" pitchFamily="34" charset="0"/>
                <a:cs typeface="Arial-Rounded" pitchFamily="34" charset="0"/>
              </a:rPr>
              <a:t> </a:t>
            </a:r>
            <a:r>
              <a:rPr lang="en-US" sz="5400" b="1">
                <a:solidFill>
                  <a:srgbClr val="FF0000"/>
                </a:solidFill>
                <a:latin typeface="Arial-Rounded" pitchFamily="34" charset="0"/>
                <a:ea typeface="Arial-Rounded" pitchFamily="34" charset="0"/>
                <a:cs typeface="Arial-Rounded" pitchFamily="34" charset="0"/>
              </a:rPr>
              <a:t>VÀ KỂ CHUYỆN</a:t>
            </a:r>
          </a:p>
        </p:txBody>
      </p:sp>
      <p:sp>
        <p:nvSpPr>
          <p:cNvPr id="39" name="Title 1"/>
          <p:cNvSpPr txBox="1">
            <a:spLocks/>
          </p:cNvSpPr>
          <p:nvPr/>
        </p:nvSpPr>
        <p:spPr>
          <a:xfrm>
            <a:off x="2736536" y="2952151"/>
            <a:ext cx="167418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trong</a:t>
            </a:r>
          </a:p>
        </p:txBody>
      </p:sp>
      <p:sp>
        <p:nvSpPr>
          <p:cNvPr id="61" name="Title 1"/>
          <p:cNvSpPr txBox="1">
            <a:spLocks/>
          </p:cNvSpPr>
          <p:nvPr/>
        </p:nvSpPr>
        <p:spPr>
          <a:xfrm>
            <a:off x="4604034" y="2952151"/>
            <a:ext cx="1676116"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trông</a:t>
            </a:r>
          </a:p>
        </p:txBody>
      </p:sp>
      <p:sp>
        <p:nvSpPr>
          <p:cNvPr id="25" name="Title 1"/>
          <p:cNvSpPr txBox="1">
            <a:spLocks/>
          </p:cNvSpPr>
          <p:nvPr/>
        </p:nvSpPr>
        <p:spPr>
          <a:xfrm>
            <a:off x="6367697" y="2999775"/>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khung</a:t>
            </a:r>
          </a:p>
        </p:txBody>
      </p:sp>
      <p:sp>
        <p:nvSpPr>
          <p:cNvPr id="26" name="Title 1"/>
          <p:cNvSpPr txBox="1">
            <a:spLocks/>
          </p:cNvSpPr>
          <p:nvPr/>
        </p:nvSpPr>
        <p:spPr>
          <a:xfrm>
            <a:off x="8181600" y="2999775"/>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vừng</a:t>
            </a:r>
          </a:p>
        </p:txBody>
      </p:sp>
      <p:sp>
        <p:nvSpPr>
          <p:cNvPr id="29" name="Title 1"/>
          <p:cNvSpPr txBox="1">
            <a:spLocks/>
          </p:cNvSpPr>
          <p:nvPr/>
        </p:nvSpPr>
        <p:spPr>
          <a:xfrm>
            <a:off x="1197406" y="3944172"/>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việc</a:t>
            </a:r>
          </a:p>
        </p:txBody>
      </p:sp>
      <p:sp>
        <p:nvSpPr>
          <p:cNvPr id="30" name="Title 1"/>
          <p:cNvSpPr txBox="1">
            <a:spLocks/>
          </p:cNvSpPr>
          <p:nvPr/>
        </p:nvSpPr>
        <p:spPr>
          <a:xfrm>
            <a:off x="2835755" y="3952986"/>
            <a:ext cx="158028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chiên</a:t>
            </a:r>
          </a:p>
        </p:txBody>
      </p:sp>
      <p:sp>
        <p:nvSpPr>
          <p:cNvPr id="31" name="Title 1"/>
          <p:cNvSpPr txBox="1">
            <a:spLocks/>
          </p:cNvSpPr>
          <p:nvPr/>
        </p:nvSpPr>
        <p:spPr>
          <a:xfrm>
            <a:off x="4604034" y="395298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tiếp</a:t>
            </a:r>
          </a:p>
        </p:txBody>
      </p:sp>
      <p:sp>
        <p:nvSpPr>
          <p:cNvPr id="33" name="Title 1"/>
          <p:cNvSpPr txBox="1">
            <a:spLocks/>
          </p:cNvSpPr>
          <p:nvPr/>
        </p:nvSpPr>
        <p:spPr>
          <a:xfrm>
            <a:off x="6358966" y="395298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tiếng</a:t>
            </a:r>
          </a:p>
        </p:txBody>
      </p:sp>
      <p:sp>
        <p:nvSpPr>
          <p:cNvPr id="34" name="Title 1"/>
          <p:cNvSpPr txBox="1">
            <a:spLocks/>
          </p:cNvSpPr>
          <p:nvPr/>
        </p:nvSpPr>
        <p:spPr>
          <a:xfrm>
            <a:off x="8122629" y="394417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nhiệm</a:t>
            </a:r>
          </a:p>
        </p:txBody>
      </p:sp>
      <p:sp>
        <p:nvSpPr>
          <p:cNvPr id="35" name="Title 1"/>
          <p:cNvSpPr txBox="1">
            <a:spLocks/>
          </p:cNvSpPr>
          <p:nvPr/>
        </p:nvSpPr>
        <p:spPr>
          <a:xfrm>
            <a:off x="9872799" y="395298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yến</a:t>
            </a:r>
          </a:p>
        </p:txBody>
      </p:sp>
      <p:sp>
        <p:nvSpPr>
          <p:cNvPr id="36" name="Title 1"/>
          <p:cNvSpPr txBox="1">
            <a:spLocks/>
          </p:cNvSpPr>
          <p:nvPr/>
        </p:nvSpPr>
        <p:spPr>
          <a:xfrm>
            <a:off x="2772254" y="490619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biết</a:t>
            </a:r>
          </a:p>
        </p:txBody>
      </p:sp>
      <p:sp>
        <p:nvSpPr>
          <p:cNvPr id="37" name="Title 1"/>
          <p:cNvSpPr txBox="1">
            <a:spLocks/>
          </p:cNvSpPr>
          <p:nvPr/>
        </p:nvSpPr>
        <p:spPr>
          <a:xfrm>
            <a:off x="4491467" y="486742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diều</a:t>
            </a:r>
          </a:p>
        </p:txBody>
      </p:sp>
      <p:sp>
        <p:nvSpPr>
          <p:cNvPr id="38" name="Title 1"/>
          <p:cNvSpPr txBox="1">
            <a:spLocks/>
          </p:cNvSpPr>
          <p:nvPr/>
        </p:nvSpPr>
        <p:spPr>
          <a:xfrm>
            <a:off x="6310283" y="486742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yếu</a:t>
            </a: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fade">
                                      <p:cBhvr>
                                        <p:cTn id="61" dur="500"/>
                                        <p:tgtEl>
                                          <p:spTgt spid="6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500"/>
                                        <p:tgtEl>
                                          <p:spTgt spid="3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fade">
                                      <p:cBhvr>
                                        <p:cTn id="86" dur="500"/>
                                        <p:tgtEl>
                                          <p:spTgt spid="3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fade">
                                      <p:cBhvr>
                                        <p:cTn id="91" dur="500"/>
                                        <p:tgtEl>
                                          <p:spTgt spid="3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fade">
                                      <p:cBhvr>
                                        <p:cTn id="96" dur="500"/>
                                        <p:tgtEl>
                                          <p:spTgt spid="34"/>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fade">
                                      <p:cBhvr>
                                        <p:cTn id="101" dur="500"/>
                                        <p:tgtEl>
                                          <p:spTgt spid="35"/>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36"/>
                                        </p:tgtEl>
                                        <p:attrNameLst>
                                          <p:attrName>style.visibility</p:attrName>
                                        </p:attrNameLst>
                                      </p:cBhvr>
                                      <p:to>
                                        <p:strVal val="visible"/>
                                      </p:to>
                                    </p:set>
                                    <p:animEffect transition="in" filter="fade">
                                      <p:cBhvr>
                                        <p:cTn id="106" dur="500"/>
                                        <p:tgtEl>
                                          <p:spTgt spid="36"/>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37"/>
                                        </p:tgtEl>
                                        <p:attrNameLst>
                                          <p:attrName>style.visibility</p:attrName>
                                        </p:attrNameLst>
                                      </p:cBhvr>
                                      <p:to>
                                        <p:strVal val="visible"/>
                                      </p:to>
                                    </p:set>
                                    <p:animEffect transition="in" filter="fade">
                                      <p:cBhvr>
                                        <p:cTn id="111" dur="500"/>
                                        <p:tgtEl>
                                          <p:spTgt spid="37"/>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38"/>
                                        </p:tgtEl>
                                        <p:attrNameLst>
                                          <p:attrName>style.visibility</p:attrName>
                                        </p:attrNameLst>
                                      </p:cBhvr>
                                      <p:to>
                                        <p:strVal val="visible"/>
                                      </p:to>
                                    </p:set>
                                    <p:animEffect transition="in" filter="fade">
                                      <p:cBhvr>
                                        <p:cTn id="1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animBg="1"/>
      <p:bldP spid="39" grpId="0"/>
      <p:bldP spid="61" grpId="0"/>
      <p:bldP spid="25" grpId="0"/>
      <p:bldP spid="26" grpId="0"/>
      <p:bldP spid="29" grpId="0"/>
      <p:bldP spid="30" grpId="0"/>
      <p:bldP spid="31" grpId="0"/>
      <p:bldP spid="33" grpId="0"/>
      <p:bldP spid="34" grpId="0"/>
      <p:bldP spid="35" grpId="0"/>
      <p:bldP spid="36" grpId="0"/>
      <p:bldP spid="37"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893" y="0"/>
            <a:ext cx="15122160" cy="68580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11" y="-118493"/>
            <a:ext cx="1465564" cy="765049"/>
          </a:xfrm>
          <a:prstGeom prst="rect">
            <a:avLst/>
          </a:prstGeom>
        </p:spPr>
      </p:pic>
      <p:sp>
        <p:nvSpPr>
          <p:cNvPr id="5" name="TextBox 4"/>
          <p:cNvSpPr txBox="1"/>
          <p:nvPr/>
        </p:nvSpPr>
        <p:spPr>
          <a:xfrm rot="20986834">
            <a:off x="610474" y="2231281"/>
            <a:ext cx="2235471" cy="1230890"/>
          </a:xfrm>
          <a:prstGeom prst="rect">
            <a:avLst/>
          </a:prstGeom>
          <a:noFill/>
        </p:spPr>
        <p:txBody>
          <a:bodyPr wrap="square" lIns="121709" tIns="60853" rIns="121709" bIns="60853" rtlCol="0">
            <a:spAutoFit/>
          </a:bodyPr>
          <a:lstStyle/>
          <a:p>
            <a:pPr algn="ctr">
              <a:buClr>
                <a:srgbClr val="000000"/>
              </a:buClr>
              <a:buFont typeface="Arial"/>
              <a:buNone/>
            </a:pPr>
            <a:r>
              <a:rPr lang="en-US" sz="3600" b="1" kern="0" dirty="0">
                <a:solidFill>
                  <a:srgbClr val="002060"/>
                </a:solidFill>
                <a:cs typeface="Arial"/>
                <a:sym typeface="Arial"/>
              </a:rPr>
              <a:t>xung phong</a:t>
            </a:r>
          </a:p>
        </p:txBody>
      </p:sp>
      <p:sp>
        <p:nvSpPr>
          <p:cNvPr id="6" name="TextBox 5"/>
          <p:cNvSpPr txBox="1"/>
          <p:nvPr/>
        </p:nvSpPr>
        <p:spPr>
          <a:xfrm>
            <a:off x="920319" y="4058121"/>
            <a:ext cx="1615786" cy="1230890"/>
          </a:xfrm>
          <a:prstGeom prst="rect">
            <a:avLst/>
          </a:prstGeom>
          <a:noFill/>
        </p:spPr>
        <p:txBody>
          <a:bodyPr wrap="square" lIns="121709" tIns="60853" rIns="121709" bIns="60853" rtlCol="0">
            <a:spAutoFit/>
          </a:bodyPr>
          <a:lstStyle/>
          <a:p>
            <a:pPr algn="ctr">
              <a:buClr>
                <a:srgbClr val="000000"/>
              </a:buClr>
              <a:buFont typeface="Arial"/>
              <a:buNone/>
            </a:pPr>
            <a:r>
              <a:rPr lang="en-US" sz="3600" b="1" kern="0" dirty="0">
                <a:solidFill>
                  <a:srgbClr val="002060"/>
                </a:solidFill>
                <a:cs typeface="Arial"/>
                <a:sym typeface="Arial"/>
              </a:rPr>
              <a:t>xanh biếc</a:t>
            </a:r>
          </a:p>
        </p:txBody>
      </p:sp>
      <p:sp>
        <p:nvSpPr>
          <p:cNvPr id="7" name="TextBox 6"/>
          <p:cNvSpPr txBox="1"/>
          <p:nvPr/>
        </p:nvSpPr>
        <p:spPr>
          <a:xfrm rot="338387">
            <a:off x="2602964" y="3357407"/>
            <a:ext cx="1461392" cy="1230890"/>
          </a:xfrm>
          <a:prstGeom prst="rect">
            <a:avLst/>
          </a:prstGeom>
          <a:noFill/>
        </p:spPr>
        <p:txBody>
          <a:bodyPr wrap="square" lIns="121709" tIns="60853" rIns="121709" bIns="60853" rtlCol="0">
            <a:spAutoFit/>
          </a:bodyPr>
          <a:lstStyle/>
          <a:p>
            <a:pPr algn="ctr">
              <a:buClr>
                <a:srgbClr val="000000"/>
              </a:buClr>
              <a:buFont typeface="Arial"/>
              <a:buNone/>
            </a:pPr>
            <a:r>
              <a:rPr lang="en-US" sz="3600" b="1" kern="0" dirty="0">
                <a:cs typeface="Arial"/>
                <a:sym typeface="Arial"/>
              </a:rPr>
              <a:t>hiểu biết</a:t>
            </a:r>
          </a:p>
        </p:txBody>
      </p:sp>
      <p:sp>
        <p:nvSpPr>
          <p:cNvPr id="8" name="TextBox 7"/>
          <p:cNvSpPr txBox="1"/>
          <p:nvPr/>
        </p:nvSpPr>
        <p:spPr>
          <a:xfrm>
            <a:off x="2772763" y="5001969"/>
            <a:ext cx="1680971" cy="1230890"/>
          </a:xfrm>
          <a:prstGeom prst="rect">
            <a:avLst/>
          </a:prstGeom>
          <a:noFill/>
        </p:spPr>
        <p:txBody>
          <a:bodyPr wrap="square" lIns="121709" tIns="60853" rIns="121709" bIns="60853" rtlCol="0">
            <a:spAutoFit/>
          </a:bodyPr>
          <a:lstStyle/>
          <a:p>
            <a:pPr algn="ctr">
              <a:buClr>
                <a:srgbClr val="000000"/>
              </a:buClr>
              <a:buFont typeface="Arial"/>
              <a:buNone/>
            </a:pPr>
            <a:r>
              <a:rPr lang="en-US" sz="3600" b="1" kern="0" dirty="0" err="1">
                <a:solidFill>
                  <a:srgbClr val="002060"/>
                </a:solidFill>
                <a:cs typeface="Arial"/>
                <a:sym typeface="Arial"/>
              </a:rPr>
              <a:t>trùng</a:t>
            </a:r>
            <a:r>
              <a:rPr lang="en-US" sz="3600" b="1" kern="0" dirty="0">
                <a:solidFill>
                  <a:srgbClr val="002060"/>
                </a:solidFill>
                <a:cs typeface="Arial"/>
                <a:sym typeface="Arial"/>
              </a:rPr>
              <a:t> </a:t>
            </a:r>
            <a:r>
              <a:rPr lang="en-US" sz="3600" b="1" kern="0" dirty="0" err="1">
                <a:solidFill>
                  <a:srgbClr val="002060"/>
                </a:solidFill>
                <a:cs typeface="Arial"/>
                <a:sym typeface="Arial"/>
              </a:rPr>
              <a:t>điệp</a:t>
            </a:r>
            <a:endParaRPr lang="en-US" sz="3600" b="1" kern="0" dirty="0">
              <a:solidFill>
                <a:srgbClr val="002060"/>
              </a:solidFill>
              <a:cs typeface="Arial"/>
              <a:sym typeface="Arial"/>
            </a:endParaRPr>
          </a:p>
        </p:txBody>
      </p:sp>
      <p:sp>
        <p:nvSpPr>
          <p:cNvPr id="9" name="TextBox 8"/>
          <p:cNvSpPr txBox="1"/>
          <p:nvPr/>
        </p:nvSpPr>
        <p:spPr>
          <a:xfrm>
            <a:off x="4767543" y="5314977"/>
            <a:ext cx="1656964" cy="1230890"/>
          </a:xfrm>
          <a:prstGeom prst="rect">
            <a:avLst/>
          </a:prstGeom>
          <a:noFill/>
        </p:spPr>
        <p:txBody>
          <a:bodyPr wrap="square" lIns="121709" tIns="60853" rIns="121709" bIns="60853" rtlCol="0">
            <a:spAutoFit/>
          </a:bodyPr>
          <a:lstStyle/>
          <a:p>
            <a:pPr algn="ctr">
              <a:buClr>
                <a:srgbClr val="000000"/>
              </a:buClr>
              <a:buFont typeface="Arial"/>
              <a:buNone/>
            </a:pPr>
            <a:r>
              <a:rPr lang="en-US" sz="3600" b="1" kern="0" dirty="0">
                <a:solidFill>
                  <a:srgbClr val="002060"/>
                </a:solidFill>
                <a:cs typeface="Arial"/>
                <a:sym typeface="Arial"/>
              </a:rPr>
              <a:t>khu rừng</a:t>
            </a:r>
          </a:p>
        </p:txBody>
      </p:sp>
      <p:sp>
        <p:nvSpPr>
          <p:cNvPr id="10" name="TextBox 9"/>
          <p:cNvSpPr txBox="1"/>
          <p:nvPr/>
        </p:nvSpPr>
        <p:spPr>
          <a:xfrm>
            <a:off x="4637837" y="400338"/>
            <a:ext cx="164731" cy="399893"/>
          </a:xfrm>
          <a:prstGeom prst="rect">
            <a:avLst/>
          </a:prstGeom>
          <a:noFill/>
        </p:spPr>
        <p:txBody>
          <a:bodyPr wrap="square" lIns="121709" tIns="60853" rIns="121709" bIns="60853" rtlCol="0">
            <a:spAutoFit/>
          </a:bodyPr>
          <a:lstStyle/>
          <a:p>
            <a:pPr algn="ctr">
              <a:buClr>
                <a:srgbClr val="000000"/>
              </a:buClr>
              <a:buFont typeface="Arial"/>
              <a:buNone/>
            </a:pPr>
            <a:endParaRPr lang="en-US" kern="0" dirty="0">
              <a:solidFill>
                <a:srgbClr val="000000"/>
              </a:solidFill>
              <a:latin typeface="Quicksand Medium" panose="00000600000000000000" pitchFamily="2" charset="0"/>
              <a:cs typeface="Arial"/>
              <a:sym typeface="Arial"/>
            </a:endParaRPr>
          </a:p>
        </p:txBody>
      </p:sp>
      <p:sp>
        <p:nvSpPr>
          <p:cNvPr id="11" name="TextBox 10"/>
          <p:cNvSpPr txBox="1"/>
          <p:nvPr/>
        </p:nvSpPr>
        <p:spPr>
          <a:xfrm>
            <a:off x="5416996" y="3855212"/>
            <a:ext cx="1466576" cy="1230890"/>
          </a:xfrm>
          <a:prstGeom prst="rect">
            <a:avLst/>
          </a:prstGeom>
          <a:noFill/>
        </p:spPr>
        <p:txBody>
          <a:bodyPr wrap="square" lIns="121709" tIns="60853" rIns="121709" bIns="60853" rtlCol="0">
            <a:spAutoFit/>
          </a:bodyPr>
          <a:lstStyle/>
          <a:p>
            <a:pPr algn="ctr">
              <a:buClr>
                <a:srgbClr val="000000"/>
              </a:buClr>
              <a:buFont typeface="Arial"/>
              <a:buNone/>
            </a:pPr>
            <a:r>
              <a:rPr lang="en-US" sz="3600" b="1" kern="0" dirty="0">
                <a:solidFill>
                  <a:srgbClr val="002060"/>
                </a:solidFill>
                <a:cs typeface="Arial"/>
                <a:sym typeface="Arial"/>
              </a:rPr>
              <a:t>yêu mến</a:t>
            </a:r>
          </a:p>
        </p:txBody>
      </p:sp>
      <p:sp>
        <p:nvSpPr>
          <p:cNvPr id="12" name="TextBox 11"/>
          <p:cNvSpPr txBox="1"/>
          <p:nvPr/>
        </p:nvSpPr>
        <p:spPr>
          <a:xfrm>
            <a:off x="6580112" y="5001969"/>
            <a:ext cx="2097664" cy="1230890"/>
          </a:xfrm>
          <a:prstGeom prst="rect">
            <a:avLst/>
          </a:prstGeom>
          <a:noFill/>
        </p:spPr>
        <p:txBody>
          <a:bodyPr wrap="square" lIns="121709" tIns="60853" rIns="121709" bIns="60853" rtlCol="0">
            <a:spAutoFit/>
          </a:bodyPr>
          <a:lstStyle/>
          <a:p>
            <a:pPr algn="ctr">
              <a:buClr>
                <a:srgbClr val="000000"/>
              </a:buClr>
              <a:buFont typeface="Arial"/>
              <a:buNone/>
            </a:pPr>
            <a:r>
              <a:rPr lang="en-US" sz="3600" b="1" kern="0" dirty="0">
                <a:solidFill>
                  <a:srgbClr val="002060"/>
                </a:solidFill>
                <a:cs typeface="Arial"/>
                <a:sym typeface="Arial"/>
              </a:rPr>
              <a:t>khiêm tốn</a:t>
            </a:r>
          </a:p>
        </p:txBody>
      </p:sp>
      <p:sp>
        <p:nvSpPr>
          <p:cNvPr id="13" name="TextBox 12"/>
          <p:cNvSpPr txBox="1"/>
          <p:nvPr/>
        </p:nvSpPr>
        <p:spPr>
          <a:xfrm rot="20473163">
            <a:off x="7578479" y="3395085"/>
            <a:ext cx="1331337" cy="1230890"/>
          </a:xfrm>
          <a:prstGeom prst="rect">
            <a:avLst/>
          </a:prstGeom>
          <a:noFill/>
        </p:spPr>
        <p:txBody>
          <a:bodyPr wrap="square" lIns="121709" tIns="60853" rIns="121709" bIns="60853" rtlCol="0">
            <a:spAutoFit/>
          </a:bodyPr>
          <a:lstStyle/>
          <a:p>
            <a:pPr algn="ctr">
              <a:buClr>
                <a:srgbClr val="000000"/>
              </a:buClr>
              <a:buFont typeface="Arial"/>
              <a:buNone/>
            </a:pPr>
            <a:r>
              <a:rPr lang="en-US" sz="3600" b="1" kern="0" dirty="0">
                <a:solidFill>
                  <a:srgbClr val="002060"/>
                </a:solidFill>
                <a:cs typeface="Arial"/>
                <a:sym typeface="Arial"/>
              </a:rPr>
              <a:t>yên tĩnh</a:t>
            </a:r>
          </a:p>
        </p:txBody>
      </p:sp>
      <p:sp>
        <p:nvSpPr>
          <p:cNvPr id="14" name="TextBox 13"/>
          <p:cNvSpPr txBox="1"/>
          <p:nvPr/>
        </p:nvSpPr>
        <p:spPr>
          <a:xfrm>
            <a:off x="9341015" y="3855212"/>
            <a:ext cx="1924121" cy="1230890"/>
          </a:xfrm>
          <a:prstGeom prst="rect">
            <a:avLst/>
          </a:prstGeom>
          <a:noFill/>
        </p:spPr>
        <p:txBody>
          <a:bodyPr wrap="square" lIns="121709" tIns="60853" rIns="121709" bIns="60853" rtlCol="0">
            <a:spAutoFit/>
          </a:bodyPr>
          <a:lstStyle/>
          <a:p>
            <a:pPr algn="ctr">
              <a:buClr>
                <a:srgbClr val="000000"/>
              </a:buClr>
              <a:buFont typeface="Arial"/>
              <a:buNone/>
            </a:pPr>
            <a:r>
              <a:rPr lang="en-US" sz="3600" b="1" kern="0" dirty="0">
                <a:solidFill>
                  <a:srgbClr val="002060"/>
                </a:solidFill>
                <a:cs typeface="Arial"/>
                <a:sym typeface="Arial"/>
              </a:rPr>
              <a:t>tiếng trống</a:t>
            </a:r>
            <a:endParaRPr lang="en-US" sz="4300" b="1" kern="0" dirty="0">
              <a:solidFill>
                <a:srgbClr val="002060"/>
              </a:solidFill>
              <a:cs typeface="Arial"/>
              <a:sym typeface="Arial"/>
            </a:endParaRPr>
          </a:p>
        </p:txBody>
      </p:sp>
      <p:sp>
        <p:nvSpPr>
          <p:cNvPr id="15" name="TextBox 14"/>
          <p:cNvSpPr txBox="1"/>
          <p:nvPr/>
        </p:nvSpPr>
        <p:spPr>
          <a:xfrm rot="20656841">
            <a:off x="8974523" y="5236473"/>
            <a:ext cx="1466713" cy="1230890"/>
          </a:xfrm>
          <a:prstGeom prst="rect">
            <a:avLst/>
          </a:prstGeom>
          <a:noFill/>
        </p:spPr>
        <p:txBody>
          <a:bodyPr wrap="square" lIns="121709" tIns="60853" rIns="121709" bIns="60853" rtlCol="0">
            <a:spAutoFit/>
          </a:bodyPr>
          <a:lstStyle/>
          <a:p>
            <a:pPr algn="ctr">
              <a:buClr>
                <a:srgbClr val="000000"/>
              </a:buClr>
              <a:buFont typeface="Arial"/>
              <a:buNone/>
            </a:pPr>
            <a:r>
              <a:rPr lang="en-US" sz="3600" b="1" kern="0" dirty="0">
                <a:solidFill>
                  <a:srgbClr val="002060"/>
                </a:solidFill>
                <a:cs typeface="Arial"/>
                <a:sym typeface="Arial"/>
              </a:rPr>
              <a:t>rong biển</a:t>
            </a:r>
          </a:p>
        </p:txBody>
      </p:sp>
    </p:spTree>
    <p:extLst>
      <p:ext uri="{BB962C8B-B14F-4D97-AF65-F5344CB8AC3E}">
        <p14:creationId xmlns:p14="http://schemas.microsoft.com/office/powerpoint/2010/main" val="22907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animEffect transition="in" filter="fade">
                                      <p:cBhvr>
                                        <p:cTn id="9" dur="1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500" fill="hold"/>
                                        <p:tgtEl>
                                          <p:spTgt spid="6"/>
                                        </p:tgtEl>
                                        <p:attrNameLst>
                                          <p:attrName>ppt_w</p:attrName>
                                        </p:attrNameLst>
                                      </p:cBhvr>
                                      <p:tavLst>
                                        <p:tav tm="0">
                                          <p:val>
                                            <p:fltVal val="0"/>
                                          </p:val>
                                        </p:tav>
                                        <p:tav tm="100000">
                                          <p:val>
                                            <p:strVal val="#ppt_w"/>
                                          </p:val>
                                        </p:tav>
                                      </p:tavLst>
                                    </p:anim>
                                    <p:anim calcmode="lin" valueType="num">
                                      <p:cBhvr>
                                        <p:cTn id="15" dur="1500" fill="hold"/>
                                        <p:tgtEl>
                                          <p:spTgt spid="6"/>
                                        </p:tgtEl>
                                        <p:attrNameLst>
                                          <p:attrName>ppt_h</p:attrName>
                                        </p:attrNameLst>
                                      </p:cBhvr>
                                      <p:tavLst>
                                        <p:tav tm="0">
                                          <p:val>
                                            <p:fltVal val="0"/>
                                          </p:val>
                                        </p:tav>
                                        <p:tav tm="100000">
                                          <p:val>
                                            <p:strVal val="#ppt_h"/>
                                          </p:val>
                                        </p:tav>
                                      </p:tavLst>
                                    </p:anim>
                                    <p:animEffect transition="in" filter="fade">
                                      <p:cBhvr>
                                        <p:cTn id="16" dur="1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500" fill="hold"/>
                                        <p:tgtEl>
                                          <p:spTgt spid="7"/>
                                        </p:tgtEl>
                                        <p:attrNameLst>
                                          <p:attrName>ppt_w</p:attrName>
                                        </p:attrNameLst>
                                      </p:cBhvr>
                                      <p:tavLst>
                                        <p:tav tm="0">
                                          <p:val>
                                            <p:fltVal val="0"/>
                                          </p:val>
                                        </p:tav>
                                        <p:tav tm="100000">
                                          <p:val>
                                            <p:strVal val="#ppt_w"/>
                                          </p:val>
                                        </p:tav>
                                      </p:tavLst>
                                    </p:anim>
                                    <p:anim calcmode="lin" valueType="num">
                                      <p:cBhvr>
                                        <p:cTn id="22" dur="1500" fill="hold"/>
                                        <p:tgtEl>
                                          <p:spTgt spid="7"/>
                                        </p:tgtEl>
                                        <p:attrNameLst>
                                          <p:attrName>ppt_h</p:attrName>
                                        </p:attrNameLst>
                                      </p:cBhvr>
                                      <p:tavLst>
                                        <p:tav tm="0">
                                          <p:val>
                                            <p:fltVal val="0"/>
                                          </p:val>
                                        </p:tav>
                                        <p:tav tm="100000">
                                          <p:val>
                                            <p:strVal val="#ppt_h"/>
                                          </p:val>
                                        </p:tav>
                                      </p:tavLst>
                                    </p:anim>
                                    <p:animEffect transition="in" filter="fade">
                                      <p:cBhvr>
                                        <p:cTn id="23" dur="1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500" fill="hold"/>
                                        <p:tgtEl>
                                          <p:spTgt spid="8"/>
                                        </p:tgtEl>
                                        <p:attrNameLst>
                                          <p:attrName>ppt_w</p:attrName>
                                        </p:attrNameLst>
                                      </p:cBhvr>
                                      <p:tavLst>
                                        <p:tav tm="0">
                                          <p:val>
                                            <p:fltVal val="0"/>
                                          </p:val>
                                        </p:tav>
                                        <p:tav tm="100000">
                                          <p:val>
                                            <p:strVal val="#ppt_w"/>
                                          </p:val>
                                        </p:tav>
                                      </p:tavLst>
                                    </p:anim>
                                    <p:anim calcmode="lin" valueType="num">
                                      <p:cBhvr>
                                        <p:cTn id="29" dur="1500" fill="hold"/>
                                        <p:tgtEl>
                                          <p:spTgt spid="8"/>
                                        </p:tgtEl>
                                        <p:attrNameLst>
                                          <p:attrName>ppt_h</p:attrName>
                                        </p:attrNameLst>
                                      </p:cBhvr>
                                      <p:tavLst>
                                        <p:tav tm="0">
                                          <p:val>
                                            <p:fltVal val="0"/>
                                          </p:val>
                                        </p:tav>
                                        <p:tav tm="100000">
                                          <p:val>
                                            <p:strVal val="#ppt_h"/>
                                          </p:val>
                                        </p:tav>
                                      </p:tavLst>
                                    </p:anim>
                                    <p:animEffect transition="in" filter="fade">
                                      <p:cBhvr>
                                        <p:cTn id="30" dur="1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500" fill="hold"/>
                                        <p:tgtEl>
                                          <p:spTgt spid="11"/>
                                        </p:tgtEl>
                                        <p:attrNameLst>
                                          <p:attrName>ppt_w</p:attrName>
                                        </p:attrNameLst>
                                      </p:cBhvr>
                                      <p:tavLst>
                                        <p:tav tm="0">
                                          <p:val>
                                            <p:fltVal val="0"/>
                                          </p:val>
                                        </p:tav>
                                        <p:tav tm="100000">
                                          <p:val>
                                            <p:strVal val="#ppt_w"/>
                                          </p:val>
                                        </p:tav>
                                      </p:tavLst>
                                    </p:anim>
                                    <p:anim calcmode="lin" valueType="num">
                                      <p:cBhvr>
                                        <p:cTn id="36" dur="1500" fill="hold"/>
                                        <p:tgtEl>
                                          <p:spTgt spid="11"/>
                                        </p:tgtEl>
                                        <p:attrNameLst>
                                          <p:attrName>ppt_h</p:attrName>
                                        </p:attrNameLst>
                                      </p:cBhvr>
                                      <p:tavLst>
                                        <p:tav tm="0">
                                          <p:val>
                                            <p:fltVal val="0"/>
                                          </p:val>
                                        </p:tav>
                                        <p:tav tm="100000">
                                          <p:val>
                                            <p:strVal val="#ppt_h"/>
                                          </p:val>
                                        </p:tav>
                                      </p:tavLst>
                                    </p:anim>
                                    <p:animEffect transition="in" filter="fade">
                                      <p:cBhvr>
                                        <p:cTn id="37" dur="1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500" fill="hold"/>
                                        <p:tgtEl>
                                          <p:spTgt spid="9"/>
                                        </p:tgtEl>
                                        <p:attrNameLst>
                                          <p:attrName>ppt_w</p:attrName>
                                        </p:attrNameLst>
                                      </p:cBhvr>
                                      <p:tavLst>
                                        <p:tav tm="0">
                                          <p:val>
                                            <p:fltVal val="0"/>
                                          </p:val>
                                        </p:tav>
                                        <p:tav tm="100000">
                                          <p:val>
                                            <p:strVal val="#ppt_w"/>
                                          </p:val>
                                        </p:tav>
                                      </p:tavLst>
                                    </p:anim>
                                    <p:anim calcmode="lin" valueType="num">
                                      <p:cBhvr>
                                        <p:cTn id="43" dur="1500" fill="hold"/>
                                        <p:tgtEl>
                                          <p:spTgt spid="9"/>
                                        </p:tgtEl>
                                        <p:attrNameLst>
                                          <p:attrName>ppt_h</p:attrName>
                                        </p:attrNameLst>
                                      </p:cBhvr>
                                      <p:tavLst>
                                        <p:tav tm="0">
                                          <p:val>
                                            <p:fltVal val="0"/>
                                          </p:val>
                                        </p:tav>
                                        <p:tav tm="100000">
                                          <p:val>
                                            <p:strVal val="#ppt_h"/>
                                          </p:val>
                                        </p:tav>
                                      </p:tavLst>
                                    </p:anim>
                                    <p:animEffect transition="in" filter="fade">
                                      <p:cBhvr>
                                        <p:cTn id="44" dur="1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1500" fill="hold"/>
                                        <p:tgtEl>
                                          <p:spTgt spid="12"/>
                                        </p:tgtEl>
                                        <p:attrNameLst>
                                          <p:attrName>ppt_w</p:attrName>
                                        </p:attrNameLst>
                                      </p:cBhvr>
                                      <p:tavLst>
                                        <p:tav tm="0">
                                          <p:val>
                                            <p:fltVal val="0"/>
                                          </p:val>
                                        </p:tav>
                                        <p:tav tm="100000">
                                          <p:val>
                                            <p:strVal val="#ppt_w"/>
                                          </p:val>
                                        </p:tav>
                                      </p:tavLst>
                                    </p:anim>
                                    <p:anim calcmode="lin" valueType="num">
                                      <p:cBhvr>
                                        <p:cTn id="50" dur="1500" fill="hold"/>
                                        <p:tgtEl>
                                          <p:spTgt spid="12"/>
                                        </p:tgtEl>
                                        <p:attrNameLst>
                                          <p:attrName>ppt_h</p:attrName>
                                        </p:attrNameLst>
                                      </p:cBhvr>
                                      <p:tavLst>
                                        <p:tav tm="0">
                                          <p:val>
                                            <p:fltVal val="0"/>
                                          </p:val>
                                        </p:tav>
                                        <p:tav tm="100000">
                                          <p:val>
                                            <p:strVal val="#ppt_h"/>
                                          </p:val>
                                        </p:tav>
                                      </p:tavLst>
                                    </p:anim>
                                    <p:animEffect transition="in" filter="fade">
                                      <p:cBhvr>
                                        <p:cTn id="51" dur="1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1500" fill="hold"/>
                                        <p:tgtEl>
                                          <p:spTgt spid="13"/>
                                        </p:tgtEl>
                                        <p:attrNameLst>
                                          <p:attrName>ppt_w</p:attrName>
                                        </p:attrNameLst>
                                      </p:cBhvr>
                                      <p:tavLst>
                                        <p:tav tm="0">
                                          <p:val>
                                            <p:fltVal val="0"/>
                                          </p:val>
                                        </p:tav>
                                        <p:tav tm="100000">
                                          <p:val>
                                            <p:strVal val="#ppt_w"/>
                                          </p:val>
                                        </p:tav>
                                      </p:tavLst>
                                    </p:anim>
                                    <p:anim calcmode="lin" valueType="num">
                                      <p:cBhvr>
                                        <p:cTn id="57" dur="1500" fill="hold"/>
                                        <p:tgtEl>
                                          <p:spTgt spid="13"/>
                                        </p:tgtEl>
                                        <p:attrNameLst>
                                          <p:attrName>ppt_h</p:attrName>
                                        </p:attrNameLst>
                                      </p:cBhvr>
                                      <p:tavLst>
                                        <p:tav tm="0">
                                          <p:val>
                                            <p:fltVal val="0"/>
                                          </p:val>
                                        </p:tav>
                                        <p:tav tm="100000">
                                          <p:val>
                                            <p:strVal val="#ppt_h"/>
                                          </p:val>
                                        </p:tav>
                                      </p:tavLst>
                                    </p:anim>
                                    <p:animEffect transition="in" filter="fade">
                                      <p:cBhvr>
                                        <p:cTn id="58" dur="1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1500" fill="hold"/>
                                        <p:tgtEl>
                                          <p:spTgt spid="14"/>
                                        </p:tgtEl>
                                        <p:attrNameLst>
                                          <p:attrName>ppt_w</p:attrName>
                                        </p:attrNameLst>
                                      </p:cBhvr>
                                      <p:tavLst>
                                        <p:tav tm="0">
                                          <p:val>
                                            <p:fltVal val="0"/>
                                          </p:val>
                                        </p:tav>
                                        <p:tav tm="100000">
                                          <p:val>
                                            <p:strVal val="#ppt_w"/>
                                          </p:val>
                                        </p:tav>
                                      </p:tavLst>
                                    </p:anim>
                                    <p:anim calcmode="lin" valueType="num">
                                      <p:cBhvr>
                                        <p:cTn id="64" dur="1500" fill="hold"/>
                                        <p:tgtEl>
                                          <p:spTgt spid="14"/>
                                        </p:tgtEl>
                                        <p:attrNameLst>
                                          <p:attrName>ppt_h</p:attrName>
                                        </p:attrNameLst>
                                      </p:cBhvr>
                                      <p:tavLst>
                                        <p:tav tm="0">
                                          <p:val>
                                            <p:fltVal val="0"/>
                                          </p:val>
                                        </p:tav>
                                        <p:tav tm="100000">
                                          <p:val>
                                            <p:strVal val="#ppt_h"/>
                                          </p:val>
                                        </p:tav>
                                      </p:tavLst>
                                    </p:anim>
                                    <p:animEffect transition="in" filter="fade">
                                      <p:cBhvr>
                                        <p:cTn id="65" dur="1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1500" fill="hold"/>
                                        <p:tgtEl>
                                          <p:spTgt spid="15"/>
                                        </p:tgtEl>
                                        <p:attrNameLst>
                                          <p:attrName>ppt_w</p:attrName>
                                        </p:attrNameLst>
                                      </p:cBhvr>
                                      <p:tavLst>
                                        <p:tav tm="0">
                                          <p:val>
                                            <p:fltVal val="0"/>
                                          </p:val>
                                        </p:tav>
                                        <p:tav tm="100000">
                                          <p:val>
                                            <p:strVal val="#ppt_w"/>
                                          </p:val>
                                        </p:tav>
                                      </p:tavLst>
                                    </p:anim>
                                    <p:anim calcmode="lin" valueType="num">
                                      <p:cBhvr>
                                        <p:cTn id="71" dur="1500" fill="hold"/>
                                        <p:tgtEl>
                                          <p:spTgt spid="15"/>
                                        </p:tgtEl>
                                        <p:attrNameLst>
                                          <p:attrName>ppt_h</p:attrName>
                                        </p:attrNameLst>
                                      </p:cBhvr>
                                      <p:tavLst>
                                        <p:tav tm="0">
                                          <p:val>
                                            <p:fltVal val="0"/>
                                          </p:val>
                                        </p:tav>
                                        <p:tav tm="100000">
                                          <p:val>
                                            <p:strVal val="#ppt_h"/>
                                          </p:val>
                                        </p:tav>
                                      </p:tavLst>
                                    </p:anim>
                                    <p:animEffect transition="in" filter="fade">
                                      <p:cBhvr>
                                        <p:cTn id="72"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p:bldP spid="12" grpId="0"/>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147024" y="201631"/>
            <a:ext cx="3831382" cy="90327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FF0000"/>
                </a:solidFill>
                <a:latin typeface="Arial-Rounded" pitchFamily="34" charset="0"/>
                <a:ea typeface="Arial-Rounded" pitchFamily="34" charset="0"/>
                <a:cs typeface="Arial-Rounded" pitchFamily="34" charset="0"/>
              </a:rPr>
              <a:t>rong biển</a:t>
            </a:r>
          </a:p>
        </p:txBody>
      </p:sp>
      <p:pic>
        <p:nvPicPr>
          <p:cNvPr id="2" name="Picture 2" descr="Rong Biển Sấy Truyền Thống Cao Cấp Hàn Quốc 50g Ít Calo, Giàu Dinh Dư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20" y="1524000"/>
            <a:ext cx="4838953" cy="48389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ng biển làm thuố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3182" y="2133600"/>
            <a:ext cx="5348668" cy="401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8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p:nvPr/>
        </p:nvSpPr>
        <p:spPr>
          <a:xfrm>
            <a:off x="114017" y="3581400"/>
            <a:ext cx="11857792" cy="3382962"/>
          </a:xfrm>
          <a:prstGeom prst="rect">
            <a:avLst/>
          </a:prstGeom>
          <a:solidFill>
            <a:srgbClr val="FFFFD5"/>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Tr¸i</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Êt</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cña</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chóng</a:t>
            </a:r>
            <a:r>
              <a:rPr lang="en-US" sz="3600" dirty="0">
                <a:solidFill>
                  <a:prstClr val="black"/>
                </a:solidFill>
                <a:latin typeface=".VnAvant" panose="020B7200000000000000" pitchFamily="34" charset="0"/>
              </a:rPr>
              <a:t> ta v« </a:t>
            </a:r>
            <a:r>
              <a:rPr lang="en-US" sz="3600" dirty="0" err="1">
                <a:solidFill>
                  <a:prstClr val="black"/>
                </a:solidFill>
                <a:latin typeface=".VnAvant" panose="020B7200000000000000" pitchFamily="34" charset="0"/>
              </a:rPr>
              <a:t>cïng</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réng</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lín</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Nói</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rõng</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trïng</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iÖp</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ång</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xanh</a:t>
            </a:r>
            <a:r>
              <a:rPr lang="en-US" sz="3600" dirty="0">
                <a:solidFill>
                  <a:prstClr val="black"/>
                </a:solidFill>
                <a:latin typeface=".VnAvant" panose="020B7200000000000000" pitchFamily="34" charset="0"/>
              </a:rPr>
              <a:t> bao la. </a:t>
            </a:r>
            <a:r>
              <a:rPr lang="en-US" sz="3600" dirty="0" err="1">
                <a:solidFill>
                  <a:prstClr val="black"/>
                </a:solidFill>
                <a:latin typeface=".VnAvant" panose="020B7200000000000000" pitchFamily="34" charset="0"/>
              </a:rPr>
              <a:t>BÇu</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trêi</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cao</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réng</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BiÓn</a:t>
            </a:r>
            <a:r>
              <a:rPr lang="en-US" sz="3600" dirty="0">
                <a:solidFill>
                  <a:prstClr val="black"/>
                </a:solidFill>
                <a:latin typeface=".VnAvant" panose="020B7200000000000000" pitchFamily="34" charset="0"/>
              </a:rPr>
              <a:t> c¶ </a:t>
            </a:r>
            <a:r>
              <a:rPr lang="en-US" sz="3600" dirty="0" err="1">
                <a:solidFill>
                  <a:prstClr val="black"/>
                </a:solidFill>
                <a:latin typeface=".VnAvant" panose="020B7200000000000000" pitchFamily="34" charset="0"/>
              </a:rPr>
              <a:t>mªnh</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m«ng</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Sù</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sèng</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kh«ng</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ngõng</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sinh</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s«i</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n¶y</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në</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Chóng</a:t>
            </a:r>
            <a:r>
              <a:rPr lang="en-US" sz="3600" dirty="0">
                <a:solidFill>
                  <a:prstClr val="black"/>
                </a:solidFill>
                <a:latin typeface=".VnAvant" panose="020B7200000000000000" pitchFamily="34" charset="0"/>
              </a:rPr>
              <a:t> ta </a:t>
            </a:r>
            <a:r>
              <a:rPr lang="en-US" sz="3600" dirty="0" err="1">
                <a:solidFill>
                  <a:prstClr val="black"/>
                </a:solidFill>
                <a:latin typeface=".VnAvant" panose="020B7200000000000000" pitchFamily="34" charset="0"/>
              </a:rPr>
              <a:t>cÇn</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biÕt</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yªu</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quý</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gi</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g×n</a:t>
            </a:r>
            <a:r>
              <a:rPr lang="en-US" sz="3600" dirty="0">
                <a:solidFill>
                  <a:prstClr val="black"/>
                </a:solidFill>
                <a:latin typeface=".VnAvant" panose="020B7200000000000000" pitchFamily="34" charset="0"/>
              </a:rPr>
              <a:t> vµ </a:t>
            </a:r>
            <a:r>
              <a:rPr lang="en-US" sz="3600" dirty="0" err="1">
                <a:solidFill>
                  <a:prstClr val="black"/>
                </a:solidFill>
                <a:latin typeface=".VnAvant" panose="020B7200000000000000" pitchFamily="34" charset="0"/>
              </a:rPr>
              <a:t>b¶o</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vÖ</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sù</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sèng</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trªn</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tr¸I</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Êt</a:t>
            </a:r>
            <a:r>
              <a:rPr lang="en-US" sz="3600" dirty="0">
                <a:solidFill>
                  <a:prstClr val="black"/>
                </a:solidFill>
                <a:latin typeface=".VnAvant" panose="020B7200000000000000" pitchFamily="34" charset="0"/>
              </a:rPr>
              <a:t> </a:t>
            </a:r>
            <a:r>
              <a:rPr lang="en-US" sz="3600" dirty="0" err="1">
                <a:solidFill>
                  <a:prstClr val="black"/>
                </a:solidFill>
                <a:latin typeface=".VnAvant" panose="020B7200000000000000" pitchFamily="34" charset="0"/>
              </a:rPr>
              <a:t>nµy</a:t>
            </a:r>
            <a:r>
              <a:rPr lang="en-US" sz="3600" dirty="0">
                <a:solidFill>
                  <a:prstClr val="black"/>
                </a:solidFill>
                <a:latin typeface=".VnAvant" panose="020B7200000000000000" pitchFamily="34" charset="0"/>
              </a:rPr>
              <a:t>.</a:t>
            </a:r>
          </a:p>
        </p:txBody>
      </p:sp>
      <p:pic>
        <p:nvPicPr>
          <p:cNvPr id="3079" name="Picture 7" descr="D:\lớp 1 năm 2020 -2021 knttvcs\ảnh tiếng việt\landscape-photography_16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
            <a:ext cx="12085827" cy="3581398"/>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14">
            <a:extLst>
              <a:ext uri="{FF2B5EF4-FFF2-40B4-BE49-F238E27FC236}">
                <a16:creationId xmlns:a16="http://schemas.microsoft.com/office/drawing/2014/main" id="{EFE5A8FA-473D-4F4E-A994-EBA408FC2E94}"/>
              </a:ext>
            </a:extLst>
          </p:cNvPr>
          <p:cNvSpPr/>
          <p:nvPr/>
        </p:nvSpPr>
        <p:spPr>
          <a:xfrm>
            <a:off x="729361" y="4038601"/>
            <a:ext cx="304046" cy="381001"/>
          </a:xfrm>
          <a:prstGeom prst="roundRect">
            <a:avLst>
              <a:gd name="adj" fmla="val 19048"/>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600" b="1" dirty="0">
                <a:solidFill>
                  <a:srgbClr val="FF0000"/>
                </a:solidFill>
                <a:latin typeface="Arial-Rounded" pitchFamily="34" charset="0"/>
                <a:ea typeface="Arial-Rounded" pitchFamily="34" charset="0"/>
                <a:cs typeface="Arial-Rounded" pitchFamily="34" charset="0"/>
              </a:rPr>
              <a:t>1</a:t>
            </a:r>
          </a:p>
        </p:txBody>
      </p:sp>
      <p:sp>
        <p:nvSpPr>
          <p:cNvPr id="5" name="Rounded Rectangle 14">
            <a:extLst>
              <a:ext uri="{FF2B5EF4-FFF2-40B4-BE49-F238E27FC236}">
                <a16:creationId xmlns:a16="http://schemas.microsoft.com/office/drawing/2014/main" id="{9C8A0604-81C5-47D4-AE33-DE40B9E640D4}"/>
              </a:ext>
            </a:extLst>
          </p:cNvPr>
          <p:cNvSpPr/>
          <p:nvPr/>
        </p:nvSpPr>
        <p:spPr>
          <a:xfrm>
            <a:off x="9738519" y="3657600"/>
            <a:ext cx="304046" cy="381001"/>
          </a:xfrm>
          <a:prstGeom prst="roundRect">
            <a:avLst>
              <a:gd name="adj" fmla="val 19048"/>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600" b="1" dirty="0">
                <a:solidFill>
                  <a:srgbClr val="FF0000"/>
                </a:solidFill>
                <a:latin typeface="Arial-Rounded" pitchFamily="34" charset="0"/>
                <a:ea typeface="Arial-Rounded" pitchFamily="34" charset="0"/>
                <a:cs typeface="Arial-Rounded" pitchFamily="34" charset="0"/>
              </a:rPr>
              <a:t>2</a:t>
            </a:r>
          </a:p>
        </p:txBody>
      </p:sp>
      <p:sp>
        <p:nvSpPr>
          <p:cNvPr id="6" name="Rounded Rectangle 14">
            <a:extLst>
              <a:ext uri="{FF2B5EF4-FFF2-40B4-BE49-F238E27FC236}">
                <a16:creationId xmlns:a16="http://schemas.microsoft.com/office/drawing/2014/main" id="{9E9F4603-8E64-4343-B3E5-24DFA7AEDAEF}"/>
              </a:ext>
            </a:extLst>
          </p:cNvPr>
          <p:cNvSpPr/>
          <p:nvPr/>
        </p:nvSpPr>
        <p:spPr>
          <a:xfrm>
            <a:off x="2499519" y="4501551"/>
            <a:ext cx="304046" cy="381001"/>
          </a:xfrm>
          <a:prstGeom prst="roundRect">
            <a:avLst>
              <a:gd name="adj" fmla="val 19048"/>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600" b="1" dirty="0">
                <a:solidFill>
                  <a:srgbClr val="FF0000"/>
                </a:solidFill>
                <a:latin typeface="Arial-Rounded" pitchFamily="34" charset="0"/>
                <a:ea typeface="Arial-Rounded" pitchFamily="34" charset="0"/>
                <a:cs typeface="Arial-Rounded" pitchFamily="34" charset="0"/>
              </a:rPr>
              <a:t>3</a:t>
            </a:r>
          </a:p>
        </p:txBody>
      </p:sp>
      <p:sp>
        <p:nvSpPr>
          <p:cNvPr id="7" name="Rounded Rectangle 14">
            <a:extLst>
              <a:ext uri="{FF2B5EF4-FFF2-40B4-BE49-F238E27FC236}">
                <a16:creationId xmlns:a16="http://schemas.microsoft.com/office/drawing/2014/main" id="{7B2D5E1C-A9CC-4970-BD01-B01D9416C634}"/>
              </a:ext>
            </a:extLst>
          </p:cNvPr>
          <p:cNvSpPr/>
          <p:nvPr/>
        </p:nvSpPr>
        <p:spPr>
          <a:xfrm>
            <a:off x="6762147" y="4323964"/>
            <a:ext cx="304046" cy="381001"/>
          </a:xfrm>
          <a:prstGeom prst="roundRect">
            <a:avLst>
              <a:gd name="adj" fmla="val 19048"/>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600" b="1" dirty="0">
                <a:solidFill>
                  <a:srgbClr val="FF0000"/>
                </a:solidFill>
                <a:latin typeface="Arial-Rounded" pitchFamily="34" charset="0"/>
                <a:ea typeface="Arial-Rounded" pitchFamily="34" charset="0"/>
                <a:cs typeface="Arial-Rounded" pitchFamily="34" charset="0"/>
              </a:rPr>
              <a:t>4</a:t>
            </a:r>
          </a:p>
        </p:txBody>
      </p:sp>
      <p:sp>
        <p:nvSpPr>
          <p:cNvPr id="9" name="Rounded Rectangle 14">
            <a:extLst>
              <a:ext uri="{FF2B5EF4-FFF2-40B4-BE49-F238E27FC236}">
                <a16:creationId xmlns:a16="http://schemas.microsoft.com/office/drawing/2014/main" id="{4A2CEC05-A744-4718-894C-8DF094F15D9F}"/>
              </a:ext>
            </a:extLst>
          </p:cNvPr>
          <p:cNvSpPr/>
          <p:nvPr/>
        </p:nvSpPr>
        <p:spPr>
          <a:xfrm>
            <a:off x="10652919" y="4394091"/>
            <a:ext cx="304046" cy="381001"/>
          </a:xfrm>
          <a:prstGeom prst="roundRect">
            <a:avLst>
              <a:gd name="adj" fmla="val 19048"/>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600" b="1" dirty="0">
                <a:solidFill>
                  <a:srgbClr val="FF0000"/>
                </a:solidFill>
                <a:latin typeface="Arial-Rounded" pitchFamily="34" charset="0"/>
                <a:ea typeface="Arial-Rounded" pitchFamily="34" charset="0"/>
                <a:cs typeface="Arial-Rounded" pitchFamily="34" charset="0"/>
              </a:rPr>
              <a:t>5</a:t>
            </a:r>
          </a:p>
        </p:txBody>
      </p:sp>
      <p:sp>
        <p:nvSpPr>
          <p:cNvPr id="10" name="Rounded Rectangle 14">
            <a:extLst>
              <a:ext uri="{FF2B5EF4-FFF2-40B4-BE49-F238E27FC236}">
                <a16:creationId xmlns:a16="http://schemas.microsoft.com/office/drawing/2014/main" id="{616D5FB7-A149-4E6F-BE8D-1C92FF4DE4D0}"/>
              </a:ext>
            </a:extLst>
          </p:cNvPr>
          <p:cNvSpPr/>
          <p:nvPr/>
        </p:nvSpPr>
        <p:spPr>
          <a:xfrm>
            <a:off x="3794919" y="4977880"/>
            <a:ext cx="228034" cy="381001"/>
          </a:xfrm>
          <a:prstGeom prst="roundRect">
            <a:avLst>
              <a:gd name="adj" fmla="val 19048"/>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600" b="1" dirty="0">
                <a:solidFill>
                  <a:srgbClr val="FF0000"/>
                </a:solidFill>
                <a:latin typeface="Arial-Rounded" pitchFamily="34" charset="0"/>
                <a:ea typeface="Arial-Rounded" pitchFamily="34" charset="0"/>
                <a:cs typeface="Arial-Rounded" pitchFamily="34" charset="0"/>
              </a:rPr>
              <a:t>6</a:t>
            </a:r>
          </a:p>
        </p:txBody>
      </p:sp>
      <p:sp>
        <p:nvSpPr>
          <p:cNvPr id="11" name="Rounded Rectangle 14">
            <a:extLst>
              <a:ext uri="{FF2B5EF4-FFF2-40B4-BE49-F238E27FC236}">
                <a16:creationId xmlns:a16="http://schemas.microsoft.com/office/drawing/2014/main" id="{2E3C48DF-40F9-4B80-83B6-A662B887330F}"/>
              </a:ext>
            </a:extLst>
          </p:cNvPr>
          <p:cNvSpPr/>
          <p:nvPr/>
        </p:nvSpPr>
        <p:spPr>
          <a:xfrm>
            <a:off x="753742" y="5486400"/>
            <a:ext cx="304046" cy="381001"/>
          </a:xfrm>
          <a:prstGeom prst="roundRect">
            <a:avLst>
              <a:gd name="adj" fmla="val 19048"/>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600" b="1" dirty="0">
                <a:solidFill>
                  <a:srgbClr val="FF0000"/>
                </a:solidFill>
                <a:latin typeface="Arial-Rounded" pitchFamily="34" charset="0"/>
                <a:ea typeface="Arial-Rounded" pitchFamily="34" charset="0"/>
                <a:cs typeface="Arial-Rounded" pitchFamily="34" charset="0"/>
              </a:rPr>
              <a:t>7</a:t>
            </a:r>
          </a:p>
        </p:txBody>
      </p:sp>
    </p:spTree>
    <p:extLst>
      <p:ext uri="{BB962C8B-B14F-4D97-AF65-F5344CB8AC3E}">
        <p14:creationId xmlns:p14="http://schemas.microsoft.com/office/powerpoint/2010/main" val="403562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randombar(horizont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5" grpId="0" animBg="1"/>
      <p:bldP spid="6" grpId="0" animBg="1"/>
      <p:bldP spid="7"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3604" y="685800"/>
            <a:ext cx="1141095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dirty="0" err="1">
                <a:solidFill>
                  <a:prstClr val="black"/>
                </a:solidFill>
                <a:latin typeface="Arial-Rounded" pitchFamily="34" charset="0"/>
                <a:ea typeface="Arial-Rounded" pitchFamily="34" charset="0"/>
                <a:cs typeface="Arial-Rounded" pitchFamily="34" charset="0"/>
              </a:rPr>
              <a:t>Trái</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đất</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của</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chúng</a:t>
            </a:r>
            <a:r>
              <a:rPr lang="en-US" sz="4800" dirty="0">
                <a:solidFill>
                  <a:prstClr val="black"/>
                </a:solidFill>
                <a:latin typeface="Arial-Rounded" pitchFamily="34" charset="0"/>
                <a:ea typeface="Arial-Rounded" pitchFamily="34" charset="0"/>
                <a:cs typeface="Arial-Rounded" pitchFamily="34" charset="0"/>
              </a:rPr>
              <a:t> ta </a:t>
            </a:r>
            <a:r>
              <a:rPr lang="en-US" sz="4800" dirty="0" err="1">
                <a:solidFill>
                  <a:prstClr val="black"/>
                </a:solidFill>
                <a:latin typeface="Arial-Rounded" pitchFamily="34" charset="0"/>
                <a:ea typeface="Arial-Rounded" pitchFamily="34" charset="0"/>
                <a:cs typeface="Arial-Rounded" pitchFamily="34" charset="0"/>
              </a:rPr>
              <a:t>vô</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cùng</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rộng</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lớn</a:t>
            </a:r>
            <a:r>
              <a:rPr lang="en-US" sz="4800" dirty="0">
                <a:solidFill>
                  <a:prstClr val="black"/>
                </a:solidFill>
                <a:latin typeface="Arial-Rounded" pitchFamily="34" charset="0"/>
                <a:ea typeface="Arial-Rounded" pitchFamily="34" charset="0"/>
                <a:cs typeface="Arial-Rounded" pitchFamily="34" charset="0"/>
              </a:rPr>
              <a:t>. </a:t>
            </a:r>
          </a:p>
        </p:txBody>
      </p:sp>
      <p:cxnSp>
        <p:nvCxnSpPr>
          <p:cNvPr id="4" name="Straight Connector 3"/>
          <p:cNvCxnSpPr/>
          <p:nvPr/>
        </p:nvCxnSpPr>
        <p:spPr>
          <a:xfrm flipH="1">
            <a:off x="6233319" y="3200400"/>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1151400" y="3068999"/>
            <a:ext cx="106643"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1262519" y="3068999"/>
            <a:ext cx="178366"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89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1319" y="1905000"/>
            <a:ext cx="8229600" cy="1107996"/>
          </a:xfrm>
          <a:prstGeom prst="rect">
            <a:avLst/>
          </a:prstGeom>
        </p:spPr>
        <p:txBody>
          <a:bodyPr wrap="square">
            <a:spAutoFit/>
          </a:bodyPr>
          <a:lstStyle/>
          <a:p>
            <a:r>
              <a:rPr lang="en-US" sz="6600" dirty="0" err="1">
                <a:latin typeface="Arial-Rounded" pitchFamily="34" charset="0"/>
                <a:ea typeface="Arial-Rounded" pitchFamily="34" charset="0"/>
                <a:cs typeface="Arial-Rounded" pitchFamily="34" charset="0"/>
              </a:rPr>
              <a:t>Núi</a:t>
            </a:r>
            <a:r>
              <a:rPr lang="en-US" sz="6600" dirty="0">
                <a:latin typeface="Arial-Rounded" pitchFamily="34" charset="0"/>
                <a:ea typeface="Arial-Rounded" pitchFamily="34" charset="0"/>
                <a:cs typeface="Arial-Rounded" pitchFamily="34" charset="0"/>
              </a:rPr>
              <a:t> </a:t>
            </a:r>
            <a:r>
              <a:rPr lang="en-US" sz="6600" dirty="0" err="1">
                <a:latin typeface="Arial-Rounded" pitchFamily="34" charset="0"/>
                <a:ea typeface="Arial-Rounded" pitchFamily="34" charset="0"/>
                <a:cs typeface="Arial-Rounded" pitchFamily="34" charset="0"/>
              </a:rPr>
              <a:t>rừng</a:t>
            </a:r>
            <a:r>
              <a:rPr lang="en-US" sz="6600" dirty="0">
                <a:latin typeface="Arial-Rounded" pitchFamily="34" charset="0"/>
                <a:ea typeface="Arial-Rounded" pitchFamily="34" charset="0"/>
                <a:cs typeface="Arial-Rounded" pitchFamily="34" charset="0"/>
              </a:rPr>
              <a:t> </a:t>
            </a:r>
            <a:r>
              <a:rPr lang="en-US" sz="6600" dirty="0" err="1">
                <a:latin typeface="Arial-Rounded" pitchFamily="34" charset="0"/>
                <a:ea typeface="Arial-Rounded" pitchFamily="34" charset="0"/>
                <a:cs typeface="Arial-Rounded" pitchFamily="34" charset="0"/>
              </a:rPr>
              <a:t>trùng</a:t>
            </a:r>
            <a:r>
              <a:rPr lang="en-US" sz="6600" dirty="0">
                <a:latin typeface="Arial-Rounded" pitchFamily="34" charset="0"/>
                <a:ea typeface="Arial-Rounded" pitchFamily="34" charset="0"/>
                <a:cs typeface="Arial-Rounded" pitchFamily="34" charset="0"/>
              </a:rPr>
              <a:t> </a:t>
            </a:r>
            <a:r>
              <a:rPr lang="en-US" sz="6600" dirty="0" err="1">
                <a:latin typeface="Arial-Rounded" pitchFamily="34" charset="0"/>
                <a:ea typeface="Arial-Rounded" pitchFamily="34" charset="0"/>
                <a:cs typeface="Arial-Rounded" pitchFamily="34" charset="0"/>
              </a:rPr>
              <a:t>điệp</a:t>
            </a:r>
            <a:r>
              <a:rPr lang="en-US" sz="6600" dirty="0">
                <a:latin typeface="Arial-Rounded" pitchFamily="34" charset="0"/>
                <a:ea typeface="Arial-Rounded" pitchFamily="34" charset="0"/>
                <a:cs typeface="Arial-Rounded" pitchFamily="34" charset="0"/>
              </a:rPr>
              <a:t>. </a:t>
            </a:r>
            <a:endParaRPr lang="en-GB" sz="6600" dirty="0"/>
          </a:p>
        </p:txBody>
      </p:sp>
      <p:cxnSp>
        <p:nvCxnSpPr>
          <p:cNvPr id="3" name="Straight Connector 2"/>
          <p:cNvCxnSpPr/>
          <p:nvPr/>
        </p:nvCxnSpPr>
        <p:spPr>
          <a:xfrm flipH="1">
            <a:off x="5090319" y="2122238"/>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9334157" y="2122238"/>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9205119" y="2122238"/>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681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5519" y="2514600"/>
            <a:ext cx="7673896" cy="1200329"/>
          </a:xfrm>
          <a:prstGeom prst="rect">
            <a:avLst/>
          </a:prstGeom>
        </p:spPr>
        <p:txBody>
          <a:bodyPr wrap="none">
            <a:spAutoFit/>
          </a:bodyPr>
          <a:lstStyle/>
          <a:p>
            <a:r>
              <a:rPr lang="en-US" sz="7200" dirty="0" err="1">
                <a:latin typeface="Arial-Rounded" pitchFamily="34" charset="0"/>
                <a:ea typeface="Arial-Rounded" pitchFamily="34" charset="0"/>
                <a:cs typeface="Arial-Rounded" pitchFamily="34" charset="0"/>
              </a:rPr>
              <a:t>Đồng</a:t>
            </a:r>
            <a:r>
              <a:rPr lang="en-US" sz="7200" dirty="0">
                <a:latin typeface="Arial-Rounded" pitchFamily="34" charset="0"/>
                <a:ea typeface="Arial-Rounded" pitchFamily="34" charset="0"/>
                <a:cs typeface="Arial-Rounded" pitchFamily="34" charset="0"/>
              </a:rPr>
              <a:t> </a:t>
            </a:r>
            <a:r>
              <a:rPr lang="en-US" sz="7200" dirty="0" err="1">
                <a:latin typeface="Arial-Rounded" pitchFamily="34" charset="0"/>
                <a:ea typeface="Arial-Rounded" pitchFamily="34" charset="0"/>
                <a:cs typeface="Arial-Rounded" pitchFamily="34" charset="0"/>
              </a:rPr>
              <a:t>xanh</a:t>
            </a:r>
            <a:r>
              <a:rPr lang="en-US" sz="7200" dirty="0">
                <a:latin typeface="Arial-Rounded" pitchFamily="34" charset="0"/>
                <a:ea typeface="Arial-Rounded" pitchFamily="34" charset="0"/>
                <a:cs typeface="Arial-Rounded" pitchFamily="34" charset="0"/>
              </a:rPr>
              <a:t> </a:t>
            </a:r>
            <a:r>
              <a:rPr lang="en-US" sz="7200" dirty="0" err="1">
                <a:latin typeface="Arial-Rounded" pitchFamily="34" charset="0"/>
                <a:ea typeface="Arial-Rounded" pitchFamily="34" charset="0"/>
                <a:cs typeface="Arial-Rounded" pitchFamily="34" charset="0"/>
              </a:rPr>
              <a:t>bao</a:t>
            </a:r>
            <a:r>
              <a:rPr lang="en-US" sz="7200" dirty="0">
                <a:latin typeface="Arial-Rounded" pitchFamily="34" charset="0"/>
                <a:ea typeface="Arial-Rounded" pitchFamily="34" charset="0"/>
                <a:cs typeface="Arial-Rounded" pitchFamily="34" charset="0"/>
              </a:rPr>
              <a:t> la.</a:t>
            </a:r>
            <a:endParaRPr lang="en-GB" sz="7200" dirty="0"/>
          </a:p>
        </p:txBody>
      </p:sp>
      <p:cxnSp>
        <p:nvCxnSpPr>
          <p:cNvPr id="3" name="Straight Connector 2"/>
          <p:cNvCxnSpPr/>
          <p:nvPr/>
        </p:nvCxnSpPr>
        <p:spPr>
          <a:xfrm flipH="1">
            <a:off x="5547519" y="2778004"/>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8649415" y="2778004"/>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8520377" y="2778004"/>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935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524" y="304800"/>
            <a:ext cx="9765052"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1928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75719" y="2438400"/>
            <a:ext cx="7561685" cy="1200329"/>
          </a:xfrm>
          <a:prstGeom prst="rect">
            <a:avLst/>
          </a:prstGeom>
        </p:spPr>
        <p:txBody>
          <a:bodyPr wrap="none">
            <a:spAutoFit/>
          </a:bodyPr>
          <a:lstStyle/>
          <a:p>
            <a:r>
              <a:rPr lang="en-US" sz="7200" dirty="0" err="1">
                <a:latin typeface="Arial-Rounded" pitchFamily="34" charset="0"/>
                <a:ea typeface="Arial-Rounded" pitchFamily="34" charset="0"/>
                <a:cs typeface="Arial-Rounded" pitchFamily="34" charset="0"/>
              </a:rPr>
              <a:t>Bầu</a:t>
            </a:r>
            <a:r>
              <a:rPr lang="en-US" sz="7200" dirty="0">
                <a:latin typeface="Arial-Rounded" pitchFamily="34" charset="0"/>
                <a:ea typeface="Arial-Rounded" pitchFamily="34" charset="0"/>
                <a:cs typeface="Arial-Rounded" pitchFamily="34" charset="0"/>
              </a:rPr>
              <a:t> </a:t>
            </a:r>
            <a:r>
              <a:rPr lang="en-US" sz="7200" dirty="0" err="1">
                <a:latin typeface="Arial-Rounded" pitchFamily="34" charset="0"/>
                <a:ea typeface="Arial-Rounded" pitchFamily="34" charset="0"/>
                <a:cs typeface="Arial-Rounded" pitchFamily="34" charset="0"/>
              </a:rPr>
              <a:t>trời</a:t>
            </a:r>
            <a:r>
              <a:rPr lang="en-US" sz="7200" dirty="0">
                <a:latin typeface="Arial-Rounded" pitchFamily="34" charset="0"/>
                <a:ea typeface="Arial-Rounded" pitchFamily="34" charset="0"/>
                <a:cs typeface="Arial-Rounded" pitchFamily="34" charset="0"/>
              </a:rPr>
              <a:t> </a:t>
            </a:r>
            <a:r>
              <a:rPr lang="en-US" sz="7200" dirty="0" err="1">
                <a:latin typeface="Arial-Rounded" pitchFamily="34" charset="0"/>
                <a:ea typeface="Arial-Rounded" pitchFamily="34" charset="0"/>
                <a:cs typeface="Arial-Rounded" pitchFamily="34" charset="0"/>
              </a:rPr>
              <a:t>cao</a:t>
            </a:r>
            <a:r>
              <a:rPr lang="en-US" sz="7200" dirty="0">
                <a:latin typeface="Arial-Rounded" pitchFamily="34" charset="0"/>
                <a:ea typeface="Arial-Rounded" pitchFamily="34" charset="0"/>
                <a:cs typeface="Arial-Rounded" pitchFamily="34" charset="0"/>
              </a:rPr>
              <a:t> </a:t>
            </a:r>
            <a:r>
              <a:rPr lang="en-US" sz="7200" dirty="0" err="1">
                <a:latin typeface="Arial-Rounded" pitchFamily="34" charset="0"/>
                <a:ea typeface="Arial-Rounded" pitchFamily="34" charset="0"/>
                <a:cs typeface="Arial-Rounded" pitchFamily="34" charset="0"/>
              </a:rPr>
              <a:t>rộng</a:t>
            </a:r>
            <a:r>
              <a:rPr lang="en-US" sz="7200" dirty="0">
                <a:latin typeface="Arial-Rounded" pitchFamily="34" charset="0"/>
                <a:ea typeface="Arial-Rounded" pitchFamily="34" charset="0"/>
                <a:cs typeface="Arial-Rounded" pitchFamily="34" charset="0"/>
              </a:rPr>
              <a:t>.</a:t>
            </a:r>
            <a:endParaRPr lang="en-GB" sz="7200" dirty="0"/>
          </a:p>
        </p:txBody>
      </p:sp>
      <p:cxnSp>
        <p:nvCxnSpPr>
          <p:cNvPr id="3" name="Straight Connector 2"/>
          <p:cNvCxnSpPr/>
          <p:nvPr/>
        </p:nvCxnSpPr>
        <p:spPr>
          <a:xfrm flipH="1">
            <a:off x="6004719" y="2714139"/>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10137404" y="2778004"/>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10291275" y="2778004"/>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35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Nền Một Không Gian Rộng Mở Với Những đám Mây Trên Bầu Trời Nền, độ  Phân Giải Cao, đám Mây, Nhiều Nắng Background Vector để tải xuống miễn phí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43" y="-3629"/>
            <a:ext cx="11932443" cy="7014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335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Bài hát Lớp Một thân yêu - SGK Âm nhạc 1 - Kết nối tri thức với cuộc sống.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6922" y="457200"/>
            <a:ext cx="10430934" cy="5867400"/>
          </a:xfrm>
          <a:prstGeom prst="rect">
            <a:avLst/>
          </a:prstGeom>
        </p:spPr>
      </p:pic>
    </p:spTree>
    <p:extLst>
      <p:ext uri="{BB962C8B-B14F-4D97-AF65-F5344CB8AC3E}">
        <p14:creationId xmlns:p14="http://schemas.microsoft.com/office/powerpoint/2010/main" val="38110251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319" y="2438400"/>
            <a:ext cx="11473013" cy="1569660"/>
          </a:xfrm>
          <a:prstGeom prst="rect">
            <a:avLst/>
          </a:prstGeom>
        </p:spPr>
        <p:txBody>
          <a:bodyPr wrap="none">
            <a:spAutoFit/>
          </a:bodyPr>
          <a:lstStyle/>
          <a:p>
            <a:r>
              <a:rPr lang="en-US" sz="9600" dirty="0" err="1">
                <a:latin typeface="Arial-Rounded" pitchFamily="34" charset="0"/>
                <a:ea typeface="Arial-Rounded" pitchFamily="34" charset="0"/>
                <a:cs typeface="Arial-Rounded" pitchFamily="34" charset="0"/>
              </a:rPr>
              <a:t>Biển</a:t>
            </a:r>
            <a:r>
              <a:rPr lang="en-US" sz="9600" dirty="0">
                <a:latin typeface="Arial-Rounded" pitchFamily="34" charset="0"/>
                <a:ea typeface="Arial-Rounded" pitchFamily="34" charset="0"/>
                <a:cs typeface="Arial-Rounded" pitchFamily="34" charset="0"/>
              </a:rPr>
              <a:t> </a:t>
            </a:r>
            <a:r>
              <a:rPr lang="en-US" sz="9600" dirty="0" err="1">
                <a:latin typeface="Arial-Rounded" pitchFamily="34" charset="0"/>
                <a:ea typeface="Arial-Rounded" pitchFamily="34" charset="0"/>
                <a:cs typeface="Arial-Rounded" pitchFamily="34" charset="0"/>
              </a:rPr>
              <a:t>cả</a:t>
            </a:r>
            <a:r>
              <a:rPr lang="en-US" sz="9600" dirty="0">
                <a:latin typeface="Arial-Rounded" pitchFamily="34" charset="0"/>
                <a:ea typeface="Arial-Rounded" pitchFamily="34" charset="0"/>
                <a:cs typeface="Arial-Rounded" pitchFamily="34" charset="0"/>
              </a:rPr>
              <a:t> </a:t>
            </a:r>
            <a:r>
              <a:rPr lang="en-US" sz="9600" dirty="0" err="1">
                <a:latin typeface="Arial-Rounded" pitchFamily="34" charset="0"/>
                <a:ea typeface="Arial-Rounded" pitchFamily="34" charset="0"/>
                <a:cs typeface="Arial-Rounded" pitchFamily="34" charset="0"/>
              </a:rPr>
              <a:t>mênh</a:t>
            </a:r>
            <a:r>
              <a:rPr lang="en-US" sz="9600" dirty="0">
                <a:latin typeface="Arial-Rounded" pitchFamily="34" charset="0"/>
                <a:ea typeface="Arial-Rounded" pitchFamily="34" charset="0"/>
                <a:cs typeface="Arial-Rounded" pitchFamily="34" charset="0"/>
              </a:rPr>
              <a:t> </a:t>
            </a:r>
            <a:r>
              <a:rPr lang="en-US" sz="9600" dirty="0" err="1">
                <a:latin typeface="Arial-Rounded" pitchFamily="34" charset="0"/>
                <a:ea typeface="Arial-Rounded" pitchFamily="34" charset="0"/>
                <a:cs typeface="Arial-Rounded" pitchFamily="34" charset="0"/>
              </a:rPr>
              <a:t>mông</a:t>
            </a:r>
            <a:r>
              <a:rPr lang="en-US" sz="9600" dirty="0">
                <a:latin typeface="Arial-Rounded" pitchFamily="34" charset="0"/>
                <a:ea typeface="Arial-Rounded" pitchFamily="34" charset="0"/>
                <a:cs typeface="Arial-Rounded" pitchFamily="34" charset="0"/>
              </a:rPr>
              <a:t>.</a:t>
            </a:r>
            <a:endParaRPr lang="en-GB" sz="9600" dirty="0"/>
          </a:p>
        </p:txBody>
      </p:sp>
      <p:cxnSp>
        <p:nvCxnSpPr>
          <p:cNvPr id="3" name="Straight Connector 2"/>
          <p:cNvCxnSpPr/>
          <p:nvPr/>
        </p:nvCxnSpPr>
        <p:spPr>
          <a:xfrm flipH="1">
            <a:off x="4328319" y="2776735"/>
            <a:ext cx="304800" cy="89299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11457932" y="2921425"/>
            <a:ext cx="304800" cy="89299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1732570" y="2921425"/>
            <a:ext cx="304800" cy="89299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97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0719" y="2474893"/>
            <a:ext cx="11181266" cy="830997"/>
          </a:xfrm>
          <a:prstGeom prst="rect">
            <a:avLst/>
          </a:prstGeom>
        </p:spPr>
        <p:txBody>
          <a:bodyPr wrap="none">
            <a:spAutoFit/>
          </a:bodyPr>
          <a:lstStyle/>
          <a:p>
            <a:r>
              <a:rPr lang="en-US" sz="4800" dirty="0" err="1">
                <a:latin typeface="Arial-Rounded" pitchFamily="34" charset="0"/>
                <a:ea typeface="Arial-Rounded" pitchFamily="34" charset="0"/>
                <a:cs typeface="Arial-Rounded" pitchFamily="34" charset="0"/>
              </a:rPr>
              <a:t>Sự</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sống</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không</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ngừng</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sinh</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sôi</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nảy</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nở</a:t>
            </a:r>
            <a:r>
              <a:rPr lang="en-US" sz="4800" dirty="0">
                <a:latin typeface="Arial-Rounded" pitchFamily="34" charset="0"/>
                <a:ea typeface="Arial-Rounded" pitchFamily="34" charset="0"/>
                <a:cs typeface="Arial-Rounded" pitchFamily="34" charset="0"/>
              </a:rPr>
              <a:t>. </a:t>
            </a:r>
            <a:endParaRPr lang="en-GB" sz="4800" dirty="0"/>
          </a:p>
        </p:txBody>
      </p:sp>
      <p:cxnSp>
        <p:nvCxnSpPr>
          <p:cNvPr id="3" name="Straight Connector 2"/>
          <p:cNvCxnSpPr/>
          <p:nvPr/>
        </p:nvCxnSpPr>
        <p:spPr>
          <a:xfrm flipH="1">
            <a:off x="9205119" y="2474893"/>
            <a:ext cx="304800" cy="89299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11532104" y="2412900"/>
            <a:ext cx="304800" cy="89299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11707523" y="2443896"/>
            <a:ext cx="304800" cy="89299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9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2119" y="1397675"/>
            <a:ext cx="11353800" cy="2431371"/>
          </a:xfrm>
          <a:prstGeom prst="rect">
            <a:avLst/>
          </a:prstGeom>
        </p:spPr>
        <p:txBody>
          <a:bodyPr wrap="square">
            <a:spAutoFit/>
          </a:bodyPr>
          <a:lstStyle/>
          <a:p>
            <a:pPr algn="just">
              <a:lnSpc>
                <a:spcPct val="150000"/>
              </a:lnSpc>
            </a:pPr>
            <a:r>
              <a:rPr lang="en-US" sz="5400" dirty="0" err="1">
                <a:latin typeface="Arial-Rounded" pitchFamily="34" charset="0"/>
                <a:ea typeface="Arial-Rounded" pitchFamily="34" charset="0"/>
                <a:cs typeface="Arial-Rounded" pitchFamily="34" charset="0"/>
              </a:rPr>
              <a:t>Chúng</a:t>
            </a:r>
            <a:r>
              <a:rPr lang="en-US" sz="5400" dirty="0">
                <a:latin typeface="Arial-Rounded" pitchFamily="34" charset="0"/>
                <a:ea typeface="Arial-Rounded" pitchFamily="34" charset="0"/>
                <a:cs typeface="Arial-Rounded" pitchFamily="34" charset="0"/>
              </a:rPr>
              <a:t> ta </a:t>
            </a:r>
            <a:r>
              <a:rPr lang="en-US" sz="5400" dirty="0" err="1">
                <a:latin typeface="Arial-Rounded" pitchFamily="34" charset="0"/>
                <a:ea typeface="Arial-Rounded" pitchFamily="34" charset="0"/>
                <a:cs typeface="Arial-Rounded" pitchFamily="34" charset="0"/>
              </a:rPr>
              <a:t>cần</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biết</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yêu</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quý</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giữ</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gìn</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và</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bảo</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vệ</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sự</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sống</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trên</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trái</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đất</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này</a:t>
            </a:r>
            <a:r>
              <a:rPr lang="en-US" sz="5400" dirty="0">
                <a:latin typeface="Arial-Rounded" pitchFamily="34" charset="0"/>
                <a:ea typeface="Arial-Rounded" pitchFamily="34" charset="0"/>
                <a:cs typeface="Arial-Rounded" pitchFamily="34" charset="0"/>
              </a:rPr>
              <a:t>.</a:t>
            </a:r>
          </a:p>
        </p:txBody>
      </p:sp>
      <p:cxnSp>
        <p:nvCxnSpPr>
          <p:cNvPr id="3" name="Straight Connector 2"/>
          <p:cNvCxnSpPr/>
          <p:nvPr/>
        </p:nvCxnSpPr>
        <p:spPr>
          <a:xfrm flipH="1">
            <a:off x="9205119" y="1708058"/>
            <a:ext cx="304800" cy="89299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11643519" y="1657646"/>
            <a:ext cx="304800" cy="89299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6119019" y="2921388"/>
            <a:ext cx="304800" cy="89299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1110119" y="2947176"/>
            <a:ext cx="304800" cy="89299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1361738" y="2947176"/>
            <a:ext cx="304800" cy="89299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708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Trái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đất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của</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chúng</a:t>
            </a:r>
            <a:r>
              <a:rPr lang="en-US" sz="4800" dirty="0">
                <a:solidFill>
                  <a:schemeClr val="tx1"/>
                </a:solidFill>
                <a:latin typeface="Arial-Rounded" pitchFamily="34" charset="0"/>
                <a:ea typeface="Arial-Rounded" pitchFamily="34" charset="0"/>
                <a:cs typeface="Arial-Rounded" pitchFamily="34" charset="0"/>
              </a:rPr>
              <a:t> ta </a:t>
            </a:r>
            <a:r>
              <a:rPr lang="en-US" sz="4800" dirty="0" err="1">
                <a:solidFill>
                  <a:schemeClr val="tx1"/>
                </a:solidFill>
                <a:latin typeface="Arial-Rounded" pitchFamily="34" charset="0"/>
                <a:ea typeface="Arial-Rounded" pitchFamily="34" charset="0"/>
                <a:cs typeface="Arial-Rounded" pitchFamily="34" charset="0"/>
              </a:rPr>
              <a:t>vô</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cùng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rộng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lớn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Núi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rừng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trùng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điệp</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Đồng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xanh</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bao</a:t>
            </a:r>
            <a:r>
              <a:rPr lang="en-US" sz="4800" dirty="0">
                <a:solidFill>
                  <a:schemeClr val="tx1"/>
                </a:solidFill>
                <a:latin typeface="Arial-Rounded" pitchFamily="34" charset="0"/>
                <a:ea typeface="Arial-Rounded" pitchFamily="34" charset="0"/>
                <a:cs typeface="Arial-Rounded" pitchFamily="34" charset="0"/>
              </a:rPr>
              <a:t> la. </a:t>
            </a:r>
            <a:r>
              <a:rPr lang="en-US" sz="4800" dirty="0" err="1">
                <a:solidFill>
                  <a:schemeClr val="tx1"/>
                </a:solidFill>
                <a:latin typeface="Arial-Rounded" pitchFamily="34" charset="0"/>
                <a:ea typeface="Arial-Rounded" pitchFamily="34" charset="0"/>
                <a:cs typeface="Arial-Rounded" pitchFamily="34" charset="0"/>
              </a:rPr>
              <a:t>Bầu</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trời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cao</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rộng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Biển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cả</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mênh</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mông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Sự</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sống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không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ngừng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sinh</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sôi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nảy</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nở</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Chúng</a:t>
            </a:r>
            <a:r>
              <a:rPr lang="en-US" sz="4800" dirty="0">
                <a:solidFill>
                  <a:schemeClr val="tx1"/>
                </a:solidFill>
                <a:latin typeface="Arial-Rounded" pitchFamily="34" charset="0"/>
                <a:ea typeface="Arial-Rounded" pitchFamily="34" charset="0"/>
                <a:cs typeface="Arial-Rounded" pitchFamily="34" charset="0"/>
              </a:rPr>
              <a:t> ta </a:t>
            </a:r>
            <a:r>
              <a:rPr lang="en-US" sz="4800" dirty="0" err="1">
                <a:solidFill>
                  <a:schemeClr val="tx1"/>
                </a:solidFill>
                <a:latin typeface="Arial-Rounded" pitchFamily="34" charset="0"/>
                <a:ea typeface="Arial-Rounded" pitchFamily="34" charset="0"/>
                <a:cs typeface="Arial-Rounded" pitchFamily="34" charset="0"/>
              </a:rPr>
              <a:t>cần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biết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yêu</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quý</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giữ</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gìn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và</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bảo</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vệ</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sự</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sống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trên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trái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đất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này</a:t>
            </a:r>
            <a:r>
              <a:rPr lang="en-US" sz="4800" dirty="0">
                <a:solidFill>
                  <a:schemeClr val="tx1"/>
                </a:solidFill>
                <a:latin typeface="Arial-Rounded" pitchFamily="34" charset="0"/>
                <a:ea typeface="Arial-Rounded" pitchFamily="34" charset="0"/>
                <a:cs typeface="Arial-Rounded" pitchFamily="34" charset="0"/>
              </a:rPr>
              <a:t>.</a:t>
            </a:r>
          </a:p>
        </p:txBody>
      </p:sp>
      <p:cxnSp>
        <p:nvCxnSpPr>
          <p:cNvPr id="4" name="Straight Connector 3"/>
          <p:cNvCxnSpPr/>
          <p:nvPr/>
        </p:nvCxnSpPr>
        <p:spPr>
          <a:xfrm flipH="1">
            <a:off x="8595519" y="850480"/>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3429234" y="1606034"/>
            <a:ext cx="106643"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540353" y="1606034"/>
            <a:ext cx="178366"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309519" y="1606034"/>
            <a:ext cx="171750"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9433719" y="1606034"/>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550997" y="1635827"/>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270919" y="2309347"/>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404519" y="2345661"/>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490173" y="2377621"/>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919119" y="2348631"/>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9692939" y="2380591"/>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9821977" y="2345661"/>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737519" y="3068999"/>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852319" y="3068999"/>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982898" y="3068999"/>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5090319" y="3962400"/>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7300119" y="3742519"/>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7429157" y="3742519"/>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1966119" y="4547450"/>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628116" y="4635920"/>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7048157" y="4631661"/>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277371" y="5276086"/>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854600" y="5309440"/>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7048157" y="5363267"/>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123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67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8621" y="194182"/>
            <a:ext cx="11629698" cy="52922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a:solidFill>
                  <a:schemeClr val="tx1"/>
                </a:solidFill>
                <a:latin typeface="Arial-Rounded" pitchFamily="34" charset="0"/>
                <a:ea typeface="Arial-Rounded" pitchFamily="34" charset="0"/>
                <a:cs typeface="Arial-Rounded" pitchFamily="34" charset="0"/>
              </a:rPr>
              <a:t>	Trái đất của chúng ta vô cùng rộng lớn. Núi rừng trùng điệp. Đồng xanh bao la. Bầu trời cao rộng. Biển cả mênh mông. Sự sống không ngừng sinh sôi, nảy nở. Chúng ta cần biết yêu quý, giữ gìn và bảo vệ sự sống trên trái đất này.</a:t>
            </a:r>
          </a:p>
        </p:txBody>
      </p:sp>
      <p:cxnSp>
        <p:nvCxnSpPr>
          <p:cNvPr id="3" name="Straight Connector 2"/>
          <p:cNvCxnSpPr/>
          <p:nvPr/>
        </p:nvCxnSpPr>
        <p:spPr>
          <a:xfrm>
            <a:off x="7897427" y="1371600"/>
            <a:ext cx="357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678694"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Trái đất của chúng ta thế nào?</a:t>
            </a:r>
          </a:p>
        </p:txBody>
      </p:sp>
      <p:sp>
        <p:nvSpPr>
          <p:cNvPr id="11" name="Rounded Rectangle 10"/>
          <p:cNvSpPr/>
          <p:nvPr/>
        </p:nvSpPr>
        <p:spPr>
          <a:xfrm>
            <a:off x="378757" y="5864402"/>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Arial-Rounded" pitchFamily="34" charset="0"/>
                <a:ea typeface="Arial-Rounded" pitchFamily="34" charset="0"/>
                <a:cs typeface="Arial-Rounded" pitchFamily="34" charset="0"/>
              </a:rPr>
              <a:t>Sự</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sống</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trên</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trái</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đất</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ra</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sao</a:t>
            </a:r>
            <a:r>
              <a:rPr lang="en-US" sz="4400" dirty="0">
                <a:latin typeface="Arial-Rounded" pitchFamily="34" charset="0"/>
                <a:ea typeface="Arial-Rounded" pitchFamily="34" charset="0"/>
                <a:cs typeface="Arial-Rounded" pitchFamily="34" charset="0"/>
              </a:rPr>
              <a:t>?</a:t>
            </a:r>
          </a:p>
        </p:txBody>
      </p:sp>
      <p:cxnSp>
        <p:nvCxnSpPr>
          <p:cNvPr id="12" name="Straight Connector 11"/>
          <p:cNvCxnSpPr/>
          <p:nvPr/>
        </p:nvCxnSpPr>
        <p:spPr>
          <a:xfrm>
            <a:off x="657312" y="2051958"/>
            <a:ext cx="833693" cy="217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934825" y="2035629"/>
            <a:ext cx="29626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71234" y="2763581"/>
            <a:ext cx="18395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242719" y="2785352"/>
            <a:ext cx="20405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475544" y="5795668"/>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Rounded" pitchFamily="34" charset="0"/>
                <a:ea typeface="Arial-Rounded" pitchFamily="34" charset="0"/>
                <a:cs typeface="Arial-Rounded" pitchFamily="34" charset="0"/>
              </a:rPr>
              <a:t>Chúng</a:t>
            </a:r>
            <a:r>
              <a:rPr lang="en-US" sz="4000" dirty="0">
                <a:latin typeface="Arial-Rounded" pitchFamily="34" charset="0"/>
                <a:ea typeface="Arial-Rounded" pitchFamily="34" charset="0"/>
                <a:cs typeface="Arial-Rounded" pitchFamily="34" charset="0"/>
              </a:rPr>
              <a:t> ta </a:t>
            </a:r>
            <a:r>
              <a:rPr lang="en-US" sz="4000" dirty="0" err="1">
                <a:latin typeface="Arial-Rounded" pitchFamily="34" charset="0"/>
                <a:ea typeface="Arial-Rounded" pitchFamily="34" charset="0"/>
                <a:cs typeface="Arial-Rounded" pitchFamily="34" charset="0"/>
              </a:rPr>
              <a:t>cần</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làm</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gì</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cho</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sự</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sống</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trên</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trái</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đất</a:t>
            </a:r>
            <a:r>
              <a:rPr lang="en-US" sz="4000" dirty="0">
                <a:latin typeface="Arial-Rounded" pitchFamily="34" charset="0"/>
                <a:ea typeface="Arial-Rounded" pitchFamily="34" charset="0"/>
                <a:cs typeface="Arial-Rounded" pitchFamily="34" charset="0"/>
              </a:rPr>
              <a:t>?</a:t>
            </a:r>
          </a:p>
        </p:txBody>
      </p:sp>
      <p:cxnSp>
        <p:nvCxnSpPr>
          <p:cNvPr id="23" name="Straight Connector 22"/>
          <p:cNvCxnSpPr/>
          <p:nvPr/>
        </p:nvCxnSpPr>
        <p:spPr>
          <a:xfrm>
            <a:off x="4861720" y="4212774"/>
            <a:ext cx="20234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897426" y="4212774"/>
            <a:ext cx="23669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513655" y="4194630"/>
            <a:ext cx="10383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71234" y="5029200"/>
            <a:ext cx="7801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242719" y="3545317"/>
            <a:ext cx="6067419" cy="13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57312" y="4279479"/>
            <a:ext cx="1753464" cy="155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575720" y="5029200"/>
            <a:ext cx="1600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0131366" y="2844343"/>
            <a:ext cx="14206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80673" y="3545317"/>
            <a:ext cx="14206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0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xit" presetSubtype="0" fill="hold" nodeType="withEffect">
                                  <p:stCondLst>
                                    <p:cond delay="0"/>
                                  </p:stCondLst>
                                  <p:childTnLst>
                                    <p:animEffect transition="out" filter="fade">
                                      <p:cBhvr>
                                        <p:cTn id="32" dur="500"/>
                                        <p:tgtEl>
                                          <p:spTgt spid="15"/>
                                        </p:tgtEl>
                                      </p:cBhvr>
                                    </p:animEffect>
                                    <p:set>
                                      <p:cBhvr>
                                        <p:cTn id="33" dur="1" fill="hold">
                                          <p:stCondLst>
                                            <p:cond delay="499"/>
                                          </p:stCondLst>
                                        </p:cTn>
                                        <p:tgtEl>
                                          <p:spTgt spid="15"/>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xit" presetSubtype="0" fill="hold" nodeType="withEffect">
                                  <p:stCondLst>
                                    <p:cond delay="0"/>
                                  </p:stCondLst>
                                  <p:childTnLst>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xit" presetSubtype="0" fill="hold" nodeType="withEffect">
                                  <p:stCondLst>
                                    <p:cond delay="0"/>
                                  </p:stCondLst>
                                  <p:childTnLst>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xit" presetSubtype="0" fill="hold" nodeType="withEffect">
                                  <p:stCondLst>
                                    <p:cond delay="0"/>
                                  </p:stCondLst>
                                  <p:childTnLst>
                                    <p:animEffect transition="out" filter="fade">
                                      <p:cBhvr>
                                        <p:cTn id="50" dur="500"/>
                                        <p:tgtEl>
                                          <p:spTgt spid="27"/>
                                        </p:tgtEl>
                                      </p:cBhvr>
                                    </p:animEffect>
                                    <p:set>
                                      <p:cBhvr>
                                        <p:cTn id="51" dur="1" fill="hold">
                                          <p:stCondLst>
                                            <p:cond delay="499"/>
                                          </p:stCondLst>
                                        </p:cTn>
                                        <p:tgtEl>
                                          <p:spTgt spid="27"/>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10"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10" presetClass="exit" presetSubtype="0" fill="hold" nodeType="with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500"/>
                                        <p:tgtEl>
                                          <p:spTgt spid="25"/>
                                        </p:tgtEl>
                                      </p:cBhvr>
                                    </p:animEffect>
                                  </p:childTnLst>
                                </p:cTn>
                              </p:par>
                              <p:par>
                                <p:cTn id="83" presetID="10" presetClass="entr" presetSubtype="0" fill="hold" nodeType="with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fade">
                                      <p:cBhvr>
                                        <p:cTn id="85" dur="500"/>
                                        <p:tgtEl>
                                          <p:spTgt spid="2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23"/>
                                        </p:tgtEl>
                                      </p:cBhvr>
                                    </p:animEffect>
                                    <p:set>
                                      <p:cBhvr>
                                        <p:cTn id="90" dur="1" fill="hold">
                                          <p:stCondLst>
                                            <p:cond delay="499"/>
                                          </p:stCondLst>
                                        </p:cTn>
                                        <p:tgtEl>
                                          <p:spTgt spid="23"/>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24"/>
                                        </p:tgtEl>
                                      </p:cBhvr>
                                    </p:animEffect>
                                    <p:set>
                                      <p:cBhvr>
                                        <p:cTn id="93" dur="1" fill="hold">
                                          <p:stCondLst>
                                            <p:cond delay="499"/>
                                          </p:stCondLst>
                                        </p:cTn>
                                        <p:tgtEl>
                                          <p:spTgt spid="24"/>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25"/>
                                        </p:tgtEl>
                                      </p:cBhvr>
                                    </p:animEffect>
                                    <p:set>
                                      <p:cBhvr>
                                        <p:cTn id="96" dur="1" fill="hold">
                                          <p:stCondLst>
                                            <p:cond delay="499"/>
                                          </p:stCondLst>
                                        </p:cTn>
                                        <p:tgtEl>
                                          <p:spTgt spid="25"/>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26"/>
                                        </p:tgtEl>
                                      </p:cBhvr>
                                    </p:animEffect>
                                    <p:set>
                                      <p:cBhvr>
                                        <p:cTn id="99" dur="1" fill="hold">
                                          <p:stCondLst>
                                            <p:cond delay="499"/>
                                          </p:stCondLst>
                                        </p:cTn>
                                        <p:tgtEl>
                                          <p:spTgt spid="26"/>
                                        </p:tgtEl>
                                        <p:attrNameLst>
                                          <p:attrName>style.visibility</p:attrName>
                                        </p:attrNameLst>
                                      </p:cBhvr>
                                      <p:to>
                                        <p:strVal val="hidden"/>
                                      </p:to>
                                    </p:set>
                                  </p:childTnLst>
                                </p:cTn>
                              </p:par>
                              <p:par>
                                <p:cTn id="100" presetID="10" presetClass="entr" presetSubtype="0" fill="hold" nodeType="with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fade">
                                      <p:cBhvr>
                                        <p:cTn id="102" dur="500"/>
                                        <p:tgtEl>
                                          <p:spTgt spid="18"/>
                                        </p:tgtEl>
                                      </p:cBhvr>
                                    </p:animEffect>
                                  </p:childTnLst>
                                </p:cTn>
                              </p:par>
                              <p:par>
                                <p:cTn id="103" presetID="10" presetClass="exit" presetSubtype="0" fill="hold" nodeType="withEffect">
                                  <p:stCondLst>
                                    <p:cond delay="0"/>
                                  </p:stCondLst>
                                  <p:childTnLst>
                                    <p:animEffect transition="out" filter="fade">
                                      <p:cBhvr>
                                        <p:cTn id="104" dur="500"/>
                                        <p:tgtEl>
                                          <p:spTgt spid="18"/>
                                        </p:tgtEl>
                                      </p:cBhvr>
                                    </p:animEffect>
                                    <p:set>
                                      <p:cBhvr>
                                        <p:cTn id="105" dur="1" fill="hold">
                                          <p:stCondLst>
                                            <p:cond delay="499"/>
                                          </p:stCondLst>
                                        </p:cTn>
                                        <p:tgtEl>
                                          <p:spTgt spid="18"/>
                                        </p:tgtEl>
                                        <p:attrNameLst>
                                          <p:attrName>style.visibility</p:attrName>
                                        </p:attrNameLst>
                                      </p:cBhvr>
                                      <p:to>
                                        <p:strVal val="hidden"/>
                                      </p:to>
                                    </p:set>
                                  </p:childTnLst>
                                </p:cTn>
                              </p:par>
                              <p:par>
                                <p:cTn id="106" presetID="10" presetClass="entr" presetSubtype="0" fill="hold" nodeType="with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cTn>
                              </p:par>
                              <p:par>
                                <p:cTn id="109" presetID="10" presetClass="exit" presetSubtype="0" fill="hold" nodeType="withEffect">
                                  <p:stCondLst>
                                    <p:cond delay="0"/>
                                  </p:stCondLst>
                                  <p:childTnLst>
                                    <p:animEffect transition="out" filter="fade">
                                      <p:cBhvr>
                                        <p:cTn id="110" dur="500"/>
                                        <p:tgtEl>
                                          <p:spTgt spid="22"/>
                                        </p:tgtEl>
                                      </p:cBhvr>
                                    </p:animEffect>
                                    <p:set>
                                      <p:cBhvr>
                                        <p:cTn id="111" dur="1" fill="hold">
                                          <p:stCondLst>
                                            <p:cond delay="499"/>
                                          </p:stCondLst>
                                        </p:cTn>
                                        <p:tgtEl>
                                          <p:spTgt spid="22"/>
                                        </p:tgtEl>
                                        <p:attrNameLst>
                                          <p:attrName>style.visibility</p:attrName>
                                        </p:attrNameLst>
                                      </p:cBhvr>
                                      <p:to>
                                        <p:strVal val="hidden"/>
                                      </p:to>
                                    </p:set>
                                  </p:childTnLst>
                                </p:cTn>
                              </p:par>
                              <p:par>
                                <p:cTn id="112" presetID="10" presetClass="entr" presetSubtype="0" fill="hold" nodeType="with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fade">
                                      <p:cBhvr>
                                        <p:cTn id="114" dur="500"/>
                                        <p:tgtEl>
                                          <p:spTgt spid="28"/>
                                        </p:tgtEl>
                                      </p:cBhvr>
                                    </p:animEffect>
                                  </p:childTnLst>
                                </p:cTn>
                              </p:par>
                              <p:par>
                                <p:cTn id="115" presetID="10" presetClass="exit" presetSubtype="0" fill="hold" nodeType="withEffect">
                                  <p:stCondLst>
                                    <p:cond delay="0"/>
                                  </p:stCondLst>
                                  <p:childTnLst>
                                    <p:animEffect transition="out" filter="fade">
                                      <p:cBhvr>
                                        <p:cTn id="116" dur="500"/>
                                        <p:tgtEl>
                                          <p:spTgt spid="28"/>
                                        </p:tgtEl>
                                      </p:cBhvr>
                                    </p:animEffect>
                                    <p:set>
                                      <p:cBhvr>
                                        <p:cTn id="117"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6691" y="25402"/>
            <a:ext cx="2621250" cy="941185"/>
            <a:chOff x="63500" y="1429216"/>
            <a:chExt cx="1970813" cy="705889"/>
          </a:xfrm>
        </p:grpSpPr>
        <p:sp>
          <p:nvSpPr>
            <p:cNvPr id="17" name="Rounded Rectangle 16"/>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a:t>
              </a:r>
            </a:p>
          </p:txBody>
        </p:sp>
        <p:sp>
          <p:nvSpPr>
            <p:cNvPr id="19" name="Oval 18"/>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2</a:t>
              </a:r>
            </a:p>
          </p:txBody>
        </p:sp>
      </p:grpSp>
      <p:pic>
        <p:nvPicPr>
          <p:cNvPr id="1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6690" y="2438400"/>
            <a:ext cx="6203537"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6210227" y="2438400"/>
            <a:ext cx="5898737"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6690" y="4648200"/>
            <a:ext cx="6203537"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6210227" y="4648200"/>
            <a:ext cx="5898737"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89720" y="3110758"/>
            <a:ext cx="11506200" cy="1215717"/>
          </a:xfrm>
          <a:prstGeom prst="rect">
            <a:avLst/>
          </a:prstGeom>
          <a:noFill/>
        </p:spPr>
        <p:txBody>
          <a:bodyPr wrap="square" rtlCol="0">
            <a:spAutoFit/>
          </a:bodyPr>
          <a:lstStyle/>
          <a:p>
            <a:r>
              <a:rPr lang="vi-VN" sz="7300" b="1">
                <a:latin typeface="HP001 5 hàng" panose="020B0603050302020204" pitchFamily="34" charset="0"/>
              </a:rPr>
              <a:t>Cánh diều chao liệng trên </a:t>
            </a:r>
            <a:endParaRPr lang="en-US" sz="7300" b="1">
              <a:latin typeface="HP001 5 hàng" panose="020B0603050302020204" pitchFamily="34" charset="0"/>
            </a:endParaRPr>
          </a:p>
        </p:txBody>
      </p:sp>
      <p:sp>
        <p:nvSpPr>
          <p:cNvPr id="23" name="TextBox 22"/>
          <p:cNvSpPr txBox="1"/>
          <p:nvPr/>
        </p:nvSpPr>
        <p:spPr>
          <a:xfrm>
            <a:off x="518320" y="4537385"/>
            <a:ext cx="3962399" cy="1215717"/>
          </a:xfrm>
          <a:prstGeom prst="rect">
            <a:avLst/>
          </a:prstGeom>
          <a:noFill/>
        </p:spPr>
        <p:txBody>
          <a:bodyPr wrap="square" rtlCol="0">
            <a:spAutoFit/>
          </a:bodyPr>
          <a:lstStyle/>
          <a:p>
            <a:r>
              <a:rPr lang="vi-VN" sz="7300" b="1">
                <a:latin typeface="HP001 5 hàng" panose="020B0603050302020204" pitchFamily="34" charset="0"/>
              </a:rPr>
              <a:t>bầu trời</a:t>
            </a:r>
            <a:endParaRPr lang="en-US" sz="7300" b="1">
              <a:latin typeface="HP001 5 hàng" panose="020B0603050302020204" pitchFamily="34" charset="0"/>
            </a:endParaRPr>
          </a:p>
        </p:txBody>
      </p:sp>
    </p:spTree>
    <p:extLst>
      <p:ext uri="{BB962C8B-B14F-4D97-AF65-F5344CB8AC3E}">
        <p14:creationId xmlns:p14="http://schemas.microsoft.com/office/powerpoint/2010/main" val="849526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627" t="45690" r="29358" b="27155"/>
          <a:stretch/>
        </p:blipFill>
        <p:spPr bwMode="auto">
          <a:xfrm>
            <a:off x="-1" y="0"/>
            <a:ext cx="1216183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0158" t="30828" r="29251" b="29418"/>
          <a:stretch/>
        </p:blipFill>
        <p:spPr bwMode="auto">
          <a:xfrm>
            <a:off x="232566" y="2984716"/>
            <a:ext cx="11696702" cy="3824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5344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3624943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2012978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9" y="20556"/>
            <a:ext cx="12161440" cy="1510422"/>
          </a:xfrm>
          <a:solidFill>
            <a:schemeClr val="accent6"/>
          </a:solidFill>
        </p:spPr>
        <p:txBody>
          <a:bodyPr/>
          <a:lstStyle/>
          <a:p>
            <a:r>
              <a:rPr lang="en-US" b="1" dirty="0">
                <a:solidFill>
                  <a:schemeClr val="bg1"/>
                </a:solidFill>
                <a:latin typeface="VNI-Avo" pitchFamily="2" charset="0"/>
              </a:rPr>
              <a:t>                   </a:t>
            </a:r>
            <a:endParaRPr lang="vi-VN" b="1" dirty="0">
              <a:solidFill>
                <a:schemeClr val="bg1"/>
              </a:solidFill>
            </a:endParaRPr>
          </a:p>
        </p:txBody>
      </p:sp>
      <p:sp>
        <p:nvSpPr>
          <p:cNvPr id="3" name="Subtitle 2"/>
          <p:cNvSpPr>
            <a:spLocks noGrp="1"/>
          </p:cNvSpPr>
          <p:nvPr>
            <p:ph type="subTitle" idx="1"/>
          </p:nvPr>
        </p:nvSpPr>
        <p:spPr>
          <a:xfrm>
            <a:off x="2964449" y="3276977"/>
            <a:ext cx="6384965" cy="1748264"/>
          </a:xfrm>
        </p:spPr>
        <p:txBody>
          <a:bodyPr>
            <a:noAutofit/>
          </a:bodyPr>
          <a:lstStyle/>
          <a:p>
            <a:r>
              <a:rPr lang="en-US" sz="13766" b="1" dirty="0">
                <a:solidFill>
                  <a:srgbClr val="FF0000"/>
                </a:solidFill>
                <a:latin typeface="HP-087" pitchFamily="34" charset="0"/>
              </a:rPr>
              <a:t>TIẾT 1</a:t>
            </a:r>
            <a:endParaRPr lang="vi-VN" sz="13766" b="1" dirty="0">
              <a:solidFill>
                <a:srgbClr val="FF0000"/>
              </a:solidFill>
            </a:endParaRPr>
          </a:p>
        </p:txBody>
      </p:sp>
      <p:sp>
        <p:nvSpPr>
          <p:cNvPr id="4" name="TextBox 3"/>
          <p:cNvSpPr txBox="1"/>
          <p:nvPr/>
        </p:nvSpPr>
        <p:spPr>
          <a:xfrm>
            <a:off x="93177" y="212464"/>
            <a:ext cx="1327522" cy="921342"/>
          </a:xfrm>
          <a:prstGeom prst="rect">
            <a:avLst/>
          </a:prstGeom>
          <a:noFill/>
        </p:spPr>
        <p:txBody>
          <a:bodyPr wrap="non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5387" b="1" i="0" u="none" strike="noStrike" kern="1200" cap="none" spc="0" normalizeH="0" baseline="0" noProof="0" dirty="0" err="1">
                <a:ln>
                  <a:noFill/>
                </a:ln>
                <a:solidFill>
                  <a:srgbClr val="002060"/>
                </a:solidFill>
                <a:effectLst/>
                <a:uLnTx/>
                <a:uFillTx/>
                <a:latin typeface=".VnAvant" panose="020B7200000000000000" pitchFamily="34" charset="0"/>
              </a:rPr>
              <a:t>Bài</a:t>
            </a:r>
            <a:r>
              <a:rPr kumimoji="0" lang="en-US" sz="5387" b="1" i="0" u="none" strike="noStrike" kern="1200" cap="none" spc="0" normalizeH="0" baseline="0" noProof="0" dirty="0">
                <a:ln>
                  <a:noFill/>
                </a:ln>
                <a:solidFill>
                  <a:srgbClr val="002060"/>
                </a:solidFill>
                <a:effectLst/>
                <a:uLnTx/>
                <a:uFillTx/>
                <a:latin typeface=".VnAvant" panose="020B7200000000000000" pitchFamily="34" charset="0"/>
              </a:rPr>
              <a:t> </a:t>
            </a:r>
            <a:endParaRPr kumimoji="0" lang="vi-VN" sz="5387" b="0"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02661">
            <a:off x="958371" y="-36846"/>
            <a:ext cx="1889051" cy="1448988"/>
          </a:xfrm>
          <a:prstGeom prst="rect">
            <a:avLst/>
          </a:prstGeom>
        </p:spPr>
      </p:pic>
      <p:sp>
        <p:nvSpPr>
          <p:cNvPr id="9" name="TextBox 8"/>
          <p:cNvSpPr txBox="1"/>
          <p:nvPr/>
        </p:nvSpPr>
        <p:spPr>
          <a:xfrm>
            <a:off x="1579730" y="369022"/>
            <a:ext cx="646331" cy="646331"/>
          </a:xfrm>
          <a:prstGeom prst="rect">
            <a:avLst/>
          </a:prstGeom>
          <a:noFill/>
        </p:spPr>
        <p:txBody>
          <a:bodyPr wrap="non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Times New Roman" panose="02020603050405020304" pitchFamily="18" charset="0"/>
                <a:cs typeface="Times New Roman" panose="02020603050405020304" pitchFamily="18" charset="0"/>
              </a:rPr>
              <a:t>6</a:t>
            </a: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5</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2232752" y="226980"/>
            <a:ext cx="9819231" cy="1068423"/>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7200" b="1" dirty="0" err="1">
                <a:solidFill>
                  <a:srgbClr val="7030A0"/>
                </a:solidFill>
                <a:latin typeface="Arial-Rounded" pitchFamily="34" charset="0"/>
                <a:ea typeface="Arial-Rounded" pitchFamily="34" charset="0"/>
                <a:cs typeface="Arial-Rounded" pitchFamily="34" charset="0"/>
              </a:rPr>
              <a:t>Ôn</a:t>
            </a:r>
            <a:r>
              <a:rPr lang="en-US" sz="7200" b="1" dirty="0">
                <a:solidFill>
                  <a:srgbClr val="7030A0"/>
                </a:solidFill>
                <a:latin typeface="Arial-Rounded" pitchFamily="34" charset="0"/>
                <a:ea typeface="Arial-Rounded" pitchFamily="34" charset="0"/>
                <a:cs typeface="Arial-Rounded" pitchFamily="34" charset="0"/>
              </a:rPr>
              <a:t> </a:t>
            </a:r>
            <a:r>
              <a:rPr lang="en-US" sz="7200" b="1" dirty="0" err="1">
                <a:solidFill>
                  <a:srgbClr val="7030A0"/>
                </a:solidFill>
                <a:latin typeface="Arial-Rounded" pitchFamily="34" charset="0"/>
                <a:ea typeface="Arial-Rounded" pitchFamily="34" charset="0"/>
                <a:cs typeface="Arial-Rounded" pitchFamily="34" charset="0"/>
              </a:rPr>
              <a:t>tập</a:t>
            </a:r>
            <a:r>
              <a:rPr lang="en-US" sz="7200" b="1" dirty="0">
                <a:solidFill>
                  <a:srgbClr val="7030A0"/>
                </a:solidFill>
                <a:latin typeface="Arial-Rounded" pitchFamily="34" charset="0"/>
                <a:ea typeface="Arial-Rounded" pitchFamily="34" charset="0"/>
                <a:cs typeface="Arial-Rounded" pitchFamily="34" charset="0"/>
              </a:rPr>
              <a:t> </a:t>
            </a:r>
            <a:r>
              <a:rPr lang="en-US" sz="7200" b="1" dirty="0" err="1">
                <a:solidFill>
                  <a:srgbClr val="7030A0"/>
                </a:solidFill>
                <a:latin typeface="Arial-Rounded" pitchFamily="34" charset="0"/>
                <a:ea typeface="Arial-Rounded" pitchFamily="34" charset="0"/>
                <a:cs typeface="Arial-Rounded" pitchFamily="34" charset="0"/>
              </a:rPr>
              <a:t>và</a:t>
            </a:r>
            <a:r>
              <a:rPr lang="en-US" sz="7200" b="1" dirty="0">
                <a:solidFill>
                  <a:srgbClr val="7030A0"/>
                </a:solidFill>
                <a:latin typeface="Arial-Rounded" pitchFamily="34" charset="0"/>
                <a:ea typeface="Arial-Rounded" pitchFamily="34" charset="0"/>
                <a:cs typeface="Arial-Rounded" pitchFamily="34" charset="0"/>
              </a:rPr>
              <a:t> </a:t>
            </a:r>
            <a:r>
              <a:rPr lang="en-US" sz="7200" b="1" dirty="0" err="1">
                <a:solidFill>
                  <a:srgbClr val="7030A0"/>
                </a:solidFill>
                <a:latin typeface="Arial-Rounded" pitchFamily="34" charset="0"/>
                <a:ea typeface="Arial-Rounded" pitchFamily="34" charset="0"/>
                <a:cs typeface="Arial-Rounded" pitchFamily="34" charset="0"/>
              </a:rPr>
              <a:t>kể</a:t>
            </a:r>
            <a:r>
              <a:rPr lang="en-US" sz="7200" b="1" dirty="0">
                <a:solidFill>
                  <a:srgbClr val="7030A0"/>
                </a:solidFill>
                <a:latin typeface="Arial-Rounded" pitchFamily="34" charset="0"/>
                <a:ea typeface="Arial-Rounded" pitchFamily="34" charset="0"/>
                <a:cs typeface="Arial-Rounded" pitchFamily="34" charset="0"/>
              </a:rPr>
              <a:t> </a:t>
            </a:r>
            <a:r>
              <a:rPr lang="en-US" sz="7200" b="1" dirty="0" err="1">
                <a:solidFill>
                  <a:srgbClr val="7030A0"/>
                </a:solidFill>
                <a:latin typeface="Arial-Rounded" pitchFamily="34" charset="0"/>
                <a:ea typeface="Arial-Rounded" pitchFamily="34" charset="0"/>
                <a:cs typeface="Arial-Rounded" pitchFamily="34" charset="0"/>
              </a:rPr>
              <a:t>chuyện</a:t>
            </a:r>
            <a:endParaRPr kumimoji="0" lang="en-US" sz="7200" b="1" i="0" u="none" strike="noStrike" kern="1200" cap="none" spc="0" normalizeH="0" baseline="0" noProof="0" dirty="0">
              <a:ln>
                <a:noFill/>
              </a:ln>
              <a:solidFill>
                <a:srgbClr val="7030A0"/>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537707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4"/>
            <a:ext cx="2818875" cy="2448395"/>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6"/>
            <a:ext cx="2570480" cy="240517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13719" y="152400"/>
            <a:ext cx="8792308" cy="4552950"/>
          </a:xfrm>
          <a:prstGeom prst="rect">
            <a:avLst/>
          </a:prstGeom>
        </p:spPr>
      </p:pic>
      <p:sp>
        <p:nvSpPr>
          <p:cNvPr id="5" name="Title 4"/>
          <p:cNvSpPr>
            <a:spLocks noGrp="1"/>
          </p:cNvSpPr>
          <p:nvPr>
            <p:ph type="title"/>
          </p:nvPr>
        </p:nvSpPr>
        <p:spPr>
          <a:xfrm>
            <a:off x="662237" y="2818047"/>
            <a:ext cx="10489585" cy="1325563"/>
          </a:xfrm>
        </p:spPr>
        <p:txBody>
          <a:bodyPr>
            <a:noAutofit/>
          </a:bodyPr>
          <a:lstStyle/>
          <a:p>
            <a:pPr algn="ctr"/>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8291"/>
            <a:ext cx="12100719" cy="1510422"/>
          </a:xfrm>
          <a:solidFill>
            <a:schemeClr val="accent6">
              <a:lumMod val="60000"/>
              <a:lumOff val="40000"/>
            </a:schemeClr>
          </a:solidFill>
        </p:spPr>
        <p:txBody>
          <a:bodyPr/>
          <a:lstStyle/>
          <a:p>
            <a:r>
              <a:rPr lang="en-US" b="1" dirty="0">
                <a:solidFill>
                  <a:schemeClr val="bg1"/>
                </a:solidFill>
                <a:latin typeface="VNI-Avo" pitchFamily="2" charset="0"/>
              </a:rPr>
              <a:t>                   </a:t>
            </a:r>
            <a:endParaRPr lang="vi-VN" b="1" dirty="0">
              <a:solidFill>
                <a:schemeClr val="bg1"/>
              </a:solidFill>
            </a:endParaRPr>
          </a:p>
        </p:txBody>
      </p:sp>
      <p:sp>
        <p:nvSpPr>
          <p:cNvPr id="3" name="Subtitle 2"/>
          <p:cNvSpPr>
            <a:spLocks noGrp="1"/>
          </p:cNvSpPr>
          <p:nvPr>
            <p:ph type="subTitle" idx="1"/>
          </p:nvPr>
        </p:nvSpPr>
        <p:spPr>
          <a:xfrm>
            <a:off x="2964449" y="3276977"/>
            <a:ext cx="6384965" cy="1748264"/>
          </a:xfrm>
        </p:spPr>
        <p:txBody>
          <a:bodyPr>
            <a:noAutofit/>
          </a:bodyPr>
          <a:lstStyle/>
          <a:p>
            <a:r>
              <a:rPr lang="en-US" sz="13766" b="1">
                <a:solidFill>
                  <a:srgbClr val="FF0000"/>
                </a:solidFill>
                <a:latin typeface="HP-087" pitchFamily="34" charset="0"/>
              </a:rPr>
              <a:t>TIẾT 2</a:t>
            </a:r>
            <a:endParaRPr lang="vi-VN" sz="13766" b="1" dirty="0">
              <a:solidFill>
                <a:srgbClr val="FF0000"/>
              </a:solidFill>
            </a:endParaRPr>
          </a:p>
        </p:txBody>
      </p:sp>
      <p:sp>
        <p:nvSpPr>
          <p:cNvPr id="4" name="TextBox 3"/>
          <p:cNvSpPr txBox="1"/>
          <p:nvPr/>
        </p:nvSpPr>
        <p:spPr>
          <a:xfrm>
            <a:off x="115316" y="189637"/>
            <a:ext cx="1522342" cy="921342"/>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5387" b="1" i="0" u="none" strike="noStrike" kern="1200" cap="none" spc="0" normalizeH="0" baseline="0" noProof="0" dirty="0" err="1">
                <a:ln>
                  <a:noFill/>
                </a:ln>
                <a:solidFill>
                  <a:srgbClr val="FF0000"/>
                </a:solidFill>
                <a:effectLst/>
                <a:uLnTx/>
                <a:uFillTx/>
                <a:latin typeface=".VnAvant" panose="020B7200000000000000" pitchFamily="34" charset="0"/>
              </a:rPr>
              <a:t>Bài</a:t>
            </a:r>
            <a:r>
              <a:rPr kumimoji="0" lang="en-US" sz="5387" b="1" i="0" u="none" strike="noStrike" kern="1200" cap="none" spc="0" normalizeH="0" baseline="0" noProof="0" dirty="0">
                <a:ln>
                  <a:noFill/>
                </a:ln>
                <a:solidFill>
                  <a:srgbClr val="FF0000"/>
                </a:solidFill>
                <a:effectLst/>
                <a:uLnTx/>
                <a:uFillTx/>
                <a:latin typeface=".VnAvant" panose="020B7200000000000000" pitchFamily="34" charset="0"/>
              </a:rPr>
              <a:t> </a:t>
            </a:r>
            <a:endParaRPr kumimoji="0" lang="vi-VN" sz="5387"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02661">
            <a:off x="1011238" y="-98025"/>
            <a:ext cx="1973794" cy="1496664"/>
          </a:xfrm>
          <a:prstGeom prst="rect">
            <a:avLst/>
          </a:prstGeom>
        </p:spPr>
      </p:pic>
      <p:sp>
        <p:nvSpPr>
          <p:cNvPr id="9" name="TextBox 8"/>
          <p:cNvSpPr txBox="1"/>
          <p:nvPr/>
        </p:nvSpPr>
        <p:spPr>
          <a:xfrm>
            <a:off x="1602892" y="296364"/>
            <a:ext cx="830220" cy="707886"/>
          </a:xfrm>
          <a:prstGeom prst="rect">
            <a:avLst/>
          </a:prstGeom>
          <a:noFill/>
        </p:spPr>
        <p:txBody>
          <a:bodyPr wrap="non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lang="en-US" sz="4000" dirty="0">
                <a:solidFill>
                  <a:srgbClr val="FF0000"/>
                </a:solidFill>
                <a:latin typeface=".VnCooper" pitchFamily="34" charset="0"/>
              </a:rPr>
              <a:t>6</a:t>
            </a:r>
            <a:r>
              <a:rPr kumimoji="0" lang="en-US" sz="4000" b="0" i="0" u="none" strike="noStrike" kern="1200" cap="none" spc="0" normalizeH="0" baseline="0" noProof="0">
                <a:ln>
                  <a:noFill/>
                </a:ln>
                <a:solidFill>
                  <a:srgbClr val="FF0000"/>
                </a:solidFill>
                <a:effectLst/>
                <a:uLnTx/>
                <a:uFillTx/>
                <a:latin typeface=".VnCooper" pitchFamily="34" charset="0"/>
              </a:rPr>
              <a:t>5</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ndParaRPr>
          </a:p>
        </p:txBody>
      </p:sp>
      <p:sp>
        <p:nvSpPr>
          <p:cNvPr id="7" name="Title 1"/>
          <p:cNvSpPr txBox="1">
            <a:spLocks/>
          </p:cNvSpPr>
          <p:nvPr/>
        </p:nvSpPr>
        <p:spPr>
          <a:xfrm>
            <a:off x="2728120" y="8483"/>
            <a:ext cx="9372600" cy="1501088"/>
          </a:xfrm>
          <a:prstGeom prst="rect">
            <a:avLst/>
          </a:prstGeom>
          <a:solidFill>
            <a:schemeClr val="accent6">
              <a:lumMod val="60000"/>
              <a:lumOff val="4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7200" b="1" dirty="0" err="1">
                <a:solidFill>
                  <a:srgbClr val="7030A0"/>
                </a:solidFill>
                <a:latin typeface="Arial-Rounded" pitchFamily="34" charset="0"/>
                <a:ea typeface="Arial-Rounded" pitchFamily="34" charset="0"/>
                <a:cs typeface="Arial-Rounded" pitchFamily="34" charset="0"/>
              </a:rPr>
              <a:t>Ôn</a:t>
            </a:r>
            <a:r>
              <a:rPr lang="en-US" sz="7200" b="1" dirty="0">
                <a:solidFill>
                  <a:srgbClr val="7030A0"/>
                </a:solidFill>
                <a:latin typeface="Arial-Rounded" pitchFamily="34" charset="0"/>
                <a:ea typeface="Arial-Rounded" pitchFamily="34" charset="0"/>
                <a:cs typeface="Arial-Rounded" pitchFamily="34" charset="0"/>
              </a:rPr>
              <a:t> </a:t>
            </a:r>
            <a:r>
              <a:rPr lang="en-US" sz="7200" b="1" dirty="0" err="1">
                <a:solidFill>
                  <a:srgbClr val="7030A0"/>
                </a:solidFill>
                <a:latin typeface="Arial-Rounded" pitchFamily="34" charset="0"/>
                <a:ea typeface="Arial-Rounded" pitchFamily="34" charset="0"/>
                <a:cs typeface="Arial-Rounded" pitchFamily="34" charset="0"/>
              </a:rPr>
              <a:t>tập</a:t>
            </a:r>
            <a:r>
              <a:rPr lang="en-US" sz="7200" b="1" dirty="0">
                <a:solidFill>
                  <a:srgbClr val="7030A0"/>
                </a:solidFill>
                <a:latin typeface="Arial-Rounded" pitchFamily="34" charset="0"/>
                <a:ea typeface="Arial-Rounded" pitchFamily="34" charset="0"/>
                <a:cs typeface="Arial-Rounded" pitchFamily="34" charset="0"/>
              </a:rPr>
              <a:t> </a:t>
            </a:r>
            <a:r>
              <a:rPr lang="en-US" sz="7200" b="1" dirty="0" err="1">
                <a:solidFill>
                  <a:srgbClr val="7030A0"/>
                </a:solidFill>
                <a:latin typeface="Arial-Rounded" pitchFamily="34" charset="0"/>
                <a:ea typeface="Arial-Rounded" pitchFamily="34" charset="0"/>
                <a:cs typeface="Arial-Rounded" pitchFamily="34" charset="0"/>
              </a:rPr>
              <a:t>và</a:t>
            </a:r>
            <a:r>
              <a:rPr lang="en-US" sz="7200" b="1" dirty="0">
                <a:solidFill>
                  <a:srgbClr val="7030A0"/>
                </a:solidFill>
                <a:latin typeface="Arial-Rounded" pitchFamily="34" charset="0"/>
                <a:ea typeface="Arial-Rounded" pitchFamily="34" charset="0"/>
                <a:cs typeface="Arial-Rounded" pitchFamily="34" charset="0"/>
              </a:rPr>
              <a:t> </a:t>
            </a:r>
            <a:r>
              <a:rPr lang="en-US" sz="7200" b="1" dirty="0" err="1">
                <a:solidFill>
                  <a:srgbClr val="7030A0"/>
                </a:solidFill>
                <a:latin typeface="Arial-Rounded" pitchFamily="34" charset="0"/>
                <a:ea typeface="Arial-Rounded" pitchFamily="34" charset="0"/>
                <a:cs typeface="Arial-Rounded" pitchFamily="34" charset="0"/>
              </a:rPr>
              <a:t>kể</a:t>
            </a:r>
            <a:r>
              <a:rPr lang="en-US" sz="7200" b="1" dirty="0">
                <a:solidFill>
                  <a:srgbClr val="7030A0"/>
                </a:solidFill>
                <a:latin typeface="Arial-Rounded" pitchFamily="34" charset="0"/>
                <a:ea typeface="Arial-Rounded" pitchFamily="34" charset="0"/>
                <a:cs typeface="Arial-Rounded" pitchFamily="34" charset="0"/>
              </a:rPr>
              <a:t> </a:t>
            </a:r>
            <a:r>
              <a:rPr lang="en-US" sz="7200" b="1" dirty="0" err="1">
                <a:solidFill>
                  <a:srgbClr val="7030A0"/>
                </a:solidFill>
                <a:latin typeface="Arial-Rounded" pitchFamily="34" charset="0"/>
                <a:ea typeface="Arial-Rounded" pitchFamily="34" charset="0"/>
                <a:cs typeface="Arial-Rounded" pitchFamily="34" charset="0"/>
              </a:rPr>
              <a:t>chuyện</a:t>
            </a:r>
            <a:endParaRPr kumimoji="0" lang="en-US" sz="7200" b="1" i="0" u="none" strike="noStrike" kern="1200" cap="none" spc="0" normalizeH="0" baseline="0" noProof="0" dirty="0">
              <a:ln>
                <a:noFill/>
              </a:ln>
              <a:solidFill>
                <a:srgbClr val="7030A0"/>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0587484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ể chuyện lớp 1 lửa, mưa và con hồ hung hăng sách kết nối tri thức với cuộc số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75492"/>
            <a:ext cx="12161838" cy="5982508"/>
          </a:xfrm>
          <a:prstGeom prst="rect">
            <a:avLst/>
          </a:prstGeom>
        </p:spPr>
      </p:pic>
      <p:grpSp>
        <p:nvGrpSpPr>
          <p:cNvPr id="7" name="Group 6"/>
          <p:cNvGrpSpPr/>
          <p:nvPr/>
        </p:nvGrpSpPr>
        <p:grpSpPr>
          <a:xfrm>
            <a:off x="137320" y="102082"/>
            <a:ext cx="3352800" cy="744381"/>
            <a:chOff x="-48927" y="1429216"/>
            <a:chExt cx="3010630" cy="552986"/>
          </a:xfrm>
        </p:grpSpPr>
        <p:sp>
          <p:nvSpPr>
            <p:cNvPr id="8" name="Rounded Rectangle 7"/>
            <p:cNvSpPr/>
            <p:nvPr/>
          </p:nvSpPr>
          <p:spPr>
            <a:xfrm>
              <a:off x="498941" y="1429216"/>
              <a:ext cx="2462762" cy="552986"/>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Rounded" pitchFamily="34" charset="0"/>
                  <a:ea typeface="Arial-Rounded" pitchFamily="34" charset="0"/>
                  <a:cs typeface="Arial-Rounded" pitchFamily="34" charset="0"/>
                </a:rPr>
                <a:t>Kể chuyện</a:t>
              </a:r>
            </a:p>
          </p:txBody>
        </p:sp>
        <p:sp>
          <p:nvSpPr>
            <p:cNvPr id="10" name="Oval 9"/>
            <p:cNvSpPr/>
            <p:nvPr/>
          </p:nvSpPr>
          <p:spPr>
            <a:xfrm>
              <a:off x="-48927" y="1450781"/>
              <a:ext cx="641717" cy="53142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2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46920" y="21772"/>
            <a:ext cx="10934429" cy="1938992"/>
          </a:xfrm>
          <a:prstGeom prst="rect">
            <a:avLst/>
          </a:prstGeom>
          <a:noFill/>
        </p:spPr>
        <p:txBody>
          <a:bodyPr wrap="square" rtlCol="0">
            <a:spAutoFit/>
          </a:bodyPr>
          <a:lstStyle/>
          <a:p>
            <a:pPr algn="ctr"/>
            <a:r>
              <a:rPr lang="en-US" sz="6000" b="1">
                <a:latin typeface="Arial-Rounded" pitchFamily="34" charset="0"/>
                <a:ea typeface="Arial-Rounded" pitchFamily="34" charset="0"/>
                <a:cs typeface="Arial-Rounded" pitchFamily="34" charset="0"/>
              </a:rPr>
              <a:t>Lửa, mưa và con hổ hung hăng</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0575" r="50000" b="38391"/>
          <a:stretch/>
        </p:blipFill>
        <p:spPr>
          <a:xfrm>
            <a:off x="0" y="1037434"/>
            <a:ext cx="12161838" cy="5820566"/>
          </a:xfrm>
          <a:prstGeom prst="rect">
            <a:avLst/>
          </a:prstGeom>
        </p:spPr>
      </p:pic>
    </p:spTree>
    <p:extLst>
      <p:ext uri="{BB962C8B-B14F-4D97-AF65-F5344CB8AC3E}">
        <p14:creationId xmlns:p14="http://schemas.microsoft.com/office/powerpoint/2010/main" val="2476448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8420" t="29885" r="1580" b="39081"/>
          <a:stretch/>
        </p:blipFill>
        <p:spPr>
          <a:xfrm>
            <a:off x="0" y="0"/>
            <a:ext cx="12161838" cy="6858000"/>
          </a:xfrm>
          <a:prstGeom prst="rect">
            <a:avLst/>
          </a:prstGeom>
        </p:spPr>
      </p:pic>
    </p:spTree>
    <p:extLst>
      <p:ext uri="{BB962C8B-B14F-4D97-AF65-F5344CB8AC3E}">
        <p14:creationId xmlns:p14="http://schemas.microsoft.com/office/powerpoint/2010/main" val="11214102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934" t="63594" r="51219" b="5372"/>
          <a:stretch/>
        </p:blipFill>
        <p:spPr>
          <a:xfrm>
            <a:off x="1356519" y="304800"/>
            <a:ext cx="8915401" cy="6553200"/>
          </a:xfrm>
          <a:prstGeom prst="rect">
            <a:avLst/>
          </a:prstGeom>
        </p:spPr>
      </p:pic>
    </p:spTree>
    <p:extLst>
      <p:ext uri="{BB962C8B-B14F-4D97-AF65-F5344CB8AC3E}">
        <p14:creationId xmlns:p14="http://schemas.microsoft.com/office/powerpoint/2010/main" val="234074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8810" t="62435" r="1190" b="6531"/>
          <a:stretch/>
        </p:blipFill>
        <p:spPr>
          <a:xfrm>
            <a:off x="2270919" y="228600"/>
            <a:ext cx="7620000" cy="5919952"/>
          </a:xfrm>
          <a:prstGeom prst="rect">
            <a:avLst/>
          </a:prstGeom>
        </p:spPr>
      </p:pic>
    </p:spTree>
    <p:extLst>
      <p:ext uri="{BB962C8B-B14F-4D97-AF65-F5344CB8AC3E}">
        <p14:creationId xmlns:p14="http://schemas.microsoft.com/office/powerpoint/2010/main" val="25212836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6287"/>
            <a:ext cx="12027872" cy="1015663"/>
          </a:xfrm>
          <a:prstGeom prst="rect">
            <a:avLst/>
          </a:prstGeom>
          <a:noFill/>
        </p:spPr>
        <p:txBody>
          <a:bodyPr wrap="square" rtlCol="0">
            <a:spAutoFit/>
          </a:bodyPr>
          <a:lstStyle/>
          <a:p>
            <a:pPr algn="ctr"/>
            <a:r>
              <a:rPr lang="en-US" sz="6000" b="1">
                <a:latin typeface="Arial-Rounded" pitchFamily="34" charset="0"/>
                <a:ea typeface="Arial-Rounded" pitchFamily="34" charset="0"/>
                <a:cs typeface="Arial-Rounded" pitchFamily="34" charset="0"/>
              </a:rPr>
              <a:t>Lửa, mưa và con hổ hung hăng</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645" t="30841" r="1190" b="6531"/>
          <a:stretch/>
        </p:blipFill>
        <p:spPr>
          <a:xfrm>
            <a:off x="1356521" y="990600"/>
            <a:ext cx="9296399" cy="5644054"/>
          </a:xfrm>
          <a:prstGeom prst="rect">
            <a:avLst/>
          </a:prstGeom>
        </p:spPr>
      </p:pic>
    </p:spTree>
    <p:extLst>
      <p:ext uri="{BB962C8B-B14F-4D97-AF65-F5344CB8AC3E}">
        <p14:creationId xmlns:p14="http://schemas.microsoft.com/office/powerpoint/2010/main" val="3976553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t="-11000" r="-12000" b="-2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80320" y="304800"/>
            <a:ext cx="9601200" cy="3886200"/>
          </a:xfrm>
        </p:spPr>
        <p:txBody>
          <a:bodyPr>
            <a:noAutofit/>
          </a:bodyPr>
          <a:lstStyle/>
          <a:p>
            <a:r>
              <a:rPr lang="en-US" u="sng">
                <a:solidFill>
                  <a:srgbClr val="002060"/>
                </a:solidFill>
                <a:latin typeface="Arial-Rounded" pitchFamily="34" charset="0"/>
                <a:ea typeface="Arial-Rounded" pitchFamily="34" charset="0"/>
                <a:cs typeface="Arial-Rounded" pitchFamily="34" charset="0"/>
              </a:rPr>
              <a:t>Bài học:</a:t>
            </a:r>
            <a:br>
              <a:rPr lang="en-US" u="sng">
                <a:solidFill>
                  <a:srgbClr val="002060"/>
                </a:solidFill>
                <a:latin typeface="Arial-Rounded" pitchFamily="34" charset="0"/>
                <a:ea typeface="Arial-Rounded" pitchFamily="34" charset="0"/>
                <a:cs typeface="Arial-Rounded" pitchFamily="34" charset="0"/>
              </a:rPr>
            </a:br>
            <a:r>
              <a:rPr lang="en-US">
                <a:solidFill>
                  <a:srgbClr val="0070C0"/>
                </a:solidFill>
                <a:latin typeface="Arial-Rounded" pitchFamily="34" charset="0"/>
                <a:ea typeface="Arial-Rounded" pitchFamily="34" charset="0"/>
                <a:cs typeface="Arial-Rounded" pitchFamily="34" charset="0"/>
              </a:rPr>
              <a:t>	Trong cuộc sống, chúng ta nên khiêm tốn, lịch sự khi giao tiếp và gặp gỡ; không nên hung hăng, kiêu căng, xem thường người khác.</a:t>
            </a:r>
          </a:p>
        </p:txBody>
      </p:sp>
    </p:spTree>
    <p:extLst>
      <p:ext uri="{BB962C8B-B14F-4D97-AF65-F5344CB8AC3E}">
        <p14:creationId xmlns:p14="http://schemas.microsoft.com/office/powerpoint/2010/main" val="3354861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5928519"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8519" y="0"/>
            <a:ext cx="6199188" cy="6858000"/>
          </a:xfrm>
          <a:prstGeom prst="rect">
            <a:avLst/>
          </a:prstGeom>
        </p:spPr>
      </p:pic>
    </p:spTree>
    <p:extLst>
      <p:ext uri="{BB962C8B-B14F-4D97-AF65-F5344CB8AC3E}">
        <p14:creationId xmlns:p14="http://schemas.microsoft.com/office/powerpoint/2010/main" val="4235920422"/>
      </p:ext>
    </p:extLst>
  </p:cSld>
  <p:clrMapOvr>
    <a:masterClrMapping/>
  </p:clrMapOvr>
  <mc:AlternateContent xmlns:mc="http://schemas.openxmlformats.org/markup-compatibility/2006" xmlns:p14="http://schemas.microsoft.com/office/powerpoint/2010/main">
    <mc:Choice Requires="p14">
      <p:transition spd="slow" p14:dur="2000" advTm="6645"/>
    </mc:Choice>
    <mc:Fallback xmlns="">
      <p:transition spd="slow" advTm="664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30377" t="66880" r="39246" b="10155"/>
          <a:stretch/>
        </p:blipFill>
        <p:spPr>
          <a:xfrm>
            <a:off x="6607629" y="1599943"/>
            <a:ext cx="1791359" cy="1462585"/>
          </a:xfrm>
          <a:prstGeom prst="rect">
            <a:avLst/>
          </a:prstGeom>
        </p:spPr>
      </p:pic>
      <p:pic>
        <p:nvPicPr>
          <p:cNvPr id="12" name="Picture 11">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916" t="67649" r="68324" b="8100"/>
          <a:stretch/>
        </p:blipFill>
        <p:spPr>
          <a:xfrm>
            <a:off x="4947369" y="1599944"/>
            <a:ext cx="1509487" cy="1462585"/>
          </a:xfrm>
          <a:prstGeom prst="rect">
            <a:avLst/>
          </a:prstGeom>
        </p:spPr>
      </p:pic>
      <p:pic>
        <p:nvPicPr>
          <p:cNvPr id="13" name="Picture 12">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l="3941" t="4253" r="67753" b="72667"/>
          <a:stretch/>
        </p:blipFill>
        <p:spPr>
          <a:xfrm>
            <a:off x="3116667" y="1600038"/>
            <a:ext cx="1660849" cy="1462491"/>
          </a:xfrm>
          <a:prstGeom prst="rect">
            <a:avLst/>
          </a:prstGeom>
        </p:spPr>
      </p:pic>
      <p:pic>
        <p:nvPicPr>
          <p:cNvPr id="16" name="Picture 15">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59667" r="20736" b="62269"/>
          <a:stretch/>
        </p:blipFill>
        <p:spPr>
          <a:xfrm>
            <a:off x="3133944" y="3361964"/>
            <a:ext cx="1626292" cy="2989674"/>
          </a:xfrm>
          <a:prstGeom prst="rect">
            <a:avLst/>
          </a:prstGeom>
        </p:spPr>
      </p:pic>
      <p:pic>
        <p:nvPicPr>
          <p:cNvPr id="17" name="Picture 16">
            <a:hlinkClick r:id="rId10"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t="26570" r="70331" b="46859"/>
          <a:stretch/>
        </p:blipFill>
        <p:spPr>
          <a:xfrm>
            <a:off x="6617429" y="3361964"/>
            <a:ext cx="1781558" cy="2989674"/>
          </a:xfrm>
          <a:prstGeom prst="rect">
            <a:avLst/>
          </a:prstGeom>
        </p:spPr>
      </p:pic>
      <p:pic>
        <p:nvPicPr>
          <p:cNvPr id="18" name="Picture 17">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6652" b="59156"/>
          <a:stretch/>
        </p:blipFill>
        <p:spPr>
          <a:xfrm>
            <a:off x="4947368" y="3361964"/>
            <a:ext cx="1509487" cy="2989674"/>
          </a:xfrm>
          <a:prstGeom prst="rect">
            <a:avLst/>
          </a:prstGeom>
        </p:spPr>
      </p:pic>
      <p:pic>
        <p:nvPicPr>
          <p:cNvPr id="3074" name="Picture 2">
            <a:hlinkClick r:id="rId11"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137321" y="191759"/>
            <a:ext cx="3271001" cy="941185"/>
            <a:chOff x="63500" y="1458734"/>
            <a:chExt cx="2714775" cy="705889"/>
          </a:xfrm>
        </p:grpSpPr>
        <p:sp>
          <p:nvSpPr>
            <p:cNvPr id="14" name="Rounded Rectangle 13"/>
            <p:cNvSpPr/>
            <p:nvPr/>
          </p:nvSpPr>
          <p:spPr>
            <a:xfrm>
              <a:off x="506196" y="1458734"/>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Khởi động</a:t>
              </a: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556397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2"/>
                                        </p:tgtEl>
                                        <p:attrNameLst>
                                          <p:attrName>ppt_x</p:attrName>
                                        </p:attrNameLst>
                                      </p:cBhvr>
                                      <p:tavLst>
                                        <p:tav tm="0">
                                          <p:val>
                                            <p:strVal val="ppt_x"/>
                                          </p:val>
                                        </p:tav>
                                        <p:tav tm="100000">
                                          <p:val>
                                            <p:strVal val="ppt_x"/>
                                          </p:val>
                                        </p:tav>
                                      </p:tavLst>
                                    </p:anim>
                                    <p:anim calcmode="lin" valueType="num">
                                      <p:cBhvr additive="base">
                                        <p:cTn id="14" dur="500"/>
                                        <p:tgtEl>
                                          <p:spTgt spid="12"/>
                                        </p:tgtEl>
                                        <p:attrNameLst>
                                          <p:attrName>ppt_y</p:attrName>
                                        </p:attrNameLst>
                                      </p:cBhvr>
                                      <p:tavLst>
                                        <p:tav tm="0">
                                          <p:val>
                                            <p:strVal val="ppt_y"/>
                                          </p:val>
                                        </p:tav>
                                        <p:tav tm="100000">
                                          <p:val>
                                            <p:strVal val="1+ppt_h/2"/>
                                          </p:val>
                                        </p:tav>
                                      </p:tavLst>
                                    </p:anim>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6"/>
                                        </p:tgtEl>
                                        <p:attrNameLst>
                                          <p:attrName>ppt_x</p:attrName>
                                        </p:attrNameLst>
                                      </p:cBhvr>
                                      <p:tavLst>
                                        <p:tav tm="0">
                                          <p:val>
                                            <p:strVal val="ppt_x"/>
                                          </p:val>
                                        </p:tav>
                                        <p:tav tm="100000">
                                          <p:val>
                                            <p:strVal val="ppt_x"/>
                                          </p:val>
                                        </p:tav>
                                      </p:tavLst>
                                    </p:anim>
                                    <p:anim calcmode="lin" valueType="num">
                                      <p:cBhvr additive="base">
                                        <p:cTn id="28" dur="500"/>
                                        <p:tgtEl>
                                          <p:spTgt spid="16"/>
                                        </p:tgtEl>
                                        <p:attrNameLst>
                                          <p:attrName>ppt_y</p:attrName>
                                        </p:attrNameLst>
                                      </p:cBhvr>
                                      <p:tavLst>
                                        <p:tav tm="0">
                                          <p:val>
                                            <p:strVal val="ppt_y"/>
                                          </p:val>
                                        </p:tav>
                                        <p:tav tm="100000">
                                          <p:val>
                                            <p:strVal val="1+ppt_h/2"/>
                                          </p:val>
                                        </p:tav>
                                      </p:tavLst>
                                    </p:anim>
                                    <p:set>
                                      <p:cBhvr>
                                        <p:cTn id="2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8"/>
                                        </p:tgtEl>
                                        <p:attrNameLst>
                                          <p:attrName>ppt_x</p:attrName>
                                        </p:attrNameLst>
                                      </p:cBhvr>
                                      <p:tavLst>
                                        <p:tav tm="0">
                                          <p:val>
                                            <p:strVal val="ppt_x"/>
                                          </p:val>
                                        </p:tav>
                                        <p:tav tm="100000">
                                          <p:val>
                                            <p:strVal val="ppt_x"/>
                                          </p:val>
                                        </p:tav>
                                      </p:tavLst>
                                    </p:anim>
                                    <p:anim calcmode="lin" valueType="num">
                                      <p:cBhvr additive="base">
                                        <p:cTn id="35" dur="500"/>
                                        <p:tgtEl>
                                          <p:spTgt spid="18"/>
                                        </p:tgtEl>
                                        <p:attrNameLst>
                                          <p:attrName>ppt_y</p:attrName>
                                        </p:attrNameLst>
                                      </p:cBhvr>
                                      <p:tavLst>
                                        <p:tav tm="0">
                                          <p:val>
                                            <p:strVal val="ppt_y"/>
                                          </p:val>
                                        </p:tav>
                                        <p:tav tm="100000">
                                          <p:val>
                                            <p:strVal val="1+ppt_h/2"/>
                                          </p:val>
                                        </p:tav>
                                      </p:tavLst>
                                    </p:anim>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4"/>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6"/>
            <a:ext cx="2570480" cy="2405179"/>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921892" y="15682"/>
            <a:ext cx="8792308" cy="4552950"/>
          </a:xfrm>
          <a:prstGeom prst="rect">
            <a:avLst/>
          </a:prstGeom>
        </p:spPr>
      </p:pic>
      <p:sp>
        <p:nvSpPr>
          <p:cNvPr id="3" name="TextBox 2"/>
          <p:cNvSpPr txBox="1"/>
          <p:nvPr/>
        </p:nvSpPr>
        <p:spPr>
          <a:xfrm>
            <a:off x="1661319" y="2292159"/>
            <a:ext cx="8578628" cy="4524315"/>
          </a:xfrm>
          <a:prstGeom prst="rect">
            <a:avLst/>
          </a:prstGeom>
          <a:noFill/>
        </p:spPr>
        <p:txBody>
          <a:bodyPr wrap="square" rtlCol="0">
            <a:prstTxWarp prst="textDeflate">
              <a:avLst/>
            </a:prstTxWarp>
            <a:spAutoFit/>
          </a:bodyPr>
          <a:lstStyle/>
          <a:p>
            <a:pPr algn="ctr"/>
            <a:r>
              <a:rPr lang="vi-VN" sz="9600">
                <a:ln>
                  <a:solidFill>
                    <a:srgbClr val="FF19AD"/>
                  </a:solidFill>
                </a:ln>
                <a:solidFill>
                  <a:srgbClr val="7030A0"/>
                </a:solidFill>
                <a:latin typeface="Times New Roman" panose="02020603050405020304" pitchFamily="18" charset="0"/>
                <a:cs typeface="Times New Roman" panose="02020603050405020304" pitchFamily="18" charset="0"/>
              </a:rPr>
              <a:t>Chúc các em chăm ngoan, </a:t>
            </a:r>
          </a:p>
          <a:p>
            <a:pPr algn="ctr"/>
            <a:r>
              <a:rPr lang="vi-VN" sz="9600">
                <a:ln>
                  <a:solidFill>
                    <a:srgbClr val="FF19AD"/>
                  </a:solidFill>
                </a:ln>
                <a:solidFill>
                  <a:srgbClr val="7030A0"/>
                </a:solidFill>
                <a:latin typeface="Times New Roman" panose="02020603050405020304" pitchFamily="18" charset="0"/>
                <a:cs typeface="Times New Roman" panose="02020603050405020304" pitchFamily="18" charset="0"/>
              </a:rPr>
              <a:t>học giỏi</a:t>
            </a:r>
            <a:endParaRPr lang="en-US" sz="9600">
              <a:ln>
                <a:solidFill>
                  <a:srgbClr val="FF19AD"/>
                </a:solidFill>
              </a:ln>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8721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3924431"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b</a:t>
            </a:r>
          </a:p>
        </p:txBody>
      </p:sp>
      <p:sp>
        <p:nvSpPr>
          <p:cNvPr id="5" name="Title 1"/>
          <p:cNvSpPr txBox="1">
            <a:spLocks/>
          </p:cNvSpPr>
          <p:nvPr/>
        </p:nvSpPr>
        <p:spPr>
          <a:xfrm>
            <a:off x="6121244"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iêt</a:t>
            </a:r>
          </a:p>
        </p:txBody>
      </p:sp>
      <p:sp>
        <p:nvSpPr>
          <p:cNvPr id="6" name="Title 1"/>
          <p:cNvSpPr txBox="1">
            <a:spLocks/>
          </p:cNvSpPr>
          <p:nvPr/>
        </p:nvSpPr>
        <p:spPr>
          <a:xfrm>
            <a:off x="3924432" y="4180055"/>
            <a:ext cx="4295089" cy="1302245"/>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vi-VN" sz="8800">
                <a:solidFill>
                  <a:srgbClr val="0070C0"/>
                </a:solidFill>
                <a:latin typeface="Arial-Rounded" pitchFamily="34" charset="0"/>
                <a:ea typeface="Arial-Rounded" pitchFamily="34" charset="0"/>
                <a:cs typeface="Arial-Rounded" pitchFamily="34" charset="0"/>
              </a:rPr>
              <a:t>b</a:t>
            </a:r>
            <a:r>
              <a:rPr lang="vi-VN" sz="8800">
                <a:solidFill>
                  <a:srgbClr val="FF0000"/>
                </a:solidFill>
                <a:latin typeface="Arial-Rounded" pitchFamily="34" charset="0"/>
                <a:ea typeface="Arial-Rounded" pitchFamily="34" charset="0"/>
                <a:cs typeface="Arial-Rounded" pitchFamily="34" charset="0"/>
              </a:rPr>
              <a:t>iết</a:t>
            </a:r>
            <a:endParaRPr lang="en-US" sz="8800">
              <a:solidFill>
                <a:srgbClr val="FF000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2423319"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iêt</a:t>
            </a:r>
          </a:p>
        </p:txBody>
      </p:sp>
      <p:sp>
        <p:nvSpPr>
          <p:cNvPr id="8" name="Title 1"/>
          <p:cNvSpPr txBox="1">
            <a:spLocks/>
          </p:cNvSpPr>
          <p:nvPr/>
        </p:nvSpPr>
        <p:spPr>
          <a:xfrm>
            <a:off x="4993368"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iêu</a:t>
            </a:r>
          </a:p>
        </p:txBody>
      </p:sp>
      <p:sp>
        <p:nvSpPr>
          <p:cNvPr id="10" name="Title 1"/>
          <p:cNvSpPr txBox="1">
            <a:spLocks/>
          </p:cNvSpPr>
          <p:nvPr/>
        </p:nvSpPr>
        <p:spPr>
          <a:xfrm>
            <a:off x="6748301" y="1557788"/>
            <a:ext cx="27686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yêu</a:t>
            </a:r>
          </a:p>
        </p:txBody>
      </p:sp>
    </p:spTree>
    <p:extLst>
      <p:ext uri="{BB962C8B-B14F-4D97-AF65-F5344CB8AC3E}">
        <p14:creationId xmlns:p14="http://schemas.microsoft.com/office/powerpoint/2010/main" val="4147552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2187344" y="1676400"/>
            <a:ext cx="7825344" cy="295178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3800">
                <a:solidFill>
                  <a:srgbClr val="FF0000"/>
                </a:solidFill>
                <a:latin typeface="Arial-Rounded" pitchFamily="34" charset="0"/>
                <a:ea typeface="Arial-Rounded" pitchFamily="34" charset="0"/>
                <a:cs typeface="Arial-Rounded" pitchFamily="34" charset="0"/>
              </a:rPr>
              <a:t>n</a:t>
            </a:r>
            <a:r>
              <a:rPr lang="en-US" sz="13800">
                <a:solidFill>
                  <a:srgbClr val="FF0000"/>
                </a:solidFill>
                <a:latin typeface="Arial-Rounded" pitchFamily="34" charset="0"/>
                <a:ea typeface="Arial-Rounded" pitchFamily="34" charset="0"/>
                <a:cs typeface="Arial-Rounded" pitchFamily="34" charset="0"/>
              </a:rPr>
              <a:t>hiệt kế</a:t>
            </a:r>
          </a:p>
        </p:txBody>
      </p:sp>
    </p:spTree>
    <p:extLst>
      <p:ext uri="{BB962C8B-B14F-4D97-AF65-F5344CB8AC3E}">
        <p14:creationId xmlns:p14="http://schemas.microsoft.com/office/powerpoint/2010/main" val="2071946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2194719" y="1676400"/>
            <a:ext cx="7825344" cy="339542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3800">
                <a:solidFill>
                  <a:srgbClr val="FF0000"/>
                </a:solidFill>
                <a:latin typeface="Arial-Rounded" pitchFamily="34" charset="0"/>
                <a:ea typeface="Arial-Rounded" pitchFamily="34" charset="0"/>
                <a:cs typeface="Arial-Rounded" pitchFamily="34" charset="0"/>
              </a:rPr>
              <a:t>c</a:t>
            </a:r>
            <a:r>
              <a:rPr lang="en-US" sz="13800">
                <a:solidFill>
                  <a:srgbClr val="FF0000"/>
                </a:solidFill>
                <a:latin typeface="Arial-Rounded" pitchFamily="34" charset="0"/>
                <a:ea typeface="Arial-Rounded" pitchFamily="34" charset="0"/>
                <a:cs typeface="Arial-Rounded" pitchFamily="34" charset="0"/>
              </a:rPr>
              <a:t>on diều</a:t>
            </a:r>
          </a:p>
        </p:txBody>
      </p:sp>
    </p:spTree>
    <p:extLst>
      <p:ext uri="{BB962C8B-B14F-4D97-AF65-F5344CB8AC3E}">
        <p14:creationId xmlns:p14="http://schemas.microsoft.com/office/powerpoint/2010/main" val="2945262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0" y="1405178"/>
            <a:ext cx="12161838" cy="392882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rgbClr val="FF0000"/>
                </a:solidFill>
                <a:latin typeface="Arial-Rounded" pitchFamily="34" charset="0"/>
                <a:ea typeface="Arial-Rounded" pitchFamily="34" charset="0"/>
                <a:cs typeface="Arial-Rounded" pitchFamily="34" charset="0"/>
              </a:rPr>
              <a:t>Bố cho Nam và em chơi thả diều.</a:t>
            </a:r>
          </a:p>
        </p:txBody>
      </p:sp>
    </p:spTree>
    <p:extLst>
      <p:ext uri="{BB962C8B-B14F-4D97-AF65-F5344CB8AC3E}">
        <p14:creationId xmlns:p14="http://schemas.microsoft.com/office/powerpoint/2010/main" val="789204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1813720" y="1295400"/>
            <a:ext cx="8915400" cy="392882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3800">
                <a:solidFill>
                  <a:srgbClr val="FF0000"/>
                </a:solidFill>
                <a:latin typeface="Arial-Rounded" pitchFamily="34" charset="0"/>
                <a:ea typeface="Arial-Rounded" pitchFamily="34" charset="0"/>
                <a:cs typeface="Arial-Rounded" pitchFamily="34" charset="0"/>
              </a:rPr>
              <a:t>y</a:t>
            </a:r>
            <a:r>
              <a:rPr lang="en-US" sz="13800">
                <a:solidFill>
                  <a:srgbClr val="FF0000"/>
                </a:solidFill>
                <a:latin typeface="Arial-Rounded" pitchFamily="34" charset="0"/>
                <a:ea typeface="Arial-Rounded" pitchFamily="34" charset="0"/>
                <a:cs typeface="Arial-Rounded" pitchFamily="34" charset="0"/>
              </a:rPr>
              <a:t>êu chiều</a:t>
            </a:r>
          </a:p>
        </p:txBody>
      </p:sp>
    </p:spTree>
    <p:extLst>
      <p:ext uri="{BB962C8B-B14F-4D97-AF65-F5344CB8AC3E}">
        <p14:creationId xmlns:p14="http://schemas.microsoft.com/office/powerpoint/2010/main" val="4765821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2353</TotalTime>
  <Words>515</Words>
  <Application>Microsoft Office PowerPoint</Application>
  <PresentationFormat>Custom</PresentationFormat>
  <Paragraphs>95</Paragraphs>
  <Slides>40</Slides>
  <Notes>8</Notes>
  <HiddenSlides>0</HiddenSlides>
  <MMClips>2</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40</vt:i4>
      </vt:variant>
    </vt:vector>
  </HeadingPairs>
  <TitlesOfParts>
    <vt:vector size="61" baseType="lpstr">
      <vt:lpstr>.VnArialH</vt:lpstr>
      <vt:lpstr>.VnAvant</vt:lpstr>
      <vt:lpstr>.VnCooper</vt:lpstr>
      <vt:lpstr>Arial</vt:lpstr>
      <vt:lpstr>Arial Rounded MT Bold</vt:lpstr>
      <vt:lpstr>Arial-Rounded</vt:lpstr>
      <vt:lpstr>Arrus-Black</vt:lpstr>
      <vt:lpstr>AvantGarde</vt:lpstr>
      <vt:lpstr>Calibri</vt:lpstr>
      <vt:lpstr>Calibri Light</vt:lpstr>
      <vt:lpstr>DomCasual</vt:lpstr>
      <vt:lpstr>HP001 5 hàng</vt:lpstr>
      <vt:lpstr>HP-087</vt:lpstr>
      <vt:lpstr>Lato</vt:lpstr>
      <vt:lpstr>Quicksand Medium</vt:lpstr>
      <vt:lpstr>Times New Roman</vt:lpstr>
      <vt:lpstr>VNI-Avo</vt:lpstr>
      <vt:lpstr>Office Theme</vt:lpstr>
      <vt:lpstr>Simple Light</vt:lpstr>
      <vt:lpstr>1_Office Theme</vt:lpstr>
      <vt:lpstr>2_Office Theme</vt:lpstr>
      <vt:lpstr>TIẾNG VIỆT 1</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 giãn nào!</vt:lpstr>
      <vt:lpstr>                   </vt:lpstr>
      <vt:lpstr>PowerPoint Presentation</vt:lpstr>
      <vt:lpstr>PowerPoint Presentation</vt:lpstr>
      <vt:lpstr>PowerPoint Presentation</vt:lpstr>
      <vt:lpstr>PowerPoint Presentation</vt:lpstr>
      <vt:lpstr>PowerPoint Presentation</vt:lpstr>
      <vt:lpstr>PowerPoint Presentation</vt:lpstr>
      <vt:lpstr>Bài học:  Trong cuộc sống, chúng ta nên khiêm tốn, lịch sự khi giao tiếp và gặp gỡ; không nên hung hăng, kiêu căng, xem thường người khác.</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Lâm Thu Uyên</cp:lastModifiedBy>
  <cp:revision>321</cp:revision>
  <dcterms:created xsi:type="dcterms:W3CDTF">2021-05-08T14:00:55Z</dcterms:created>
  <dcterms:modified xsi:type="dcterms:W3CDTF">2024-05-09T01:28:22Z</dcterms:modified>
</cp:coreProperties>
</file>