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7" r:id="rId3"/>
    <p:sldId id="319" r:id="rId4"/>
    <p:sldId id="310" r:id="rId5"/>
    <p:sldId id="311" r:id="rId6"/>
    <p:sldId id="312" r:id="rId7"/>
    <p:sldId id="313" r:id="rId8"/>
    <p:sldId id="314" r:id="rId9"/>
    <p:sldId id="317" r:id="rId10"/>
    <p:sldId id="259" r:id="rId11"/>
    <p:sldId id="324" r:id="rId12"/>
    <p:sldId id="289" r:id="rId13"/>
    <p:sldId id="301" r:id="rId14"/>
    <p:sldId id="297" r:id="rId15"/>
    <p:sldId id="306" r:id="rId16"/>
    <p:sldId id="286" r:id="rId17"/>
    <p:sldId id="268" r:id="rId18"/>
    <p:sldId id="322" r:id="rId19"/>
    <p:sldId id="323" r:id="rId20"/>
    <p:sldId id="262" r:id="rId21"/>
    <p:sldId id="320" r:id="rId22"/>
    <p:sldId id="272" r:id="rId23"/>
    <p:sldId id="281" r:id="rId24"/>
    <p:sldId id="282" r:id="rId25"/>
    <p:sldId id="284" r:id="rId26"/>
    <p:sldId id="305" r:id="rId27"/>
    <p:sldId id="285" r:id="rId28"/>
    <p:sldId id="308" r:id="rId29"/>
    <p:sldId id="321" r:id="rId30"/>
    <p:sldId id="275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AD"/>
    <a:srgbClr val="0083E6"/>
    <a:srgbClr val="FAE460"/>
    <a:srgbClr val="FBE879"/>
    <a:srgbClr val="FFFF85"/>
    <a:srgbClr val="BD196F"/>
    <a:srgbClr val="FDF4BF"/>
    <a:srgbClr val="FAE14C"/>
    <a:srgbClr val="FCC94A"/>
    <a:srgbClr val="FAC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90747" autoAdjust="0"/>
  </p:normalViewPr>
  <p:slideViewPr>
    <p:cSldViewPr>
      <p:cViewPr>
        <p:scale>
          <a:sx n="73" d="100"/>
          <a:sy n="73" d="100"/>
        </p:scale>
        <p:origin x="-72" y="16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583" y="992767"/>
            <a:ext cx="11332694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572" y="3778833"/>
            <a:ext cx="11332694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61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4572" y="2867800"/>
            <a:ext cx="11332694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3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09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5320006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27260" y="1536633"/>
            <a:ext cx="5320006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2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1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4572" y="740800"/>
            <a:ext cx="3734738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4572" y="1852800"/>
            <a:ext cx="3734738" cy="423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80919" y="-167"/>
            <a:ext cx="608091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3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304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3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 algn="ctr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 algn="ctr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 algn="ctr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 algn="ctr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 algn="ctr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 algn="ctr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 algn="ctr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 algn="ctr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4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196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6.jpe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48304" y="6064934"/>
            <a:ext cx="5486401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0"/>
                <a:solidFill>
                  <a:srgbClr val="FF0000"/>
                </a:solidFill>
                <a:latin typeface="HP001 5 hàng" panose="020B0603050302020204" pitchFamily="34" charset="0"/>
              </a:rPr>
              <a:t>Giáo</a:t>
            </a:r>
            <a:r>
              <a:rPr lang="en-US" sz="3600" b="1" dirty="0" smtClean="0">
                <a:ln w="0"/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latin typeface="HP001 5 hàng" panose="020B0603050302020204" pitchFamily="34" charset="0"/>
              </a:rPr>
              <a:t>viên</a:t>
            </a:r>
            <a:r>
              <a:rPr lang="en-US" sz="3600" b="1" dirty="0" smtClean="0">
                <a:ln w="0"/>
                <a:solidFill>
                  <a:srgbClr val="FF0000"/>
                </a:solidFill>
                <a:latin typeface="HP001 5 hàng" panose="020B0603050302020204" pitchFamily="34" charset="0"/>
              </a:rPr>
              <a:t>: </a:t>
            </a:r>
            <a:r>
              <a:rPr lang="vi-VN" sz="3600" b="1" dirty="0" smtClean="0">
                <a:ln w="0"/>
                <a:solidFill>
                  <a:srgbClr val="FF0000"/>
                </a:solidFill>
                <a:latin typeface="HP001 5 hàng" panose="020B0603050302020204" pitchFamily="34" charset="0"/>
              </a:rPr>
              <a:t>Vũ Thị Tươi</a:t>
            </a:r>
            <a:endParaRPr lang="en-US" sz="3600" b="1" dirty="0">
              <a:ln w="0"/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893" y="0"/>
            <a:ext cx="151221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11" y="-118493"/>
            <a:ext cx="1465564" cy="765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86834">
            <a:off x="610473" y="2231281"/>
            <a:ext cx="2235471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xung phong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318" y="4058121"/>
            <a:ext cx="1615786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xanh biếc</a:t>
            </a:r>
          </a:p>
        </p:txBody>
      </p:sp>
      <p:sp>
        <p:nvSpPr>
          <p:cNvPr id="7" name="TextBox 6"/>
          <p:cNvSpPr txBox="1"/>
          <p:nvPr/>
        </p:nvSpPr>
        <p:spPr>
          <a:xfrm rot="338387">
            <a:off x="2602964" y="3357407"/>
            <a:ext cx="1461392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cs typeface="Arial"/>
                <a:sym typeface="Arial"/>
              </a:rPr>
              <a:t>hiểu biết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2763" y="5001969"/>
            <a:ext cx="1680971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2060"/>
                </a:solidFill>
                <a:cs typeface="Arial"/>
                <a:sym typeface="Arial"/>
              </a:rPr>
              <a:t>trùng</a:t>
            </a: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cs typeface="Arial"/>
                <a:sym typeface="Arial"/>
              </a:rPr>
              <a:t>điệp</a:t>
            </a:r>
            <a:endParaRPr lang="en-US" sz="3600" b="1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542" y="5314977"/>
            <a:ext cx="1656964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khu rừng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7837" y="400336"/>
            <a:ext cx="164731" cy="39989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6995" y="3855212"/>
            <a:ext cx="1466576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yêu mến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0112" y="5001969"/>
            <a:ext cx="2097664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khiêm tốn</a:t>
            </a:r>
          </a:p>
        </p:txBody>
      </p:sp>
      <p:sp>
        <p:nvSpPr>
          <p:cNvPr id="13" name="TextBox 12"/>
          <p:cNvSpPr txBox="1"/>
          <p:nvPr/>
        </p:nvSpPr>
        <p:spPr>
          <a:xfrm rot="20473163">
            <a:off x="7578478" y="3395085"/>
            <a:ext cx="1331337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yên tĩnh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41014" y="3855212"/>
            <a:ext cx="1924121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tiếng trống</a:t>
            </a:r>
            <a:endParaRPr lang="en-US" sz="4300" b="1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20656841">
            <a:off x="8974522" y="5236473"/>
            <a:ext cx="1466713" cy="123089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rong biển</a:t>
            </a:r>
          </a:p>
        </p:txBody>
      </p:sp>
    </p:spTree>
    <p:extLst>
      <p:ext uri="{BB962C8B-B14F-4D97-AF65-F5344CB8AC3E}">
        <p14:creationId xmlns:p14="http://schemas.microsoft.com/office/powerpoint/2010/main" val="22907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47024" y="201629"/>
            <a:ext cx="3831382" cy="9032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rong biển</a:t>
            </a:r>
            <a:endParaRPr lang="en-US" sz="4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 descr="Rong Biển Sấy Truyền Thống Cao Cấp Hàn Quốc 50g Ít Calo, Giàu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524000"/>
            <a:ext cx="483895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ng biển làm thuố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81" y="2133600"/>
            <a:ext cx="5348668" cy="40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trùng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điệp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ngừng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gìn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595519" y="850480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429233" y="1606034"/>
            <a:ext cx="106643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40353" y="1606034"/>
            <a:ext cx="178366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09519" y="1606034"/>
            <a:ext cx="171750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33719" y="1606034"/>
            <a:ext cx="141942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550997" y="1635827"/>
            <a:ext cx="141942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70919" y="2309347"/>
            <a:ext cx="141942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04519" y="234566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90173" y="237762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19119" y="234863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692939" y="238059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821977" y="234566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737519" y="3068999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52319" y="3068999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982898" y="3068999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090319" y="3962400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300119" y="3742519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429157" y="3742519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966119" y="4547450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28116" y="4635920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048157" y="4631661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277371" y="5276086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854600" y="5309440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48157" y="5363267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621" y="194182"/>
            <a:ext cx="11629698" cy="52922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 đất của chúng ta vô cùng rộng lớn. Núi rừng trùng điệp. Đồng xanh bao la. Bầu trời cao rộng. Biển cả mênh mông.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 không ngừng sinh sôi, nảy nở. Chúng ta cần biết yêu quý, giữ gìn và bảo vệ sự sống trên trái đất này.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283227" y="13716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78693" y="5756670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 đất của chúng ta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4470" y="5826516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sống trên trái đất ra sao?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7312" y="2013858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34824" y="2035629"/>
            <a:ext cx="29626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1233" y="2763581"/>
            <a:ext cx="1839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42719" y="2785352"/>
            <a:ext cx="2040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64470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ta cần làm gì cho sự sống trên trái đất?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861719" y="4212774"/>
            <a:ext cx="20234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97426" y="4212774"/>
            <a:ext cx="23669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513655" y="4194630"/>
            <a:ext cx="1038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1233" y="5029200"/>
            <a:ext cx="7801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8693" y="3545316"/>
            <a:ext cx="10631445" cy="1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7312" y="4279477"/>
            <a:ext cx="1753464" cy="15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75719" y="50292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690" y="25400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6690" y="2438400"/>
            <a:ext cx="620353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6210227" y="2438400"/>
            <a:ext cx="589873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6690" y="4648200"/>
            <a:ext cx="620353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6210227" y="4648200"/>
            <a:ext cx="589873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20" y="3110758"/>
            <a:ext cx="115062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300" b="1" smtClean="0">
                <a:latin typeface="HP001 5 hàng" panose="020B0603050302020204" pitchFamily="34" charset="0"/>
              </a:rPr>
              <a:t>Cánh diều chao liệng trên </a:t>
            </a:r>
            <a:endParaRPr lang="en-US" sz="7300" b="1">
              <a:latin typeface="HP001 5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319" y="4537383"/>
            <a:ext cx="396239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300" b="1">
                <a:latin typeface="HP001 5 hàng" panose="020B0603050302020204" pitchFamily="34" charset="0"/>
              </a:rPr>
              <a:t>b</a:t>
            </a:r>
            <a:r>
              <a:rPr lang="vi-VN" sz="7300" b="1" smtClean="0">
                <a:latin typeface="HP001 5 hàng" panose="020B0603050302020204" pitchFamily="34" charset="0"/>
              </a:rPr>
              <a:t>ầu trời</a:t>
            </a:r>
            <a:endParaRPr lang="en-US" sz="7300" b="1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7" t="45690" r="29358" b="27155"/>
          <a:stretch/>
        </p:blipFill>
        <p:spPr bwMode="auto">
          <a:xfrm>
            <a:off x="-2" y="0"/>
            <a:ext cx="121618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30828" r="29251" b="29418"/>
          <a:stretch/>
        </p:blipFill>
        <p:spPr bwMode="auto">
          <a:xfrm>
            <a:off x="251617" y="3033702"/>
            <a:ext cx="11696702" cy="38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43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7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" y="20556"/>
            <a:ext cx="12161440" cy="1510422"/>
          </a:xfrm>
          <a:solidFill>
            <a:schemeClr val="accent6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4448" y="3276977"/>
            <a:ext cx="6384965" cy="1748264"/>
          </a:xfrm>
        </p:spPr>
        <p:txBody>
          <a:bodyPr>
            <a:noAutofit/>
          </a:bodyPr>
          <a:lstStyle/>
          <a:p>
            <a:r>
              <a:rPr lang="en-US" sz="13766" b="1" dirty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766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177" y="212464"/>
            <a:ext cx="1845377" cy="92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</a:rPr>
              <a:t>Bài</a:t>
            </a:r>
            <a:r>
              <a:rPr kumimoji="0" lang="en-US" sz="538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endParaRPr kumimoji="0" lang="vi-VN" sz="538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958371" y="-36846"/>
            <a:ext cx="1889051" cy="1448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9730" y="36902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32751" y="226978"/>
            <a:ext cx="9819231" cy="106842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291"/>
            <a:ext cx="12100719" cy="151042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4448" y="3276977"/>
            <a:ext cx="6384965" cy="1748264"/>
          </a:xfrm>
        </p:spPr>
        <p:txBody>
          <a:bodyPr>
            <a:noAutofit/>
          </a:bodyPr>
          <a:lstStyle/>
          <a:p>
            <a:r>
              <a:rPr lang="en-US" sz="13766" b="1">
                <a:solidFill>
                  <a:srgbClr val="FF0000"/>
                </a:solidFill>
                <a:latin typeface="HP-087" pitchFamily="34" charset="0"/>
              </a:rPr>
              <a:t>TIẾT </a:t>
            </a:r>
            <a:r>
              <a:rPr lang="en-US" sz="13766" b="1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766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316" y="189637"/>
            <a:ext cx="1522342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Bài</a:t>
            </a:r>
            <a:r>
              <a:rPr kumimoji="0" lang="en-US" sz="538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endParaRPr kumimoji="0" lang="vi-VN" sz="538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1011237" y="-98025"/>
            <a:ext cx="1973794" cy="1496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2891" y="296364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6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ooper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28119" y="8483"/>
            <a:ext cx="9372600" cy="1501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72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lớp 1 lửa, mưa và con hồ hung hăng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5492"/>
            <a:ext cx="12161838" cy="59825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7319" y="102082"/>
            <a:ext cx="3352800" cy="744381"/>
            <a:chOff x="-48927" y="1429216"/>
            <a:chExt cx="3010630" cy="552986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462762" cy="552986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48927" y="1450781"/>
              <a:ext cx="641717" cy="53142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21771"/>
            <a:ext cx="10934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Lửa, mưa và con hổ hung hăng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5" r="50000" b="38391"/>
          <a:stretch/>
        </p:blipFill>
        <p:spPr>
          <a:xfrm>
            <a:off x="0" y="1037434"/>
            <a:ext cx="12161838" cy="58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0" t="29885" r="1580" b="39081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63594" r="51219" b="5372"/>
          <a:stretch/>
        </p:blipFill>
        <p:spPr>
          <a:xfrm>
            <a:off x="1356518" y="304800"/>
            <a:ext cx="89154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0" t="62435" r="1190" b="6531"/>
          <a:stretch/>
        </p:blipFill>
        <p:spPr>
          <a:xfrm>
            <a:off x="2270919" y="228600"/>
            <a:ext cx="7620000" cy="5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286"/>
            <a:ext cx="12027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Lửa, mưa và con hổ hung hăng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30841" r="1190" b="6531"/>
          <a:stretch/>
        </p:blipFill>
        <p:spPr>
          <a:xfrm>
            <a:off x="1356520" y="990600"/>
            <a:ext cx="9296399" cy="56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319" y="304800"/>
            <a:ext cx="9601200" cy="3886200"/>
          </a:xfrm>
        </p:spPr>
        <p:txBody>
          <a:bodyPr>
            <a:noAutofit/>
          </a:bodyPr>
          <a:lstStyle/>
          <a:p>
            <a:r>
              <a:rPr lang="en-US" u="sng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</a:t>
            </a:r>
            <a:br>
              <a:rPr lang="en-US" u="sng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Trong cuộc sống, chúng ta nên khiêm tốn, lịch sự khi giao tiếp và gặp gỡ; không nên hung hăng, kiêu căng, xem thường người khác.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851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0"/>
            <a:ext cx="619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921891" y="15682"/>
            <a:ext cx="8792308" cy="4552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1319" y="2292157"/>
            <a:ext cx="8578628" cy="452431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vi-VN" sz="9600" smtClean="0">
                <a:ln>
                  <a:solidFill>
                    <a:srgbClr val="FF19AD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</a:t>
            </a:r>
          </a:p>
          <a:p>
            <a:pPr algn="ctr"/>
            <a:r>
              <a:rPr lang="vi-VN" sz="9600" smtClean="0">
                <a:ln>
                  <a:solidFill>
                    <a:srgbClr val="FF19AD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en-US" sz="9600">
              <a:ln>
                <a:solidFill>
                  <a:srgbClr val="FF19AD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66880" r="39246" b="10155"/>
          <a:stretch/>
        </p:blipFill>
        <p:spPr>
          <a:xfrm>
            <a:off x="6607628" y="1599941"/>
            <a:ext cx="1791359" cy="1462585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67649" r="68324" b="8100"/>
          <a:stretch/>
        </p:blipFill>
        <p:spPr>
          <a:xfrm>
            <a:off x="4947368" y="1599942"/>
            <a:ext cx="1509487" cy="1462585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4253" r="67753" b="72667"/>
          <a:stretch/>
        </p:blipFill>
        <p:spPr>
          <a:xfrm>
            <a:off x="3116666" y="1600036"/>
            <a:ext cx="1660849" cy="146249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7" r="20736" b="62269"/>
          <a:stretch/>
        </p:blipFill>
        <p:spPr>
          <a:xfrm>
            <a:off x="3133944" y="3361964"/>
            <a:ext cx="1626292" cy="2989674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0" r="70331" b="46859"/>
          <a:stretch/>
        </p:blipFill>
        <p:spPr>
          <a:xfrm>
            <a:off x="6617429" y="3361964"/>
            <a:ext cx="1781558" cy="2989674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2" b="59156"/>
          <a:stretch/>
        </p:blipFill>
        <p:spPr>
          <a:xfrm>
            <a:off x="4947367" y="3361964"/>
            <a:ext cx="1509487" cy="2989674"/>
          </a:xfrm>
          <a:prstGeom prst="rect">
            <a:avLst/>
          </a:prstGeom>
        </p:spPr>
      </p:pic>
      <p:pic>
        <p:nvPicPr>
          <p:cNvPr id="3074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37320" y="191757"/>
            <a:ext cx="3271001" cy="941185"/>
            <a:chOff x="63500" y="1458734"/>
            <a:chExt cx="2714775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506196" y="1458734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24431" y="4180053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iết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3319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93368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748300" y="1557788"/>
            <a:ext cx="27686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87343" y="1676400"/>
            <a:ext cx="7825344" cy="29517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hiệt kế</a:t>
            </a:r>
            <a:endParaRPr lang="en-US" sz="13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194719" y="1676400"/>
            <a:ext cx="7825344" cy="33954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 diều</a:t>
            </a:r>
          </a:p>
        </p:txBody>
      </p:sp>
    </p:spTree>
    <p:extLst>
      <p:ext uri="{BB962C8B-B14F-4D97-AF65-F5344CB8AC3E}">
        <p14:creationId xmlns:p14="http://schemas.microsoft.com/office/powerpoint/2010/main" val="29452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1405178"/>
            <a:ext cx="12161838" cy="39288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cho Nam và em chơi thả diều.</a:t>
            </a:r>
          </a:p>
        </p:txBody>
      </p:sp>
    </p:spTree>
    <p:extLst>
      <p:ext uri="{BB962C8B-B14F-4D97-AF65-F5344CB8AC3E}">
        <p14:creationId xmlns:p14="http://schemas.microsoft.com/office/powerpoint/2010/main" val="7892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813719" y="1295400"/>
            <a:ext cx="8915400" cy="39288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 chiều</a:t>
            </a:r>
          </a:p>
        </p:txBody>
      </p:sp>
    </p:spTree>
    <p:extLst>
      <p:ext uri="{BB962C8B-B14F-4D97-AF65-F5344CB8AC3E}">
        <p14:creationId xmlns:p14="http://schemas.microsoft.com/office/powerpoint/2010/main" val="4765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322830"/>
              </p:ext>
            </p:extLst>
          </p:nvPr>
        </p:nvGraphicFramePr>
        <p:xfrm>
          <a:off x="893663" y="2825148"/>
          <a:ext cx="10894362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57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57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57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57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157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6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-18266"/>
            <a:ext cx="12161838" cy="194935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4" y="-194406"/>
            <a:ext cx="1888666" cy="18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75403" y="36691"/>
            <a:ext cx="2319389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5400" b="1">
              <a:solidFill>
                <a:srgbClr val="FF0000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7465" y="179624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FF0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65</a:t>
            </a:r>
            <a:endParaRPr lang="en-US" sz="5300" b="1">
              <a:solidFill>
                <a:srgbClr val="FF000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3117" y="1731429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5400" b="1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349498" y="0"/>
            <a:ext cx="8826288" cy="1501088"/>
          </a:xfrm>
          <a:prstGeom prst="rect">
            <a:avLst/>
          </a:prstGeom>
          <a:solidFill>
            <a:srgbClr val="FFFF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  <a:r>
              <a:rPr lang="vi-VN" sz="54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sz="54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736535" y="2952151"/>
            <a:ext cx="167418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604034" y="2952151"/>
            <a:ext cx="167611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367697" y="2999775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181600" y="2999775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vừng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97406" y="39441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835755" y="3952986"/>
            <a:ext cx="158028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chiên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604034" y="3952986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358966" y="3952986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8122629" y="394417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nhiệm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872799" y="3952986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72254" y="4906197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491467" y="486742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diều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10283" y="486742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yếu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 animBg="1"/>
      <p:bldP spid="39" grpId="0"/>
      <p:bldP spid="61" grpId="0"/>
      <p:bldP spid="25" grpId="0"/>
      <p:bldP spid="26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202</Words>
  <Application>Microsoft Office PowerPoint</Application>
  <PresentationFormat>Custom</PresentationFormat>
  <Paragraphs>79</Paragraphs>
  <Slides>29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Simple Light</vt:lpstr>
      <vt:lpstr>TIẾNG VIỆT 1</vt:lpstr>
      <vt:lpstr>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Trong cuộc sống, chúng ta nên khiêm tốn, lịch sự khi giao tiếp và gặp gỡ; không nên hung hăng, kiêu căng, xem thường người khác.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314</cp:revision>
  <dcterms:created xsi:type="dcterms:W3CDTF">2021-05-08T14:00:55Z</dcterms:created>
  <dcterms:modified xsi:type="dcterms:W3CDTF">2023-12-08T01:20:09Z</dcterms:modified>
</cp:coreProperties>
</file>