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media/audio3.wav" ContentType="audio/x-wav"/>
  <Override PartName="/ppt/media/audio4.wav" ContentType="audio/x-wav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7" r:id="rId1"/>
    <p:sldMasterId id="2147483701" r:id="rId2"/>
    <p:sldMasterId id="2147483731" r:id="rId3"/>
    <p:sldMasterId id="2147483765" r:id="rId4"/>
    <p:sldMasterId id="2147483777" r:id="rId5"/>
  </p:sldMasterIdLst>
  <p:notesMasterIdLst>
    <p:notesMasterId r:id="rId26"/>
  </p:notesMasterIdLst>
  <p:sldIdLst>
    <p:sldId id="432" r:id="rId6"/>
    <p:sldId id="433" r:id="rId7"/>
    <p:sldId id="434" r:id="rId8"/>
    <p:sldId id="431" r:id="rId9"/>
    <p:sldId id="294" r:id="rId10"/>
    <p:sldId id="277" r:id="rId11"/>
    <p:sldId id="435" r:id="rId12"/>
    <p:sldId id="330" r:id="rId13"/>
    <p:sldId id="436" r:id="rId14"/>
    <p:sldId id="331" r:id="rId15"/>
    <p:sldId id="329" r:id="rId16"/>
    <p:sldId id="281" r:id="rId17"/>
    <p:sldId id="437" r:id="rId18"/>
    <p:sldId id="275" r:id="rId19"/>
    <p:sldId id="438" r:id="rId20"/>
    <p:sldId id="334" r:id="rId21"/>
    <p:sldId id="428" r:id="rId22"/>
    <p:sldId id="336" r:id="rId23"/>
    <p:sldId id="429" r:id="rId24"/>
    <p:sldId id="283" r:id="rId25"/>
  </p:sldIdLst>
  <p:sldSz cx="12192000" cy="6858000"/>
  <p:notesSz cx="6858000" cy="9144000"/>
  <p:embeddedFontLst>
    <p:embeddedFont>
      <p:font typeface="Broadway" panose="04040905080B02020502" pitchFamily="82" charset="0"/>
      <p:regular r:id="rId27"/>
    </p:embeddedFont>
    <p:embeddedFont>
      <p:font typeface="Nunito" panose="020B0604020202020204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alibri Light" panose="020F0302020204030204" pitchFamily="34" charset="0"/>
      <p:regular r:id="rId36"/>
      <p:italic r:id="rId37"/>
    </p:embeddedFont>
    <p:embeddedFont>
      <p:font typeface="Wingdings 3" panose="05040102010807070707" pitchFamily="18" charset="2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Garamond" panose="02020404030301010803" pitchFamily="18" charset="0"/>
      <p:regular r:id="rId43"/>
      <p:bold r:id="rId44"/>
      <p: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FF"/>
    <a:srgbClr val="8D410D"/>
    <a:srgbClr val="66CCFF"/>
    <a:srgbClr val="FF0066"/>
    <a:srgbClr val="FF6600"/>
    <a:srgbClr val="00FF00"/>
    <a:srgbClr val="FF00FF"/>
    <a:srgbClr val="CCFF99"/>
    <a:srgbClr val="FFFFFF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89" d="100"/>
          <a:sy n="89" d="100"/>
        </p:scale>
        <p:origin x="2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16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font" Target="fonts/font3.fntdata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font" Target="fonts/font19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A3A9B5-2C7B-49E1-853B-1FB4FBAFF92C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F78140-F083-4FE2-9C77-557CA192A4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66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Thực hiện mỗi phép tính 15 giây.</a:t>
            </a:r>
          </a:p>
        </p:txBody>
      </p:sp>
    </p:spTree>
    <p:extLst>
      <p:ext uri="{BB962C8B-B14F-4D97-AF65-F5344CB8AC3E}">
        <p14:creationId xmlns:p14="http://schemas.microsoft.com/office/powerpoint/2010/main" val="2858424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/>
              <a:t>Thực hiện mỗi phép tính 15 giây.</a:t>
            </a:r>
          </a:p>
        </p:txBody>
      </p:sp>
    </p:spTree>
    <p:extLst>
      <p:ext uri="{BB962C8B-B14F-4D97-AF65-F5344CB8AC3E}">
        <p14:creationId xmlns:p14="http://schemas.microsoft.com/office/powerpoint/2010/main" val="3059350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5C51062-096D-DB44-C1D8-2C16E4FC1F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AC81014-50A0-E16A-108B-3750F15338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0E00D3-A075-C942-0A87-418556E14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E582F99-3CD0-32C6-5443-ECEDB40470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63D67C-70E5-61BE-5A30-E6CC67514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429113-C8FB-4194-8459-AFD48277DF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1581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1EB6F7-FB3E-DDAA-90D3-17C4E3F7D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1F06A8D-1272-3FB6-5A50-782670DDC0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C44A4DD-F612-92E8-E794-94DA24C15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74EFAC2-3D4D-3D68-5D9F-0E63E3D38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A3B719F-3481-C7C4-1A06-78060F0F5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A7F49-FA14-4166-978D-2859263E87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26317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2BE0ED55-9C4A-E5A6-1E47-DFD2787457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A9E1A7F-8C59-42B4-BBF1-29131538B9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E7DBCE2-AA12-5266-113D-3429ADDF3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D4EDF9-B93E-007A-5AD6-C4260894D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BB05F0-1641-A579-DF09-37A32C68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343E4-95E6-4711-AFDF-2107D448E0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7984522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34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050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31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18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034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315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21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8F0FC4-6CDD-8C5A-D219-B63738B5C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C12654-293A-00FF-F4F5-FB6583BE0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57240B-7B64-8CCC-CCFA-A5EF168A6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C18C2C-EB2C-454B-80A1-7768FF95C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96797A-FDC8-BBEA-C56A-52CA8DFC6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A08B8-0922-4107-A2E7-586B0CA894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094773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44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7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7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3" name="Google Shape;73;p48"/>
          <p:cNvSpPr txBox="1">
            <a:spLocks noGrp="1"/>
          </p:cNvSpPr>
          <p:nvPr>
            <p:ph type="body" idx="1"/>
          </p:nvPr>
        </p:nvSpPr>
        <p:spPr>
          <a:xfrm>
            <a:off x="3057084" y="1934551"/>
            <a:ext cx="3084400" cy="23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667"/>
            </a:lvl1pPr>
            <a:lvl2pPr marL="1219170" lvl="1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74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2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55"/>
          <p:cNvSpPr txBox="1">
            <a:spLocks noGrp="1"/>
          </p:cNvSpPr>
          <p:nvPr>
            <p:ph type="title"/>
          </p:nvPr>
        </p:nvSpPr>
        <p:spPr>
          <a:xfrm>
            <a:off x="1246333" y="1413984"/>
            <a:ext cx="5335200" cy="13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1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78" name="Google Shape;78;p55"/>
          <p:cNvGrpSpPr/>
          <p:nvPr/>
        </p:nvGrpSpPr>
        <p:grpSpPr>
          <a:xfrm rot="5400000">
            <a:off x="5985096" y="-1081640"/>
            <a:ext cx="3133747" cy="2806992"/>
            <a:chOff x="-813175" y="1753753"/>
            <a:chExt cx="2701195" cy="2419543"/>
          </a:xfrm>
        </p:grpSpPr>
        <p:sp>
          <p:nvSpPr>
            <p:cNvPr id="79" name="Google Shape;79;p5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80" name="Google Shape;80;p5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81" name="Google Shape;81;p5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82;p5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83;p5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5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5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86;p5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87;p5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88;p5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9" name="Google Shape;89;p5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90" name="Google Shape;90;p5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;p5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2;p5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3;p5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4;p5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" name="Google Shape;95;p5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96" name="Google Shape;96;p5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7;p5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8;p5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9;p5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100;p5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101;p5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102;p5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103;p5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104;p5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105;p5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106;p5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107;p5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108;p5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" name="Google Shape;109;p5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110" name="Google Shape;110;p5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5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5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3" name="Google Shape;113;p5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14" name="Google Shape;114;p5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" name="Google Shape;115;p5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" name="Google Shape;116;p5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7" name="Google Shape;117;p55"/>
          <p:cNvGrpSpPr/>
          <p:nvPr/>
        </p:nvGrpSpPr>
        <p:grpSpPr>
          <a:xfrm rot="5400000">
            <a:off x="-1411604" y="4735176"/>
            <a:ext cx="3133747" cy="2806992"/>
            <a:chOff x="-813175" y="1753753"/>
            <a:chExt cx="2701195" cy="2419543"/>
          </a:xfrm>
        </p:grpSpPr>
        <p:sp>
          <p:nvSpPr>
            <p:cNvPr id="118" name="Google Shape;118;p55"/>
            <p:cNvSpPr/>
            <p:nvPr/>
          </p:nvSpPr>
          <p:spPr>
            <a:xfrm rot="4993106">
              <a:off x="224345" y="1781107"/>
              <a:ext cx="626156" cy="2645767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" name="Google Shape;119;p55"/>
            <p:cNvGrpSpPr/>
            <p:nvPr/>
          </p:nvGrpSpPr>
          <p:grpSpPr>
            <a:xfrm>
              <a:off x="-144996" y="1753753"/>
              <a:ext cx="821067" cy="1785140"/>
              <a:chOff x="5269250" y="2611925"/>
              <a:chExt cx="520750" cy="1132200"/>
            </a:xfrm>
          </p:grpSpPr>
          <p:sp>
            <p:nvSpPr>
              <p:cNvPr id="120" name="Google Shape;120;p55"/>
              <p:cNvSpPr/>
              <p:nvPr/>
            </p:nvSpPr>
            <p:spPr>
              <a:xfrm>
                <a:off x="5269250" y="2611925"/>
                <a:ext cx="520750" cy="1132200"/>
              </a:xfrm>
              <a:custGeom>
                <a:avLst/>
                <a:gdLst/>
                <a:ahLst/>
                <a:cxnLst/>
                <a:rect l="l" t="t" r="r" b="b"/>
                <a:pathLst>
                  <a:path w="20830" h="45288" extrusionOk="0">
                    <a:moveTo>
                      <a:pt x="17134" y="0"/>
                    </a:moveTo>
                    <a:cubicBezTo>
                      <a:pt x="15434" y="1145"/>
                      <a:pt x="13832" y="2878"/>
                      <a:pt x="12458" y="4284"/>
                    </a:cubicBezTo>
                    <a:cubicBezTo>
                      <a:pt x="11706" y="5101"/>
                      <a:pt x="10529" y="6246"/>
                      <a:pt x="10529" y="7227"/>
                    </a:cubicBezTo>
                    <a:cubicBezTo>
                      <a:pt x="10660" y="7946"/>
                      <a:pt x="12033" y="8992"/>
                      <a:pt x="12164" y="9908"/>
                    </a:cubicBezTo>
                    <a:cubicBezTo>
                      <a:pt x="11052" y="9483"/>
                      <a:pt x="10104" y="8339"/>
                      <a:pt x="8960" y="7619"/>
                    </a:cubicBezTo>
                    <a:cubicBezTo>
                      <a:pt x="8077" y="9189"/>
                      <a:pt x="6573" y="10856"/>
                      <a:pt x="6017" y="12720"/>
                    </a:cubicBezTo>
                    <a:cubicBezTo>
                      <a:pt x="5298" y="15336"/>
                      <a:pt x="7194" y="15205"/>
                      <a:pt x="7815" y="17396"/>
                    </a:cubicBezTo>
                    <a:cubicBezTo>
                      <a:pt x="6605" y="17036"/>
                      <a:pt x="5690" y="16382"/>
                      <a:pt x="4611" y="15761"/>
                    </a:cubicBezTo>
                    <a:cubicBezTo>
                      <a:pt x="3303" y="17461"/>
                      <a:pt x="2257" y="20306"/>
                      <a:pt x="1930" y="22497"/>
                    </a:cubicBezTo>
                    <a:cubicBezTo>
                      <a:pt x="2878" y="23183"/>
                      <a:pt x="4186" y="23936"/>
                      <a:pt x="4578" y="24982"/>
                    </a:cubicBezTo>
                    <a:cubicBezTo>
                      <a:pt x="3532" y="24688"/>
                      <a:pt x="2355" y="24361"/>
                      <a:pt x="1112" y="24034"/>
                    </a:cubicBezTo>
                    <a:lnTo>
                      <a:pt x="1112" y="24034"/>
                    </a:lnTo>
                    <a:cubicBezTo>
                      <a:pt x="0" y="27729"/>
                      <a:pt x="1145" y="32372"/>
                      <a:pt x="1570" y="36197"/>
                    </a:cubicBezTo>
                    <a:cubicBezTo>
                      <a:pt x="1962" y="38715"/>
                      <a:pt x="3139" y="42999"/>
                      <a:pt x="4676" y="45255"/>
                    </a:cubicBezTo>
                    <a:lnTo>
                      <a:pt x="4676" y="45287"/>
                    </a:lnTo>
                    <a:cubicBezTo>
                      <a:pt x="9483" y="41723"/>
                      <a:pt x="11281" y="36753"/>
                      <a:pt x="14061" y="31587"/>
                    </a:cubicBezTo>
                    <a:cubicBezTo>
                      <a:pt x="13112" y="30900"/>
                      <a:pt x="11674" y="30246"/>
                      <a:pt x="11216" y="29069"/>
                    </a:cubicBezTo>
                    <a:cubicBezTo>
                      <a:pt x="11385" y="29046"/>
                      <a:pt x="11549" y="29036"/>
                      <a:pt x="11711" y="29036"/>
                    </a:cubicBezTo>
                    <a:cubicBezTo>
                      <a:pt x="12705" y="29036"/>
                      <a:pt x="13580" y="29419"/>
                      <a:pt x="14649" y="29560"/>
                    </a:cubicBezTo>
                    <a:cubicBezTo>
                      <a:pt x="15271" y="27205"/>
                      <a:pt x="16121" y="24884"/>
                      <a:pt x="17102" y="22660"/>
                    </a:cubicBezTo>
                    <a:cubicBezTo>
                      <a:pt x="16088" y="21876"/>
                      <a:pt x="15238" y="20829"/>
                      <a:pt x="14224" y="19848"/>
                    </a:cubicBezTo>
                    <a:cubicBezTo>
                      <a:pt x="14697" y="19754"/>
                      <a:pt x="15123" y="19724"/>
                      <a:pt x="15508" y="19724"/>
                    </a:cubicBezTo>
                    <a:cubicBezTo>
                      <a:pt x="16131" y="19724"/>
                      <a:pt x="16648" y="19801"/>
                      <a:pt x="17086" y="19801"/>
                    </a:cubicBezTo>
                    <a:cubicBezTo>
                      <a:pt x="17966" y="19801"/>
                      <a:pt x="18527" y="19491"/>
                      <a:pt x="18998" y="17625"/>
                    </a:cubicBezTo>
                    <a:cubicBezTo>
                      <a:pt x="19489" y="15663"/>
                      <a:pt x="20012" y="13505"/>
                      <a:pt x="20339" y="11314"/>
                    </a:cubicBezTo>
                    <a:cubicBezTo>
                      <a:pt x="19227" y="10889"/>
                      <a:pt x="17984" y="10758"/>
                      <a:pt x="16873" y="10333"/>
                    </a:cubicBezTo>
                    <a:cubicBezTo>
                      <a:pt x="18213" y="10104"/>
                      <a:pt x="19587" y="10170"/>
                      <a:pt x="20829" y="9843"/>
                    </a:cubicBezTo>
                    <a:cubicBezTo>
                      <a:pt x="20110" y="6867"/>
                      <a:pt x="19064" y="2616"/>
                      <a:pt x="17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" name="Google Shape;121;p55"/>
              <p:cNvSpPr/>
              <p:nvPr/>
            </p:nvSpPr>
            <p:spPr>
              <a:xfrm>
                <a:off x="5375525" y="2730650"/>
                <a:ext cx="309825" cy="998550"/>
              </a:xfrm>
              <a:custGeom>
                <a:avLst/>
                <a:gdLst/>
                <a:ahLst/>
                <a:cxnLst/>
                <a:rect l="l" t="t" r="r" b="b"/>
                <a:pathLst>
                  <a:path w="12393" h="39942" extrusionOk="0">
                    <a:moveTo>
                      <a:pt x="12148" y="1"/>
                    </a:moveTo>
                    <a:cubicBezTo>
                      <a:pt x="12033" y="1"/>
                      <a:pt x="11919" y="74"/>
                      <a:pt x="11902" y="222"/>
                    </a:cubicBezTo>
                    <a:cubicBezTo>
                      <a:pt x="11870" y="2674"/>
                      <a:pt x="10202" y="4865"/>
                      <a:pt x="9156" y="6957"/>
                    </a:cubicBezTo>
                    <a:cubicBezTo>
                      <a:pt x="7979" y="9344"/>
                      <a:pt x="6998" y="11862"/>
                      <a:pt x="6278" y="14413"/>
                    </a:cubicBezTo>
                    <a:cubicBezTo>
                      <a:pt x="5494" y="17127"/>
                      <a:pt x="4872" y="19873"/>
                      <a:pt x="4218" y="22587"/>
                    </a:cubicBezTo>
                    <a:cubicBezTo>
                      <a:pt x="3564" y="25301"/>
                      <a:pt x="2747" y="27852"/>
                      <a:pt x="1864" y="30467"/>
                    </a:cubicBezTo>
                    <a:cubicBezTo>
                      <a:pt x="883" y="33476"/>
                      <a:pt x="0" y="36549"/>
                      <a:pt x="66" y="39721"/>
                    </a:cubicBezTo>
                    <a:cubicBezTo>
                      <a:pt x="82" y="39868"/>
                      <a:pt x="196" y="39942"/>
                      <a:pt x="311" y="39942"/>
                    </a:cubicBezTo>
                    <a:cubicBezTo>
                      <a:pt x="425" y="39942"/>
                      <a:pt x="540" y="39868"/>
                      <a:pt x="556" y="39721"/>
                    </a:cubicBezTo>
                    <a:cubicBezTo>
                      <a:pt x="491" y="36844"/>
                      <a:pt x="1243" y="34064"/>
                      <a:pt x="2126" y="31350"/>
                    </a:cubicBezTo>
                    <a:cubicBezTo>
                      <a:pt x="3008" y="28604"/>
                      <a:pt x="3891" y="26020"/>
                      <a:pt x="4578" y="23274"/>
                    </a:cubicBezTo>
                    <a:cubicBezTo>
                      <a:pt x="5853" y="17911"/>
                      <a:pt x="7030" y="12483"/>
                      <a:pt x="9450" y="7481"/>
                    </a:cubicBezTo>
                    <a:cubicBezTo>
                      <a:pt x="10562" y="5192"/>
                      <a:pt x="12360" y="2870"/>
                      <a:pt x="12393" y="222"/>
                    </a:cubicBezTo>
                    <a:cubicBezTo>
                      <a:pt x="12377" y="74"/>
                      <a:pt x="12262" y="1"/>
                      <a:pt x="12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55"/>
              <p:cNvSpPr/>
              <p:nvPr/>
            </p:nvSpPr>
            <p:spPr>
              <a:xfrm>
                <a:off x="5600650" y="2767750"/>
                <a:ext cx="114650" cy="87200"/>
              </a:xfrm>
              <a:custGeom>
                <a:avLst/>
                <a:gdLst/>
                <a:ahLst/>
                <a:cxnLst/>
                <a:rect l="l" t="t" r="r" b="b"/>
                <a:pathLst>
                  <a:path w="4586" h="3488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314" y="1353"/>
                      <a:pt x="739" y="2400"/>
                      <a:pt x="1295" y="3348"/>
                    </a:cubicBezTo>
                    <a:cubicBezTo>
                      <a:pt x="1322" y="3429"/>
                      <a:pt x="1415" y="3487"/>
                      <a:pt x="1502" y="3487"/>
                    </a:cubicBezTo>
                    <a:cubicBezTo>
                      <a:pt x="1521" y="3487"/>
                      <a:pt x="1539" y="3485"/>
                      <a:pt x="1557" y="3479"/>
                    </a:cubicBezTo>
                    <a:cubicBezTo>
                      <a:pt x="2570" y="3119"/>
                      <a:pt x="3519" y="2596"/>
                      <a:pt x="4369" y="1942"/>
                    </a:cubicBezTo>
                    <a:cubicBezTo>
                      <a:pt x="4586" y="1807"/>
                      <a:pt x="4443" y="1469"/>
                      <a:pt x="4239" y="1469"/>
                    </a:cubicBezTo>
                    <a:cubicBezTo>
                      <a:pt x="4197" y="1469"/>
                      <a:pt x="4152" y="1483"/>
                      <a:pt x="4107" y="1517"/>
                    </a:cubicBezTo>
                    <a:cubicBezTo>
                      <a:pt x="3346" y="2095"/>
                      <a:pt x="2500" y="2560"/>
                      <a:pt x="1622" y="2912"/>
                    </a:cubicBezTo>
                    <a:lnTo>
                      <a:pt x="1622" y="2912"/>
                    </a:lnTo>
                    <a:cubicBezTo>
                      <a:pt x="1144" y="2047"/>
                      <a:pt x="755" y="1126"/>
                      <a:pt x="510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55"/>
              <p:cNvSpPr/>
              <p:nvPr/>
            </p:nvSpPr>
            <p:spPr>
              <a:xfrm>
                <a:off x="5514125" y="2889900"/>
                <a:ext cx="183650" cy="111475"/>
              </a:xfrm>
              <a:custGeom>
                <a:avLst/>
                <a:gdLst/>
                <a:ahLst/>
                <a:cxnLst/>
                <a:rect l="l" t="t" r="r" b="b"/>
                <a:pathLst>
                  <a:path w="7346" h="4459" extrusionOk="0">
                    <a:moveTo>
                      <a:pt x="351" y="1"/>
                    </a:moveTo>
                    <a:cubicBezTo>
                      <a:pt x="183" y="1"/>
                      <a:pt x="0" y="188"/>
                      <a:pt x="113" y="391"/>
                    </a:cubicBezTo>
                    <a:cubicBezTo>
                      <a:pt x="734" y="1666"/>
                      <a:pt x="1192" y="3072"/>
                      <a:pt x="1879" y="4348"/>
                    </a:cubicBezTo>
                    <a:cubicBezTo>
                      <a:pt x="1928" y="4421"/>
                      <a:pt x="1995" y="4458"/>
                      <a:pt x="2081" y="4458"/>
                    </a:cubicBezTo>
                    <a:cubicBezTo>
                      <a:pt x="2110" y="4458"/>
                      <a:pt x="2140" y="4454"/>
                      <a:pt x="2173" y="4446"/>
                    </a:cubicBezTo>
                    <a:cubicBezTo>
                      <a:pt x="3906" y="3988"/>
                      <a:pt x="5574" y="3269"/>
                      <a:pt x="7143" y="2386"/>
                    </a:cubicBezTo>
                    <a:cubicBezTo>
                      <a:pt x="7345" y="2212"/>
                      <a:pt x="7190" y="1911"/>
                      <a:pt x="6971" y="1911"/>
                    </a:cubicBezTo>
                    <a:cubicBezTo>
                      <a:pt x="6942" y="1911"/>
                      <a:pt x="6912" y="1917"/>
                      <a:pt x="6882" y="1928"/>
                    </a:cubicBezTo>
                    <a:cubicBezTo>
                      <a:pt x="5403" y="2777"/>
                      <a:pt x="3864" y="3445"/>
                      <a:pt x="2235" y="3902"/>
                    </a:cubicBezTo>
                    <a:lnTo>
                      <a:pt x="2235" y="3902"/>
                    </a:lnTo>
                    <a:cubicBezTo>
                      <a:pt x="1576" y="2677"/>
                      <a:pt x="1161" y="1344"/>
                      <a:pt x="538" y="130"/>
                    </a:cubicBezTo>
                    <a:cubicBezTo>
                      <a:pt x="498" y="38"/>
                      <a:pt x="426" y="1"/>
                      <a:pt x="3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" name="Google Shape;124;p55"/>
              <p:cNvSpPr/>
              <p:nvPr/>
            </p:nvSpPr>
            <p:spPr>
              <a:xfrm>
                <a:off x="5488175" y="3009725"/>
                <a:ext cx="135550" cy="113975"/>
              </a:xfrm>
              <a:custGeom>
                <a:avLst/>
                <a:gdLst/>
                <a:ahLst/>
                <a:cxnLst/>
                <a:rect l="l" t="t" r="r" b="b"/>
                <a:pathLst>
                  <a:path w="5422" h="4559" extrusionOk="0">
                    <a:moveTo>
                      <a:pt x="275" y="1"/>
                    </a:moveTo>
                    <a:cubicBezTo>
                      <a:pt x="133" y="1"/>
                      <a:pt x="1" y="114"/>
                      <a:pt x="39" y="307"/>
                    </a:cubicBezTo>
                    <a:cubicBezTo>
                      <a:pt x="399" y="1713"/>
                      <a:pt x="857" y="3086"/>
                      <a:pt x="1413" y="4459"/>
                    </a:cubicBezTo>
                    <a:cubicBezTo>
                      <a:pt x="1455" y="4523"/>
                      <a:pt x="1538" y="4559"/>
                      <a:pt x="1627" y="4559"/>
                    </a:cubicBezTo>
                    <a:cubicBezTo>
                      <a:pt x="1676" y="4559"/>
                      <a:pt x="1726" y="4548"/>
                      <a:pt x="1772" y="4525"/>
                    </a:cubicBezTo>
                    <a:cubicBezTo>
                      <a:pt x="2851" y="3707"/>
                      <a:pt x="4028" y="3053"/>
                      <a:pt x="5173" y="2367"/>
                    </a:cubicBezTo>
                    <a:cubicBezTo>
                      <a:pt x="5421" y="2201"/>
                      <a:pt x="5274" y="1872"/>
                      <a:pt x="5044" y="1872"/>
                    </a:cubicBezTo>
                    <a:cubicBezTo>
                      <a:pt x="5002" y="1872"/>
                      <a:pt x="4957" y="1884"/>
                      <a:pt x="4911" y="1909"/>
                    </a:cubicBezTo>
                    <a:cubicBezTo>
                      <a:pt x="3853" y="2574"/>
                      <a:pt x="2767" y="3183"/>
                      <a:pt x="1756" y="3918"/>
                    </a:cubicBezTo>
                    <a:lnTo>
                      <a:pt x="1756" y="3918"/>
                    </a:lnTo>
                    <a:cubicBezTo>
                      <a:pt x="1256" y="2670"/>
                      <a:pt x="864" y="1423"/>
                      <a:pt x="530" y="176"/>
                    </a:cubicBezTo>
                    <a:cubicBezTo>
                      <a:pt x="476" y="55"/>
                      <a:pt x="373" y="1"/>
                      <a:pt x="2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" name="Google Shape;125;p55"/>
              <p:cNvSpPr/>
              <p:nvPr/>
            </p:nvSpPr>
            <p:spPr>
              <a:xfrm>
                <a:off x="5411050" y="3114850"/>
                <a:ext cx="205350" cy="166000"/>
              </a:xfrm>
              <a:custGeom>
                <a:avLst/>
                <a:gdLst/>
                <a:ahLst/>
                <a:cxnLst/>
                <a:rect l="l" t="t" r="r" b="b"/>
                <a:pathLst>
                  <a:path w="8214" h="6640" extrusionOk="0">
                    <a:moveTo>
                      <a:pt x="360" y="1"/>
                    </a:moveTo>
                    <a:cubicBezTo>
                      <a:pt x="177" y="1"/>
                      <a:pt x="1" y="201"/>
                      <a:pt x="116" y="385"/>
                    </a:cubicBezTo>
                    <a:lnTo>
                      <a:pt x="149" y="385"/>
                    </a:lnTo>
                    <a:cubicBezTo>
                      <a:pt x="1359" y="2282"/>
                      <a:pt x="1882" y="4538"/>
                      <a:pt x="2993" y="6500"/>
                    </a:cubicBezTo>
                    <a:cubicBezTo>
                      <a:pt x="3047" y="6581"/>
                      <a:pt x="3145" y="6639"/>
                      <a:pt x="3233" y="6639"/>
                    </a:cubicBezTo>
                    <a:cubicBezTo>
                      <a:pt x="3252" y="6639"/>
                      <a:pt x="3270" y="6636"/>
                      <a:pt x="3288" y="6631"/>
                    </a:cubicBezTo>
                    <a:cubicBezTo>
                      <a:pt x="4955" y="5977"/>
                      <a:pt x="6525" y="5159"/>
                      <a:pt x="7996" y="4146"/>
                    </a:cubicBezTo>
                    <a:cubicBezTo>
                      <a:pt x="8213" y="4010"/>
                      <a:pt x="8071" y="3672"/>
                      <a:pt x="7866" y="3672"/>
                    </a:cubicBezTo>
                    <a:cubicBezTo>
                      <a:pt x="7824" y="3672"/>
                      <a:pt x="7780" y="3687"/>
                      <a:pt x="7735" y="3720"/>
                    </a:cubicBezTo>
                    <a:cubicBezTo>
                      <a:pt x="6347" y="4667"/>
                      <a:pt x="4868" y="5461"/>
                      <a:pt x="3327" y="6073"/>
                    </a:cubicBezTo>
                    <a:lnTo>
                      <a:pt x="3327" y="6073"/>
                    </a:lnTo>
                    <a:cubicBezTo>
                      <a:pt x="2277" y="4151"/>
                      <a:pt x="1750" y="1967"/>
                      <a:pt x="574" y="124"/>
                    </a:cubicBezTo>
                    <a:cubicBezTo>
                      <a:pt x="516" y="36"/>
                      <a:pt x="437" y="1"/>
                      <a:pt x="3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" name="Google Shape;126;p55"/>
              <p:cNvSpPr/>
              <p:nvPr/>
            </p:nvSpPr>
            <p:spPr>
              <a:xfrm>
                <a:off x="5372575" y="3295825"/>
                <a:ext cx="183550" cy="154825"/>
              </a:xfrm>
              <a:custGeom>
                <a:avLst/>
                <a:gdLst/>
                <a:ahLst/>
                <a:cxnLst/>
                <a:rect l="l" t="t" r="r" b="b"/>
                <a:pathLst>
                  <a:path w="7342" h="6193" extrusionOk="0">
                    <a:moveTo>
                      <a:pt x="279" y="1"/>
                    </a:moveTo>
                    <a:cubicBezTo>
                      <a:pt x="141" y="1"/>
                      <a:pt x="1" y="114"/>
                      <a:pt x="20" y="307"/>
                    </a:cubicBezTo>
                    <a:cubicBezTo>
                      <a:pt x="543" y="2334"/>
                      <a:pt x="1393" y="4296"/>
                      <a:pt x="2505" y="6095"/>
                    </a:cubicBezTo>
                    <a:cubicBezTo>
                      <a:pt x="2538" y="6160"/>
                      <a:pt x="2636" y="6193"/>
                      <a:pt x="2734" y="6193"/>
                    </a:cubicBezTo>
                    <a:cubicBezTo>
                      <a:pt x="4238" y="5997"/>
                      <a:pt x="5677" y="5572"/>
                      <a:pt x="7083" y="4950"/>
                    </a:cubicBezTo>
                    <a:cubicBezTo>
                      <a:pt x="7341" y="4836"/>
                      <a:pt x="7172" y="4469"/>
                      <a:pt x="6927" y="4469"/>
                    </a:cubicBezTo>
                    <a:cubicBezTo>
                      <a:pt x="6893" y="4469"/>
                      <a:pt x="6858" y="4476"/>
                      <a:pt x="6821" y="4493"/>
                    </a:cubicBezTo>
                    <a:cubicBezTo>
                      <a:pt x="5555" y="5094"/>
                      <a:pt x="4228" y="5481"/>
                      <a:pt x="2869" y="5683"/>
                    </a:cubicBezTo>
                    <a:lnTo>
                      <a:pt x="2869" y="5683"/>
                    </a:lnTo>
                    <a:cubicBezTo>
                      <a:pt x="1805" y="3960"/>
                      <a:pt x="1019" y="2114"/>
                      <a:pt x="511" y="176"/>
                    </a:cubicBezTo>
                    <a:cubicBezTo>
                      <a:pt x="470" y="56"/>
                      <a:pt x="375" y="1"/>
                      <a:pt x="27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" name="Google Shape;127;p55"/>
              <p:cNvSpPr/>
              <p:nvPr/>
            </p:nvSpPr>
            <p:spPr>
              <a:xfrm>
                <a:off x="5353925" y="3462025"/>
                <a:ext cx="150050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3908" extrusionOk="0">
                    <a:moveTo>
                      <a:pt x="308" y="0"/>
                    </a:moveTo>
                    <a:cubicBezTo>
                      <a:pt x="149" y="0"/>
                      <a:pt x="0" y="119"/>
                      <a:pt x="79" y="297"/>
                    </a:cubicBezTo>
                    <a:lnTo>
                      <a:pt x="79" y="330"/>
                    </a:lnTo>
                    <a:cubicBezTo>
                      <a:pt x="308" y="885"/>
                      <a:pt x="439" y="1474"/>
                      <a:pt x="603" y="2063"/>
                    </a:cubicBezTo>
                    <a:cubicBezTo>
                      <a:pt x="766" y="2553"/>
                      <a:pt x="962" y="3240"/>
                      <a:pt x="1420" y="3599"/>
                    </a:cubicBezTo>
                    <a:cubicBezTo>
                      <a:pt x="1724" y="3831"/>
                      <a:pt x="2095" y="3908"/>
                      <a:pt x="2477" y="3908"/>
                    </a:cubicBezTo>
                    <a:cubicBezTo>
                      <a:pt x="2794" y="3908"/>
                      <a:pt x="3118" y="3855"/>
                      <a:pt x="3415" y="3796"/>
                    </a:cubicBezTo>
                    <a:cubicBezTo>
                      <a:pt x="4199" y="3599"/>
                      <a:pt x="4951" y="3371"/>
                      <a:pt x="5704" y="3076"/>
                    </a:cubicBezTo>
                    <a:cubicBezTo>
                      <a:pt x="6001" y="2987"/>
                      <a:pt x="5920" y="2573"/>
                      <a:pt x="5656" y="2573"/>
                    </a:cubicBezTo>
                    <a:cubicBezTo>
                      <a:pt x="5630" y="2573"/>
                      <a:pt x="5602" y="2577"/>
                      <a:pt x="5573" y="2586"/>
                    </a:cubicBezTo>
                    <a:cubicBezTo>
                      <a:pt x="4919" y="2815"/>
                      <a:pt x="4232" y="3076"/>
                      <a:pt x="3545" y="3240"/>
                    </a:cubicBezTo>
                    <a:cubicBezTo>
                      <a:pt x="3235" y="3313"/>
                      <a:pt x="2843" y="3406"/>
                      <a:pt x="2472" y="3406"/>
                    </a:cubicBezTo>
                    <a:cubicBezTo>
                      <a:pt x="2179" y="3406"/>
                      <a:pt x="1898" y="3348"/>
                      <a:pt x="1682" y="3174"/>
                    </a:cubicBezTo>
                    <a:cubicBezTo>
                      <a:pt x="1518" y="3011"/>
                      <a:pt x="1420" y="2815"/>
                      <a:pt x="1355" y="2618"/>
                    </a:cubicBezTo>
                    <a:cubicBezTo>
                      <a:pt x="1224" y="2324"/>
                      <a:pt x="1126" y="2030"/>
                      <a:pt x="1060" y="1736"/>
                    </a:cubicBezTo>
                    <a:cubicBezTo>
                      <a:pt x="897" y="1212"/>
                      <a:pt x="766" y="689"/>
                      <a:pt x="570" y="166"/>
                    </a:cubicBezTo>
                    <a:cubicBezTo>
                      <a:pt x="518" y="50"/>
                      <a:pt x="411" y="0"/>
                      <a:pt x="30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8" name="Google Shape;128;p55"/>
            <p:cNvGrpSpPr/>
            <p:nvPr/>
          </p:nvGrpSpPr>
          <p:grpSpPr>
            <a:xfrm rot="5165891">
              <a:off x="-51172" y="2432185"/>
              <a:ext cx="1070081" cy="1187666"/>
              <a:chOff x="6073625" y="2772425"/>
              <a:chExt cx="837925" cy="930000"/>
            </a:xfrm>
          </p:grpSpPr>
          <p:sp>
            <p:nvSpPr>
              <p:cNvPr id="129" name="Google Shape;129;p55"/>
              <p:cNvSpPr/>
              <p:nvPr/>
            </p:nvSpPr>
            <p:spPr>
              <a:xfrm>
                <a:off x="6073625" y="2772425"/>
                <a:ext cx="837925" cy="930000"/>
              </a:xfrm>
              <a:custGeom>
                <a:avLst/>
                <a:gdLst/>
                <a:ahLst/>
                <a:cxnLst/>
                <a:rect l="l" t="t" r="r" b="b"/>
                <a:pathLst>
                  <a:path w="33517" h="37200" extrusionOk="0">
                    <a:moveTo>
                      <a:pt x="2277" y="1"/>
                    </a:moveTo>
                    <a:cubicBezTo>
                      <a:pt x="1494" y="1"/>
                      <a:pt x="733" y="50"/>
                      <a:pt x="1" y="153"/>
                    </a:cubicBezTo>
                    <a:cubicBezTo>
                      <a:pt x="1" y="9864"/>
                      <a:pt x="4546" y="33930"/>
                      <a:pt x="32176" y="37200"/>
                    </a:cubicBezTo>
                    <a:cubicBezTo>
                      <a:pt x="33516" y="30399"/>
                      <a:pt x="32176" y="21668"/>
                      <a:pt x="29167" y="15390"/>
                    </a:cubicBezTo>
                    <a:cubicBezTo>
                      <a:pt x="25143" y="7584"/>
                      <a:pt x="11991" y="1"/>
                      <a:pt x="227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" name="Google Shape;130;p55"/>
              <p:cNvSpPr/>
              <p:nvPr/>
            </p:nvSpPr>
            <p:spPr>
              <a:xfrm>
                <a:off x="6202150" y="2858025"/>
                <a:ext cx="677700" cy="830775"/>
              </a:xfrm>
              <a:custGeom>
                <a:avLst/>
                <a:gdLst/>
                <a:ahLst/>
                <a:cxnLst/>
                <a:rect l="l" t="t" r="r" b="b"/>
                <a:pathLst>
                  <a:path w="27108" h="33231" extrusionOk="0">
                    <a:moveTo>
                      <a:pt x="360" y="0"/>
                    </a:moveTo>
                    <a:cubicBezTo>
                      <a:pt x="191" y="0"/>
                      <a:pt x="1" y="188"/>
                      <a:pt x="91" y="391"/>
                    </a:cubicBezTo>
                    <a:cubicBezTo>
                      <a:pt x="1072" y="2549"/>
                      <a:pt x="3132" y="3988"/>
                      <a:pt x="4636" y="5721"/>
                    </a:cubicBezTo>
                    <a:cubicBezTo>
                      <a:pt x="6500" y="7879"/>
                      <a:pt x="8298" y="10037"/>
                      <a:pt x="10097" y="12260"/>
                    </a:cubicBezTo>
                    <a:cubicBezTo>
                      <a:pt x="13661" y="16707"/>
                      <a:pt x="17552" y="20860"/>
                      <a:pt x="21018" y="25340"/>
                    </a:cubicBezTo>
                    <a:cubicBezTo>
                      <a:pt x="22947" y="27858"/>
                      <a:pt x="24811" y="30441"/>
                      <a:pt x="26544" y="33122"/>
                    </a:cubicBezTo>
                    <a:cubicBezTo>
                      <a:pt x="26592" y="33199"/>
                      <a:pt x="26665" y="33230"/>
                      <a:pt x="26740" y="33230"/>
                    </a:cubicBezTo>
                    <a:cubicBezTo>
                      <a:pt x="26920" y="33230"/>
                      <a:pt x="27108" y="33045"/>
                      <a:pt x="26969" y="32860"/>
                    </a:cubicBezTo>
                    <a:lnTo>
                      <a:pt x="26969" y="32828"/>
                    </a:lnTo>
                    <a:cubicBezTo>
                      <a:pt x="23896" y="28119"/>
                      <a:pt x="20495" y="23639"/>
                      <a:pt x="16833" y="19389"/>
                    </a:cubicBezTo>
                    <a:cubicBezTo>
                      <a:pt x="15002" y="17231"/>
                      <a:pt x="13072" y="15138"/>
                      <a:pt x="11307" y="12914"/>
                    </a:cubicBezTo>
                    <a:cubicBezTo>
                      <a:pt x="9508" y="10724"/>
                      <a:pt x="7775" y="8467"/>
                      <a:pt x="5879" y="6375"/>
                    </a:cubicBezTo>
                    <a:cubicBezTo>
                      <a:pt x="4963" y="5328"/>
                      <a:pt x="4048" y="4347"/>
                      <a:pt x="3067" y="3367"/>
                    </a:cubicBezTo>
                    <a:cubicBezTo>
                      <a:pt x="2119" y="2418"/>
                      <a:pt x="1105" y="1405"/>
                      <a:pt x="549" y="129"/>
                    </a:cubicBezTo>
                    <a:cubicBezTo>
                      <a:pt x="508" y="38"/>
                      <a:pt x="437" y="0"/>
                      <a:pt x="36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" name="Google Shape;131;p55"/>
              <p:cNvSpPr/>
              <p:nvPr/>
            </p:nvSpPr>
            <p:spPr>
              <a:xfrm>
                <a:off x="6166500" y="2859000"/>
                <a:ext cx="206350" cy="188800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7552" extrusionOk="0">
                    <a:moveTo>
                      <a:pt x="8008" y="0"/>
                    </a:moveTo>
                    <a:cubicBezTo>
                      <a:pt x="7893" y="0"/>
                      <a:pt x="7779" y="74"/>
                      <a:pt x="7763" y="221"/>
                    </a:cubicBezTo>
                    <a:lnTo>
                      <a:pt x="7763" y="6990"/>
                    </a:lnTo>
                    <a:lnTo>
                      <a:pt x="7763" y="6990"/>
                    </a:lnTo>
                    <a:cubicBezTo>
                      <a:pt x="5340" y="6458"/>
                      <a:pt x="2889" y="5954"/>
                      <a:pt x="438" y="5420"/>
                    </a:cubicBezTo>
                    <a:cubicBezTo>
                      <a:pt x="418" y="5416"/>
                      <a:pt x="398" y="5414"/>
                      <a:pt x="379" y="5414"/>
                    </a:cubicBezTo>
                    <a:cubicBezTo>
                      <a:pt x="97" y="5414"/>
                      <a:pt x="1" y="5849"/>
                      <a:pt x="307" y="5911"/>
                    </a:cubicBezTo>
                    <a:cubicBezTo>
                      <a:pt x="2858" y="6467"/>
                      <a:pt x="5408" y="6990"/>
                      <a:pt x="7926" y="7546"/>
                    </a:cubicBezTo>
                    <a:cubicBezTo>
                      <a:pt x="7947" y="7550"/>
                      <a:pt x="7968" y="7552"/>
                      <a:pt x="7989" y="7552"/>
                    </a:cubicBezTo>
                    <a:cubicBezTo>
                      <a:pt x="8129" y="7552"/>
                      <a:pt x="8253" y="7459"/>
                      <a:pt x="8253" y="7317"/>
                    </a:cubicBezTo>
                    <a:lnTo>
                      <a:pt x="8253" y="221"/>
                    </a:lnTo>
                    <a:cubicBezTo>
                      <a:pt x="8237" y="74"/>
                      <a:pt x="8122" y="0"/>
                      <a:pt x="800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" name="Google Shape;132;p55"/>
              <p:cNvSpPr/>
              <p:nvPr/>
            </p:nvSpPr>
            <p:spPr>
              <a:xfrm>
                <a:off x="6214675" y="2967100"/>
                <a:ext cx="322075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2883" h="9770" extrusionOk="0">
                    <a:moveTo>
                      <a:pt x="12645" y="1"/>
                    </a:moveTo>
                    <a:cubicBezTo>
                      <a:pt x="12522" y="1"/>
                      <a:pt x="12392" y="83"/>
                      <a:pt x="12375" y="246"/>
                    </a:cubicBezTo>
                    <a:cubicBezTo>
                      <a:pt x="12089" y="3265"/>
                      <a:pt x="11587" y="6222"/>
                      <a:pt x="11049" y="9208"/>
                    </a:cubicBezTo>
                    <a:lnTo>
                      <a:pt x="11049" y="9208"/>
                    </a:lnTo>
                    <a:cubicBezTo>
                      <a:pt x="7542" y="8426"/>
                      <a:pt x="3976" y="7916"/>
                      <a:pt x="440" y="7374"/>
                    </a:cubicBezTo>
                    <a:cubicBezTo>
                      <a:pt x="420" y="7370"/>
                      <a:pt x="400" y="7368"/>
                      <a:pt x="382" y="7368"/>
                    </a:cubicBezTo>
                    <a:cubicBezTo>
                      <a:pt x="99" y="7368"/>
                      <a:pt x="1" y="7803"/>
                      <a:pt x="277" y="7865"/>
                    </a:cubicBezTo>
                    <a:cubicBezTo>
                      <a:pt x="3939" y="8421"/>
                      <a:pt x="7601" y="8944"/>
                      <a:pt x="11198" y="9761"/>
                    </a:cubicBezTo>
                    <a:cubicBezTo>
                      <a:pt x="11221" y="9767"/>
                      <a:pt x="11243" y="9770"/>
                      <a:pt x="11265" y="9770"/>
                    </a:cubicBezTo>
                    <a:cubicBezTo>
                      <a:pt x="11371" y="9770"/>
                      <a:pt x="11465" y="9706"/>
                      <a:pt x="11492" y="9598"/>
                    </a:cubicBezTo>
                    <a:cubicBezTo>
                      <a:pt x="12081" y="6491"/>
                      <a:pt x="12571" y="3385"/>
                      <a:pt x="12866" y="246"/>
                    </a:cubicBezTo>
                    <a:cubicBezTo>
                      <a:pt x="12882" y="83"/>
                      <a:pt x="12768" y="1"/>
                      <a:pt x="126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" name="Google Shape;133;p55"/>
              <p:cNvSpPr/>
              <p:nvPr/>
            </p:nvSpPr>
            <p:spPr>
              <a:xfrm>
                <a:off x="6311500" y="3103375"/>
                <a:ext cx="383250" cy="278625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1145" extrusionOk="0">
                    <a:moveTo>
                      <a:pt x="15026" y="1"/>
                    </a:moveTo>
                    <a:cubicBezTo>
                      <a:pt x="14923" y="1"/>
                      <a:pt x="14820" y="58"/>
                      <a:pt x="14780" y="190"/>
                    </a:cubicBezTo>
                    <a:cubicBezTo>
                      <a:pt x="13658" y="3556"/>
                      <a:pt x="13165" y="7110"/>
                      <a:pt x="12622" y="10606"/>
                    </a:cubicBezTo>
                    <a:lnTo>
                      <a:pt x="12622" y="10606"/>
                    </a:lnTo>
                    <a:cubicBezTo>
                      <a:pt x="8513" y="10339"/>
                      <a:pt x="4404" y="9804"/>
                      <a:pt x="295" y="9804"/>
                    </a:cubicBezTo>
                    <a:cubicBezTo>
                      <a:pt x="1" y="9836"/>
                      <a:pt x="1" y="10294"/>
                      <a:pt x="295" y="10327"/>
                    </a:cubicBezTo>
                    <a:cubicBezTo>
                      <a:pt x="4480" y="10327"/>
                      <a:pt x="8666" y="10850"/>
                      <a:pt x="12851" y="11144"/>
                    </a:cubicBezTo>
                    <a:cubicBezTo>
                      <a:pt x="12949" y="11144"/>
                      <a:pt x="13047" y="11046"/>
                      <a:pt x="13080" y="10948"/>
                    </a:cubicBezTo>
                    <a:cubicBezTo>
                      <a:pt x="13636" y="7384"/>
                      <a:pt x="14126" y="3754"/>
                      <a:pt x="15271" y="321"/>
                    </a:cubicBezTo>
                    <a:cubicBezTo>
                      <a:pt x="15329" y="126"/>
                      <a:pt x="15179" y="1"/>
                      <a:pt x="150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4" name="Google Shape;134;p55"/>
            <p:cNvGrpSpPr/>
            <p:nvPr/>
          </p:nvGrpSpPr>
          <p:grpSpPr>
            <a:xfrm rot="4398606">
              <a:off x="-2434" y="2904431"/>
              <a:ext cx="1017753" cy="1214156"/>
              <a:chOff x="3711575" y="2879575"/>
              <a:chExt cx="753325" cy="898700"/>
            </a:xfrm>
          </p:grpSpPr>
          <p:sp>
            <p:nvSpPr>
              <p:cNvPr id="135" name="Google Shape;135;p55"/>
              <p:cNvSpPr/>
              <p:nvPr/>
            </p:nvSpPr>
            <p:spPr>
              <a:xfrm>
                <a:off x="3711575" y="2990850"/>
                <a:ext cx="667200" cy="787425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6" name="Google Shape;136;p55"/>
              <p:cNvSpPr/>
              <p:nvPr/>
            </p:nvSpPr>
            <p:spPr>
              <a:xfrm>
                <a:off x="3960350" y="2931500"/>
                <a:ext cx="151250" cy="476475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" name="Google Shape;137;p55"/>
              <p:cNvSpPr/>
              <p:nvPr/>
            </p:nvSpPr>
            <p:spPr>
              <a:xfrm>
                <a:off x="3965050" y="3140425"/>
                <a:ext cx="445450" cy="274450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" name="Google Shape;138;p55"/>
              <p:cNvSpPr/>
              <p:nvPr/>
            </p:nvSpPr>
            <p:spPr>
              <a:xfrm>
                <a:off x="4128250" y="2933175"/>
                <a:ext cx="111725" cy="258175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9" name="Google Shape;139;p55"/>
              <p:cNvSpPr/>
              <p:nvPr/>
            </p:nvSpPr>
            <p:spPr>
              <a:xfrm>
                <a:off x="4235825" y="3062775"/>
                <a:ext cx="200150" cy="52475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0" name="Google Shape;140;p55"/>
              <p:cNvSpPr/>
              <p:nvPr/>
            </p:nvSpPr>
            <p:spPr>
              <a:xfrm>
                <a:off x="4285700" y="2902300"/>
                <a:ext cx="70900" cy="150900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1" name="Google Shape;141;p55"/>
              <p:cNvSpPr/>
              <p:nvPr/>
            </p:nvSpPr>
            <p:spPr>
              <a:xfrm>
                <a:off x="4068400" y="2918450"/>
                <a:ext cx="58050" cy="450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55"/>
              <p:cNvSpPr/>
              <p:nvPr/>
            </p:nvSpPr>
            <p:spPr>
              <a:xfrm>
                <a:off x="4202475" y="2907850"/>
                <a:ext cx="5805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55"/>
              <p:cNvSpPr/>
              <p:nvPr/>
            </p:nvSpPr>
            <p:spPr>
              <a:xfrm>
                <a:off x="4312850" y="2879575"/>
                <a:ext cx="67125" cy="48750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" name="Google Shape;144;p55"/>
              <p:cNvSpPr/>
              <p:nvPr/>
            </p:nvSpPr>
            <p:spPr>
              <a:xfrm>
                <a:off x="4352875" y="2969150"/>
                <a:ext cx="58075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" name="Google Shape;145;p55"/>
              <p:cNvSpPr/>
              <p:nvPr/>
            </p:nvSpPr>
            <p:spPr>
              <a:xfrm>
                <a:off x="4407100" y="3037800"/>
                <a:ext cx="5780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" name="Google Shape;146;p55"/>
              <p:cNvSpPr/>
              <p:nvPr/>
            </p:nvSpPr>
            <p:spPr>
              <a:xfrm>
                <a:off x="4375225" y="3127725"/>
                <a:ext cx="583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" name="Google Shape;147;p55"/>
              <p:cNvSpPr/>
              <p:nvPr/>
            </p:nvSpPr>
            <p:spPr>
              <a:xfrm>
                <a:off x="4267050" y="3027175"/>
                <a:ext cx="580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48" name="Google Shape;148;p55"/>
            <p:cNvGrpSpPr/>
            <p:nvPr/>
          </p:nvGrpSpPr>
          <p:grpSpPr>
            <a:xfrm>
              <a:off x="743200" y="2185888"/>
              <a:ext cx="113650" cy="99750"/>
              <a:chOff x="5042000" y="1255775"/>
              <a:chExt cx="113650" cy="99750"/>
            </a:xfrm>
          </p:grpSpPr>
          <p:sp>
            <p:nvSpPr>
              <p:cNvPr id="149" name="Google Shape;149;p5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" name="Google Shape;150;p5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5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2" name="Google Shape;152;p55"/>
            <p:cNvGrpSpPr/>
            <p:nvPr/>
          </p:nvGrpSpPr>
          <p:grpSpPr>
            <a:xfrm>
              <a:off x="1198625" y="2537138"/>
              <a:ext cx="113650" cy="99750"/>
              <a:chOff x="5042000" y="1255775"/>
              <a:chExt cx="113650" cy="99750"/>
            </a:xfrm>
          </p:grpSpPr>
          <p:sp>
            <p:nvSpPr>
              <p:cNvPr id="153" name="Google Shape;153;p5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56" name="Google Shape;156;p55"/>
          <p:cNvGrpSpPr/>
          <p:nvPr/>
        </p:nvGrpSpPr>
        <p:grpSpPr>
          <a:xfrm>
            <a:off x="10185738" y="3759161"/>
            <a:ext cx="2516321" cy="3400337"/>
            <a:chOff x="7679181" y="1254952"/>
            <a:chExt cx="1920465" cy="2595149"/>
          </a:xfrm>
        </p:grpSpPr>
        <p:grpSp>
          <p:nvGrpSpPr>
            <p:cNvPr id="157" name="Google Shape;157;p55"/>
            <p:cNvGrpSpPr/>
            <p:nvPr/>
          </p:nvGrpSpPr>
          <p:grpSpPr>
            <a:xfrm rot="-7760581">
              <a:off x="7904694" y="2312488"/>
              <a:ext cx="1194199" cy="1148422"/>
              <a:chOff x="4531600" y="1944475"/>
              <a:chExt cx="956750" cy="920075"/>
            </a:xfrm>
          </p:grpSpPr>
          <p:sp>
            <p:nvSpPr>
              <p:cNvPr id="158" name="Google Shape;158;p55"/>
              <p:cNvSpPr/>
              <p:nvPr/>
            </p:nvSpPr>
            <p:spPr>
              <a:xfrm>
                <a:off x="4531600" y="1944475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5"/>
              <p:cNvSpPr/>
              <p:nvPr/>
            </p:nvSpPr>
            <p:spPr>
              <a:xfrm>
                <a:off x="4656300" y="2089375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0" name="Google Shape;160;p55"/>
              <p:cNvSpPr/>
              <p:nvPr/>
            </p:nvSpPr>
            <p:spPr>
              <a:xfrm>
                <a:off x="4720725" y="2518075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1" name="Google Shape;161;p55"/>
              <p:cNvSpPr/>
              <p:nvPr/>
            </p:nvSpPr>
            <p:spPr>
              <a:xfrm>
                <a:off x="4845150" y="2336650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2" name="Google Shape;162;p55"/>
              <p:cNvSpPr/>
              <p:nvPr/>
            </p:nvSpPr>
            <p:spPr>
              <a:xfrm>
                <a:off x="5001125" y="2227300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3" name="Google Shape;163;p55"/>
              <p:cNvSpPr/>
              <p:nvPr/>
            </p:nvSpPr>
            <p:spPr>
              <a:xfrm>
                <a:off x="5113925" y="2118350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64" name="Google Shape;164;p55"/>
            <p:cNvSpPr/>
            <p:nvPr/>
          </p:nvSpPr>
          <p:spPr>
            <a:xfrm rot="-7184061" flipH="1">
              <a:off x="8293638" y="2547759"/>
              <a:ext cx="570952" cy="1409716"/>
            </a:xfrm>
            <a:custGeom>
              <a:avLst/>
              <a:gdLst/>
              <a:ahLst/>
              <a:cxnLst/>
              <a:rect l="l" t="t" r="r" b="b"/>
              <a:pathLst>
                <a:path w="10922" h="26966" extrusionOk="0">
                  <a:moveTo>
                    <a:pt x="2600" y="0"/>
                  </a:moveTo>
                  <a:cubicBezTo>
                    <a:pt x="2346" y="0"/>
                    <a:pt x="2086" y="76"/>
                    <a:pt x="1832" y="253"/>
                  </a:cubicBezTo>
                  <a:cubicBezTo>
                    <a:pt x="1" y="1528"/>
                    <a:pt x="3401" y="5223"/>
                    <a:pt x="4513" y="6139"/>
                  </a:cubicBezTo>
                  <a:cubicBezTo>
                    <a:pt x="4546" y="6139"/>
                    <a:pt x="4546" y="6171"/>
                    <a:pt x="4578" y="6171"/>
                  </a:cubicBezTo>
                  <a:cubicBezTo>
                    <a:pt x="4905" y="7152"/>
                    <a:pt x="5232" y="8133"/>
                    <a:pt x="5494" y="9114"/>
                  </a:cubicBezTo>
                  <a:cubicBezTo>
                    <a:pt x="4685" y="8044"/>
                    <a:pt x="3272" y="6495"/>
                    <a:pt x="2169" y="6495"/>
                  </a:cubicBezTo>
                  <a:cubicBezTo>
                    <a:pt x="1890" y="6495"/>
                    <a:pt x="1631" y="6594"/>
                    <a:pt x="1407" y="6825"/>
                  </a:cubicBezTo>
                  <a:cubicBezTo>
                    <a:pt x="622" y="7675"/>
                    <a:pt x="1374" y="8820"/>
                    <a:pt x="2126" y="9278"/>
                  </a:cubicBezTo>
                  <a:cubicBezTo>
                    <a:pt x="3238" y="9932"/>
                    <a:pt x="4448" y="10389"/>
                    <a:pt x="5690" y="10618"/>
                  </a:cubicBezTo>
                  <a:lnTo>
                    <a:pt x="5886" y="10618"/>
                  </a:lnTo>
                  <a:cubicBezTo>
                    <a:pt x="6213" y="11992"/>
                    <a:pt x="6442" y="13430"/>
                    <a:pt x="6540" y="14869"/>
                  </a:cubicBezTo>
                  <a:lnTo>
                    <a:pt x="6540" y="14934"/>
                  </a:lnTo>
                  <a:cubicBezTo>
                    <a:pt x="6030" y="14012"/>
                    <a:pt x="5268" y="12800"/>
                    <a:pt x="4561" y="12800"/>
                  </a:cubicBezTo>
                  <a:cubicBezTo>
                    <a:pt x="4316" y="12800"/>
                    <a:pt x="4078" y="12946"/>
                    <a:pt x="3859" y="13299"/>
                  </a:cubicBezTo>
                  <a:cubicBezTo>
                    <a:pt x="3009" y="14705"/>
                    <a:pt x="5494" y="16177"/>
                    <a:pt x="6508" y="16798"/>
                  </a:cubicBezTo>
                  <a:cubicBezTo>
                    <a:pt x="6475" y="17648"/>
                    <a:pt x="6410" y="18498"/>
                    <a:pt x="6279" y="19316"/>
                  </a:cubicBezTo>
                  <a:cubicBezTo>
                    <a:pt x="6246" y="18858"/>
                    <a:pt x="6115" y="18400"/>
                    <a:pt x="5854" y="18008"/>
                  </a:cubicBezTo>
                  <a:cubicBezTo>
                    <a:pt x="5664" y="17734"/>
                    <a:pt x="5215" y="17486"/>
                    <a:pt x="4824" y="17486"/>
                  </a:cubicBezTo>
                  <a:cubicBezTo>
                    <a:pt x="4609" y="17486"/>
                    <a:pt x="4412" y="17561"/>
                    <a:pt x="4284" y="17746"/>
                  </a:cubicBezTo>
                  <a:cubicBezTo>
                    <a:pt x="3892" y="18270"/>
                    <a:pt x="4415" y="19054"/>
                    <a:pt x="4677" y="19512"/>
                  </a:cubicBezTo>
                  <a:cubicBezTo>
                    <a:pt x="5004" y="20068"/>
                    <a:pt x="5429" y="20591"/>
                    <a:pt x="5886" y="21049"/>
                  </a:cubicBezTo>
                  <a:cubicBezTo>
                    <a:pt x="5919" y="21049"/>
                    <a:pt x="5952" y="21082"/>
                    <a:pt x="6017" y="21082"/>
                  </a:cubicBezTo>
                  <a:cubicBezTo>
                    <a:pt x="5658" y="22913"/>
                    <a:pt x="5200" y="24744"/>
                    <a:pt x="4807" y="26608"/>
                  </a:cubicBezTo>
                  <a:cubicBezTo>
                    <a:pt x="4769" y="26821"/>
                    <a:pt x="4949" y="26966"/>
                    <a:pt x="5122" y="26966"/>
                  </a:cubicBezTo>
                  <a:cubicBezTo>
                    <a:pt x="5241" y="26966"/>
                    <a:pt x="5356" y="26898"/>
                    <a:pt x="5396" y="26738"/>
                  </a:cubicBezTo>
                  <a:cubicBezTo>
                    <a:pt x="5952" y="24090"/>
                    <a:pt x="6704" y="21441"/>
                    <a:pt x="7031" y="18760"/>
                  </a:cubicBezTo>
                  <a:cubicBezTo>
                    <a:pt x="7069" y="18798"/>
                    <a:pt x="7119" y="18814"/>
                    <a:pt x="7173" y="18814"/>
                  </a:cubicBezTo>
                  <a:cubicBezTo>
                    <a:pt x="7211" y="18814"/>
                    <a:pt x="7252" y="18806"/>
                    <a:pt x="7292" y="18793"/>
                  </a:cubicBezTo>
                  <a:cubicBezTo>
                    <a:pt x="8110" y="18466"/>
                    <a:pt x="10889" y="18400"/>
                    <a:pt x="10399" y="16896"/>
                  </a:cubicBezTo>
                  <a:cubicBezTo>
                    <a:pt x="10239" y="16347"/>
                    <a:pt x="9726" y="16022"/>
                    <a:pt x="9198" y="16022"/>
                  </a:cubicBezTo>
                  <a:cubicBezTo>
                    <a:pt x="8971" y="16022"/>
                    <a:pt x="8741" y="16082"/>
                    <a:pt x="8535" y="16210"/>
                  </a:cubicBezTo>
                  <a:cubicBezTo>
                    <a:pt x="8012" y="16537"/>
                    <a:pt x="7521" y="16962"/>
                    <a:pt x="7129" y="17452"/>
                  </a:cubicBezTo>
                  <a:cubicBezTo>
                    <a:pt x="7194" y="16602"/>
                    <a:pt x="7194" y="15752"/>
                    <a:pt x="7129" y="14902"/>
                  </a:cubicBezTo>
                  <a:cubicBezTo>
                    <a:pt x="7129" y="14640"/>
                    <a:pt x="7096" y="14379"/>
                    <a:pt x="7064" y="14150"/>
                  </a:cubicBezTo>
                  <a:lnTo>
                    <a:pt x="7096" y="14150"/>
                  </a:lnTo>
                  <a:cubicBezTo>
                    <a:pt x="8470" y="13757"/>
                    <a:pt x="10922" y="9735"/>
                    <a:pt x="8698" y="9081"/>
                  </a:cubicBezTo>
                  <a:cubicBezTo>
                    <a:pt x="8628" y="9063"/>
                    <a:pt x="8560" y="9054"/>
                    <a:pt x="8494" y="9054"/>
                  </a:cubicBezTo>
                  <a:cubicBezTo>
                    <a:pt x="7518" y="9054"/>
                    <a:pt x="7018" y="11008"/>
                    <a:pt x="6835" y="12417"/>
                  </a:cubicBezTo>
                  <a:cubicBezTo>
                    <a:pt x="6671" y="11370"/>
                    <a:pt x="6442" y="10357"/>
                    <a:pt x="6181" y="9343"/>
                  </a:cubicBezTo>
                  <a:cubicBezTo>
                    <a:pt x="7096" y="8689"/>
                    <a:pt x="9156" y="4896"/>
                    <a:pt x="7064" y="4504"/>
                  </a:cubicBezTo>
                  <a:cubicBezTo>
                    <a:pt x="7008" y="4494"/>
                    <a:pt x="6955" y="4489"/>
                    <a:pt x="6903" y="4489"/>
                  </a:cubicBezTo>
                  <a:cubicBezTo>
                    <a:pt x="5920" y="4489"/>
                    <a:pt x="5625" y="6209"/>
                    <a:pt x="5625" y="7545"/>
                  </a:cubicBezTo>
                  <a:cubicBezTo>
                    <a:pt x="5461" y="6989"/>
                    <a:pt x="5298" y="6433"/>
                    <a:pt x="5102" y="5877"/>
                  </a:cubicBezTo>
                  <a:cubicBezTo>
                    <a:pt x="5232" y="4438"/>
                    <a:pt x="5134" y="2803"/>
                    <a:pt x="4513" y="1495"/>
                  </a:cubicBezTo>
                  <a:cubicBezTo>
                    <a:pt x="4188" y="796"/>
                    <a:pt x="3424" y="0"/>
                    <a:pt x="2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5" name="Google Shape;165;p55"/>
            <p:cNvGrpSpPr/>
            <p:nvPr/>
          </p:nvGrpSpPr>
          <p:grpSpPr>
            <a:xfrm rot="-1110331">
              <a:off x="8152884" y="1407056"/>
              <a:ext cx="1221803" cy="1616571"/>
              <a:chOff x="5908250" y="536500"/>
              <a:chExt cx="793200" cy="1049550"/>
            </a:xfrm>
          </p:grpSpPr>
          <p:sp>
            <p:nvSpPr>
              <p:cNvPr id="166" name="Google Shape;166;p55"/>
              <p:cNvSpPr/>
              <p:nvPr/>
            </p:nvSpPr>
            <p:spPr>
              <a:xfrm>
                <a:off x="5908250" y="536500"/>
                <a:ext cx="793200" cy="1049550"/>
              </a:xfrm>
              <a:custGeom>
                <a:avLst/>
                <a:gdLst/>
                <a:ahLst/>
                <a:cxnLst/>
                <a:rect l="l" t="t" r="r" b="b"/>
                <a:pathLst>
                  <a:path w="31728" h="41982" extrusionOk="0">
                    <a:moveTo>
                      <a:pt x="16927" y="1"/>
                    </a:moveTo>
                    <a:cubicBezTo>
                      <a:pt x="14310" y="1"/>
                      <a:pt x="14505" y="9137"/>
                      <a:pt x="14267" y="10624"/>
                    </a:cubicBezTo>
                    <a:cubicBezTo>
                      <a:pt x="13167" y="10204"/>
                      <a:pt x="9799" y="4873"/>
                      <a:pt x="8369" y="4873"/>
                    </a:cubicBezTo>
                    <a:cubicBezTo>
                      <a:pt x="8015" y="4873"/>
                      <a:pt x="7779" y="5201"/>
                      <a:pt x="7727" y="6013"/>
                    </a:cubicBezTo>
                    <a:cubicBezTo>
                      <a:pt x="7466" y="9545"/>
                      <a:pt x="15346" y="11441"/>
                      <a:pt x="13711" y="14711"/>
                    </a:cubicBezTo>
                    <a:cubicBezTo>
                      <a:pt x="12345" y="14122"/>
                      <a:pt x="7296" y="10563"/>
                      <a:pt x="4983" y="10563"/>
                    </a:cubicBezTo>
                    <a:cubicBezTo>
                      <a:pt x="4085" y="10563"/>
                      <a:pt x="3600" y="11099"/>
                      <a:pt x="3902" y="12553"/>
                    </a:cubicBezTo>
                    <a:cubicBezTo>
                      <a:pt x="5013" y="16346"/>
                      <a:pt x="14103" y="15528"/>
                      <a:pt x="13809" y="19910"/>
                    </a:cubicBezTo>
                    <a:cubicBezTo>
                      <a:pt x="13768" y="19916"/>
                      <a:pt x="13722" y="19918"/>
                      <a:pt x="13670" y="19918"/>
                    </a:cubicBezTo>
                    <a:cubicBezTo>
                      <a:pt x="12037" y="19918"/>
                      <a:pt x="5249" y="17155"/>
                      <a:pt x="2063" y="17155"/>
                    </a:cubicBezTo>
                    <a:cubicBezTo>
                      <a:pt x="704" y="17155"/>
                      <a:pt x="0" y="17657"/>
                      <a:pt x="632" y="19092"/>
                    </a:cubicBezTo>
                    <a:cubicBezTo>
                      <a:pt x="1743" y="21545"/>
                      <a:pt x="14398" y="21643"/>
                      <a:pt x="13711" y="22362"/>
                    </a:cubicBezTo>
                    <a:cubicBezTo>
                      <a:pt x="13307" y="24200"/>
                      <a:pt x="11759" y="24661"/>
                      <a:pt x="9950" y="24661"/>
                    </a:cubicBezTo>
                    <a:cubicBezTo>
                      <a:pt x="8135" y="24661"/>
                      <a:pt x="6057" y="24197"/>
                      <a:pt x="4610" y="24197"/>
                    </a:cubicBezTo>
                    <a:cubicBezTo>
                      <a:pt x="3651" y="24197"/>
                      <a:pt x="2969" y="24400"/>
                      <a:pt x="2823" y="25076"/>
                    </a:cubicBezTo>
                    <a:cubicBezTo>
                      <a:pt x="2289" y="26806"/>
                      <a:pt x="5980" y="27434"/>
                      <a:pt x="9589" y="27434"/>
                    </a:cubicBezTo>
                    <a:cubicBezTo>
                      <a:pt x="11506" y="27434"/>
                      <a:pt x="13401" y="27256"/>
                      <a:pt x="14627" y="26973"/>
                    </a:cubicBezTo>
                    <a:cubicBezTo>
                      <a:pt x="16262" y="32695"/>
                      <a:pt x="18910" y="39529"/>
                      <a:pt x="24894" y="41981"/>
                    </a:cubicBezTo>
                    <a:lnTo>
                      <a:pt x="28164" y="39496"/>
                    </a:lnTo>
                    <a:cubicBezTo>
                      <a:pt x="21559" y="36226"/>
                      <a:pt x="18027" y="32695"/>
                      <a:pt x="16425" y="26842"/>
                    </a:cubicBezTo>
                    <a:cubicBezTo>
                      <a:pt x="18060" y="26842"/>
                      <a:pt x="31728" y="25894"/>
                      <a:pt x="27346" y="22330"/>
                    </a:cubicBezTo>
                    <a:cubicBezTo>
                      <a:pt x="27084" y="22100"/>
                      <a:pt x="26717" y="22004"/>
                      <a:pt x="26273" y="22004"/>
                    </a:cubicBezTo>
                    <a:cubicBezTo>
                      <a:pt x="24057" y="22004"/>
                      <a:pt x="19940" y="24391"/>
                      <a:pt x="17594" y="24391"/>
                    </a:cubicBezTo>
                    <a:cubicBezTo>
                      <a:pt x="16535" y="24391"/>
                      <a:pt x="15836" y="23905"/>
                      <a:pt x="15836" y="22493"/>
                    </a:cubicBezTo>
                    <a:cubicBezTo>
                      <a:pt x="18550" y="22493"/>
                      <a:pt x="27902" y="21806"/>
                      <a:pt x="28720" y="18537"/>
                    </a:cubicBezTo>
                    <a:cubicBezTo>
                      <a:pt x="28911" y="17448"/>
                      <a:pt x="28425" y="17049"/>
                      <a:pt x="27540" y="17049"/>
                    </a:cubicBezTo>
                    <a:cubicBezTo>
                      <a:pt x="25129" y="17049"/>
                      <a:pt x="19759" y="20008"/>
                      <a:pt x="17091" y="20008"/>
                    </a:cubicBezTo>
                    <a:cubicBezTo>
                      <a:pt x="16563" y="20008"/>
                      <a:pt x="16142" y="19892"/>
                      <a:pt x="15869" y="19616"/>
                    </a:cubicBezTo>
                    <a:cubicBezTo>
                      <a:pt x="13678" y="17458"/>
                      <a:pt x="26790" y="15790"/>
                      <a:pt x="27608" y="13076"/>
                    </a:cubicBezTo>
                    <a:cubicBezTo>
                      <a:pt x="27785" y="12367"/>
                      <a:pt x="27461" y="12094"/>
                      <a:pt x="26817" y="12094"/>
                    </a:cubicBezTo>
                    <a:cubicBezTo>
                      <a:pt x="24684" y="12094"/>
                      <a:pt x="19040" y="15082"/>
                      <a:pt x="16481" y="15082"/>
                    </a:cubicBezTo>
                    <a:cubicBezTo>
                      <a:pt x="16250" y="15082"/>
                      <a:pt x="16045" y="15058"/>
                      <a:pt x="15869" y="15005"/>
                    </a:cubicBezTo>
                    <a:cubicBezTo>
                      <a:pt x="18027" y="12814"/>
                      <a:pt x="27085" y="9414"/>
                      <a:pt x="26790" y="7648"/>
                    </a:cubicBezTo>
                    <a:cubicBezTo>
                      <a:pt x="26596" y="6354"/>
                      <a:pt x="26049" y="5850"/>
                      <a:pt x="25301" y="5850"/>
                    </a:cubicBezTo>
                    <a:cubicBezTo>
                      <a:pt x="22780" y="5850"/>
                      <a:pt x="17980" y="11568"/>
                      <a:pt x="16719" y="11997"/>
                    </a:cubicBezTo>
                    <a:cubicBezTo>
                      <a:pt x="16719" y="9806"/>
                      <a:pt x="20545" y="1926"/>
                      <a:pt x="17798" y="291"/>
                    </a:cubicBezTo>
                    <a:cubicBezTo>
                      <a:pt x="17478" y="92"/>
                      <a:pt x="17188" y="1"/>
                      <a:pt x="169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7" name="Google Shape;167;p55"/>
              <p:cNvSpPr/>
              <p:nvPr/>
            </p:nvSpPr>
            <p:spPr>
              <a:xfrm>
                <a:off x="6264900" y="578275"/>
                <a:ext cx="308550" cy="982625"/>
              </a:xfrm>
              <a:custGeom>
                <a:avLst/>
                <a:gdLst/>
                <a:ahLst/>
                <a:cxnLst/>
                <a:rect l="l" t="t" r="r" b="b"/>
                <a:pathLst>
                  <a:path w="12342" h="39305" extrusionOk="0">
                    <a:moveTo>
                      <a:pt x="2381" y="0"/>
                    </a:moveTo>
                    <a:cubicBezTo>
                      <a:pt x="2281" y="0"/>
                      <a:pt x="2185" y="57"/>
                      <a:pt x="2159" y="189"/>
                    </a:cubicBezTo>
                    <a:cubicBezTo>
                      <a:pt x="1799" y="2053"/>
                      <a:pt x="1538" y="3917"/>
                      <a:pt x="1407" y="5814"/>
                    </a:cubicBezTo>
                    <a:cubicBezTo>
                      <a:pt x="1309" y="7220"/>
                      <a:pt x="1015" y="8593"/>
                      <a:pt x="818" y="9999"/>
                    </a:cubicBezTo>
                    <a:cubicBezTo>
                      <a:pt x="589" y="11634"/>
                      <a:pt x="426" y="13301"/>
                      <a:pt x="361" y="14969"/>
                    </a:cubicBezTo>
                    <a:cubicBezTo>
                      <a:pt x="1" y="21149"/>
                      <a:pt x="589" y="28179"/>
                      <a:pt x="4906" y="32986"/>
                    </a:cubicBezTo>
                    <a:cubicBezTo>
                      <a:pt x="6966" y="35307"/>
                      <a:pt x="9549" y="37073"/>
                      <a:pt x="11805" y="39231"/>
                    </a:cubicBezTo>
                    <a:cubicBezTo>
                      <a:pt x="11857" y="39283"/>
                      <a:pt x="11915" y="39304"/>
                      <a:pt x="11972" y="39304"/>
                    </a:cubicBezTo>
                    <a:cubicBezTo>
                      <a:pt x="12166" y="39304"/>
                      <a:pt x="12342" y="39049"/>
                      <a:pt x="12165" y="38871"/>
                    </a:cubicBezTo>
                    <a:cubicBezTo>
                      <a:pt x="10235" y="37008"/>
                      <a:pt x="8077" y="35471"/>
                      <a:pt x="6181" y="33607"/>
                    </a:cubicBezTo>
                    <a:cubicBezTo>
                      <a:pt x="5167" y="32626"/>
                      <a:pt x="4284" y="31514"/>
                      <a:pt x="3532" y="30337"/>
                    </a:cubicBezTo>
                    <a:cubicBezTo>
                      <a:pt x="2748" y="28964"/>
                      <a:pt x="2192" y="27525"/>
                      <a:pt x="1799" y="25988"/>
                    </a:cubicBezTo>
                    <a:cubicBezTo>
                      <a:pt x="982" y="22751"/>
                      <a:pt x="655" y="19383"/>
                      <a:pt x="818" y="16048"/>
                    </a:cubicBezTo>
                    <a:cubicBezTo>
                      <a:pt x="851" y="14413"/>
                      <a:pt x="982" y="12778"/>
                      <a:pt x="1178" y="11143"/>
                    </a:cubicBezTo>
                    <a:cubicBezTo>
                      <a:pt x="1374" y="9508"/>
                      <a:pt x="1734" y="7841"/>
                      <a:pt x="1897" y="6173"/>
                    </a:cubicBezTo>
                    <a:cubicBezTo>
                      <a:pt x="1930" y="5585"/>
                      <a:pt x="1963" y="5029"/>
                      <a:pt x="1996" y="4473"/>
                    </a:cubicBezTo>
                    <a:cubicBezTo>
                      <a:pt x="2159" y="3067"/>
                      <a:pt x="2421" y="1694"/>
                      <a:pt x="2649" y="320"/>
                    </a:cubicBezTo>
                    <a:cubicBezTo>
                      <a:pt x="2688" y="125"/>
                      <a:pt x="2530" y="0"/>
                      <a:pt x="2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168;p55"/>
              <p:cNvSpPr/>
              <p:nvPr/>
            </p:nvSpPr>
            <p:spPr>
              <a:xfrm>
                <a:off x="6171500" y="727075"/>
                <a:ext cx="371850" cy="138800"/>
              </a:xfrm>
              <a:custGeom>
                <a:avLst/>
                <a:gdLst/>
                <a:ahLst/>
                <a:cxnLst/>
                <a:rect l="l" t="t" r="r" b="b"/>
                <a:pathLst>
                  <a:path w="14874" h="5552" extrusionOk="0">
                    <a:moveTo>
                      <a:pt x="14481" y="1"/>
                    </a:moveTo>
                    <a:cubicBezTo>
                      <a:pt x="14430" y="1"/>
                      <a:pt x="14378" y="18"/>
                      <a:pt x="14331" y="58"/>
                    </a:cubicBezTo>
                    <a:cubicBezTo>
                      <a:pt x="12238" y="1791"/>
                      <a:pt x="9917" y="3164"/>
                      <a:pt x="7399" y="4145"/>
                    </a:cubicBezTo>
                    <a:cubicBezTo>
                      <a:pt x="6811" y="4374"/>
                      <a:pt x="6222" y="4603"/>
                      <a:pt x="5633" y="4766"/>
                    </a:cubicBezTo>
                    <a:cubicBezTo>
                      <a:pt x="5372" y="4864"/>
                      <a:pt x="5110" y="4962"/>
                      <a:pt x="4881" y="4995"/>
                    </a:cubicBezTo>
                    <a:cubicBezTo>
                      <a:pt x="4652" y="4995"/>
                      <a:pt x="4522" y="4864"/>
                      <a:pt x="4358" y="4701"/>
                    </a:cubicBezTo>
                    <a:cubicBezTo>
                      <a:pt x="4195" y="4570"/>
                      <a:pt x="4031" y="4439"/>
                      <a:pt x="3868" y="4309"/>
                    </a:cubicBezTo>
                    <a:cubicBezTo>
                      <a:pt x="2691" y="3229"/>
                      <a:pt x="1579" y="2085"/>
                      <a:pt x="532" y="908"/>
                    </a:cubicBezTo>
                    <a:cubicBezTo>
                      <a:pt x="476" y="844"/>
                      <a:pt x="412" y="817"/>
                      <a:pt x="351" y="817"/>
                    </a:cubicBezTo>
                    <a:cubicBezTo>
                      <a:pt x="163" y="817"/>
                      <a:pt x="0" y="1070"/>
                      <a:pt x="173" y="1268"/>
                    </a:cubicBezTo>
                    <a:lnTo>
                      <a:pt x="140" y="1235"/>
                    </a:lnTo>
                    <a:lnTo>
                      <a:pt x="140" y="1235"/>
                    </a:lnTo>
                    <a:cubicBezTo>
                      <a:pt x="1317" y="2608"/>
                      <a:pt x="2560" y="3851"/>
                      <a:pt x="3933" y="5028"/>
                    </a:cubicBezTo>
                    <a:cubicBezTo>
                      <a:pt x="4129" y="5191"/>
                      <a:pt x="4424" y="5518"/>
                      <a:pt x="4685" y="5551"/>
                    </a:cubicBezTo>
                    <a:cubicBezTo>
                      <a:pt x="4979" y="5518"/>
                      <a:pt x="5241" y="5453"/>
                      <a:pt x="5503" y="5355"/>
                    </a:cubicBezTo>
                    <a:cubicBezTo>
                      <a:pt x="6157" y="5159"/>
                      <a:pt x="6778" y="4930"/>
                      <a:pt x="7399" y="4668"/>
                    </a:cubicBezTo>
                    <a:cubicBezTo>
                      <a:pt x="10048" y="3687"/>
                      <a:pt x="12500" y="2249"/>
                      <a:pt x="14691" y="417"/>
                    </a:cubicBezTo>
                    <a:cubicBezTo>
                      <a:pt x="14873" y="261"/>
                      <a:pt x="14682" y="1"/>
                      <a:pt x="144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169;p55"/>
              <p:cNvSpPr/>
              <p:nvPr/>
            </p:nvSpPr>
            <p:spPr>
              <a:xfrm>
                <a:off x="6061800" y="845825"/>
                <a:ext cx="505450" cy="114975"/>
              </a:xfrm>
              <a:custGeom>
                <a:avLst/>
                <a:gdLst/>
                <a:ahLst/>
                <a:cxnLst/>
                <a:rect l="l" t="t" r="r" b="b"/>
                <a:pathLst>
                  <a:path w="20218" h="4599" extrusionOk="0">
                    <a:moveTo>
                      <a:pt x="342" y="1"/>
                    </a:moveTo>
                    <a:cubicBezTo>
                      <a:pt x="139" y="1"/>
                      <a:pt x="1" y="339"/>
                      <a:pt x="245" y="474"/>
                    </a:cubicBezTo>
                    <a:lnTo>
                      <a:pt x="212" y="507"/>
                    </a:lnTo>
                    <a:cubicBezTo>
                      <a:pt x="2566" y="1913"/>
                      <a:pt x="4822" y="3777"/>
                      <a:pt x="7536" y="4431"/>
                    </a:cubicBezTo>
                    <a:cubicBezTo>
                      <a:pt x="8137" y="4541"/>
                      <a:pt x="8745" y="4598"/>
                      <a:pt x="9353" y="4598"/>
                    </a:cubicBezTo>
                    <a:cubicBezTo>
                      <a:pt x="10004" y="4598"/>
                      <a:pt x="10655" y="4533"/>
                      <a:pt x="11297" y="4398"/>
                    </a:cubicBezTo>
                    <a:cubicBezTo>
                      <a:pt x="12735" y="4104"/>
                      <a:pt x="14174" y="3679"/>
                      <a:pt x="15580" y="3155"/>
                    </a:cubicBezTo>
                    <a:cubicBezTo>
                      <a:pt x="17084" y="2599"/>
                      <a:pt x="18556" y="1913"/>
                      <a:pt x="19962" y="1161"/>
                    </a:cubicBezTo>
                    <a:cubicBezTo>
                      <a:pt x="20218" y="1019"/>
                      <a:pt x="20053" y="678"/>
                      <a:pt x="19812" y="678"/>
                    </a:cubicBezTo>
                    <a:cubicBezTo>
                      <a:pt x="19776" y="678"/>
                      <a:pt x="19738" y="686"/>
                      <a:pt x="19700" y="703"/>
                    </a:cubicBezTo>
                    <a:cubicBezTo>
                      <a:pt x="17280" y="2076"/>
                      <a:pt x="14665" y="3090"/>
                      <a:pt x="11951" y="3711"/>
                    </a:cubicBezTo>
                    <a:cubicBezTo>
                      <a:pt x="11068" y="3915"/>
                      <a:pt x="10122" y="4087"/>
                      <a:pt x="9190" y="4087"/>
                    </a:cubicBezTo>
                    <a:cubicBezTo>
                      <a:pt x="8776" y="4087"/>
                      <a:pt x="8364" y="4053"/>
                      <a:pt x="7961" y="3973"/>
                    </a:cubicBezTo>
                    <a:cubicBezTo>
                      <a:pt x="6653" y="3679"/>
                      <a:pt x="5411" y="3155"/>
                      <a:pt x="4267" y="2436"/>
                    </a:cubicBezTo>
                    <a:cubicBezTo>
                      <a:pt x="2991" y="1684"/>
                      <a:pt x="1749" y="801"/>
                      <a:pt x="474" y="49"/>
                    </a:cubicBezTo>
                    <a:cubicBezTo>
                      <a:pt x="429" y="15"/>
                      <a:pt x="384" y="1"/>
                      <a:pt x="3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170;p55"/>
              <p:cNvSpPr/>
              <p:nvPr/>
            </p:nvSpPr>
            <p:spPr>
              <a:xfrm>
                <a:off x="5972900" y="995425"/>
                <a:ext cx="586700" cy="75025"/>
              </a:xfrm>
              <a:custGeom>
                <a:avLst/>
                <a:gdLst/>
                <a:ahLst/>
                <a:cxnLst/>
                <a:rect l="l" t="t" r="r" b="b"/>
                <a:pathLst>
                  <a:path w="23468" h="3001" extrusionOk="0">
                    <a:moveTo>
                      <a:pt x="23114" y="1"/>
                    </a:moveTo>
                    <a:cubicBezTo>
                      <a:pt x="23074" y="1"/>
                      <a:pt x="23033" y="15"/>
                      <a:pt x="22995" y="49"/>
                    </a:cubicBezTo>
                    <a:cubicBezTo>
                      <a:pt x="20477" y="1749"/>
                      <a:pt x="17403" y="2338"/>
                      <a:pt x="14428" y="2468"/>
                    </a:cubicBezTo>
                    <a:cubicBezTo>
                      <a:pt x="14167" y="2474"/>
                      <a:pt x="13906" y="2477"/>
                      <a:pt x="13645" y="2477"/>
                    </a:cubicBezTo>
                    <a:cubicBezTo>
                      <a:pt x="10762" y="2477"/>
                      <a:pt x="7862" y="2144"/>
                      <a:pt x="5043" y="1455"/>
                    </a:cubicBezTo>
                    <a:cubicBezTo>
                      <a:pt x="3474" y="1095"/>
                      <a:pt x="1937" y="670"/>
                      <a:pt x="400" y="147"/>
                    </a:cubicBezTo>
                    <a:cubicBezTo>
                      <a:pt x="375" y="139"/>
                      <a:pt x="351" y="135"/>
                      <a:pt x="328" y="135"/>
                    </a:cubicBezTo>
                    <a:cubicBezTo>
                      <a:pt x="87" y="135"/>
                      <a:pt x="0" y="578"/>
                      <a:pt x="269" y="637"/>
                    </a:cubicBezTo>
                    <a:lnTo>
                      <a:pt x="302" y="670"/>
                    </a:lnTo>
                    <a:cubicBezTo>
                      <a:pt x="3179" y="1651"/>
                      <a:pt x="6155" y="2338"/>
                      <a:pt x="9163" y="2697"/>
                    </a:cubicBezTo>
                    <a:cubicBezTo>
                      <a:pt x="10573" y="2888"/>
                      <a:pt x="12010" y="3000"/>
                      <a:pt x="13446" y="3000"/>
                    </a:cubicBezTo>
                    <a:cubicBezTo>
                      <a:pt x="15207" y="3000"/>
                      <a:pt x="16967" y="2832"/>
                      <a:pt x="18678" y="2436"/>
                    </a:cubicBezTo>
                    <a:cubicBezTo>
                      <a:pt x="20313" y="2043"/>
                      <a:pt x="21850" y="1389"/>
                      <a:pt x="23223" y="507"/>
                    </a:cubicBezTo>
                    <a:cubicBezTo>
                      <a:pt x="23468" y="344"/>
                      <a:pt x="23307" y="1"/>
                      <a:pt x="231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55"/>
              <p:cNvSpPr/>
              <p:nvPr/>
            </p:nvSpPr>
            <p:spPr>
              <a:xfrm>
                <a:off x="6049100" y="1128500"/>
                <a:ext cx="520700" cy="69875"/>
              </a:xfrm>
              <a:custGeom>
                <a:avLst/>
                <a:gdLst/>
                <a:ahLst/>
                <a:cxnLst/>
                <a:rect l="l" t="t" r="r" b="b"/>
                <a:pathLst>
                  <a:path w="20828" h="2795" extrusionOk="0">
                    <a:moveTo>
                      <a:pt x="20510" y="1"/>
                    </a:moveTo>
                    <a:cubicBezTo>
                      <a:pt x="20477" y="1"/>
                      <a:pt x="20442" y="8"/>
                      <a:pt x="20404" y="23"/>
                    </a:cubicBezTo>
                    <a:cubicBezTo>
                      <a:pt x="17461" y="1265"/>
                      <a:pt x="14192" y="1364"/>
                      <a:pt x="11053" y="1756"/>
                    </a:cubicBezTo>
                    <a:cubicBezTo>
                      <a:pt x="9320" y="1985"/>
                      <a:pt x="7587" y="2214"/>
                      <a:pt x="5821" y="2279"/>
                    </a:cubicBezTo>
                    <a:cubicBezTo>
                      <a:pt x="5377" y="2295"/>
                      <a:pt x="4932" y="2303"/>
                      <a:pt x="4488" y="2303"/>
                    </a:cubicBezTo>
                    <a:cubicBezTo>
                      <a:pt x="3101" y="2303"/>
                      <a:pt x="1714" y="2224"/>
                      <a:pt x="328" y="2050"/>
                    </a:cubicBezTo>
                    <a:cubicBezTo>
                      <a:pt x="318" y="2049"/>
                      <a:pt x="308" y="2049"/>
                      <a:pt x="299" y="2049"/>
                    </a:cubicBezTo>
                    <a:cubicBezTo>
                      <a:pt x="1" y="2049"/>
                      <a:pt x="10" y="2542"/>
                      <a:pt x="328" y="2573"/>
                    </a:cubicBezTo>
                    <a:cubicBezTo>
                      <a:pt x="1701" y="2720"/>
                      <a:pt x="3111" y="2794"/>
                      <a:pt x="4517" y="2794"/>
                    </a:cubicBezTo>
                    <a:cubicBezTo>
                      <a:pt x="4985" y="2794"/>
                      <a:pt x="5453" y="2786"/>
                      <a:pt x="5919" y="2770"/>
                    </a:cubicBezTo>
                    <a:cubicBezTo>
                      <a:pt x="7685" y="2704"/>
                      <a:pt x="9450" y="2443"/>
                      <a:pt x="11216" y="2246"/>
                    </a:cubicBezTo>
                    <a:cubicBezTo>
                      <a:pt x="14355" y="1854"/>
                      <a:pt x="17625" y="1756"/>
                      <a:pt x="20568" y="513"/>
                    </a:cubicBezTo>
                    <a:cubicBezTo>
                      <a:pt x="20828" y="398"/>
                      <a:pt x="20756" y="1"/>
                      <a:pt x="205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" name="Google Shape;172;p55"/>
            <p:cNvGrpSpPr/>
            <p:nvPr/>
          </p:nvGrpSpPr>
          <p:grpSpPr>
            <a:xfrm rot="-7159447">
              <a:off x="8478063" y="2524349"/>
              <a:ext cx="941689" cy="727305"/>
              <a:chOff x="5517750" y="1707725"/>
              <a:chExt cx="618800" cy="477925"/>
            </a:xfrm>
          </p:grpSpPr>
          <p:sp>
            <p:nvSpPr>
              <p:cNvPr id="173" name="Google Shape;173;p55"/>
              <p:cNvSpPr/>
              <p:nvPr/>
            </p:nvSpPr>
            <p:spPr>
              <a:xfrm>
                <a:off x="5517750" y="17077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55"/>
              <p:cNvSpPr/>
              <p:nvPr/>
            </p:nvSpPr>
            <p:spPr>
              <a:xfrm>
                <a:off x="5589700" y="18786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55"/>
              <p:cNvSpPr/>
              <p:nvPr/>
            </p:nvSpPr>
            <p:spPr>
              <a:xfrm>
                <a:off x="5650025" y="19328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55"/>
              <p:cNvSpPr/>
              <p:nvPr/>
            </p:nvSpPr>
            <p:spPr>
              <a:xfrm>
                <a:off x="5706100" y="19326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55"/>
              <p:cNvSpPr/>
              <p:nvPr/>
            </p:nvSpPr>
            <p:spPr>
              <a:xfrm>
                <a:off x="5709625" y="20145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" name="Google Shape;178;p55"/>
            <p:cNvGrpSpPr/>
            <p:nvPr/>
          </p:nvGrpSpPr>
          <p:grpSpPr>
            <a:xfrm>
              <a:off x="8001025" y="2341963"/>
              <a:ext cx="113650" cy="99750"/>
              <a:chOff x="5042000" y="1255775"/>
              <a:chExt cx="113650" cy="99750"/>
            </a:xfrm>
          </p:grpSpPr>
          <p:sp>
            <p:nvSpPr>
              <p:cNvPr id="179" name="Google Shape;179;p5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5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5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" name="Google Shape;182;p55"/>
            <p:cNvGrpSpPr/>
            <p:nvPr/>
          </p:nvGrpSpPr>
          <p:grpSpPr>
            <a:xfrm>
              <a:off x="7778175" y="3202738"/>
              <a:ext cx="113650" cy="99750"/>
              <a:chOff x="5042000" y="1255775"/>
              <a:chExt cx="113650" cy="99750"/>
            </a:xfrm>
          </p:grpSpPr>
          <p:sp>
            <p:nvSpPr>
              <p:cNvPr id="183" name="Google Shape;183;p55"/>
              <p:cNvSpPr/>
              <p:nvPr/>
            </p:nvSpPr>
            <p:spPr>
              <a:xfrm>
                <a:off x="5042000" y="1270475"/>
                <a:ext cx="44975" cy="36825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73" extrusionOk="0">
                    <a:moveTo>
                      <a:pt x="916" y="1"/>
                    </a:moveTo>
                    <a:cubicBezTo>
                      <a:pt x="0" y="66"/>
                      <a:pt x="0" y="1407"/>
                      <a:pt x="916" y="1472"/>
                    </a:cubicBezTo>
                    <a:cubicBezTo>
                      <a:pt x="1799" y="1407"/>
                      <a:pt x="1799" y="66"/>
                      <a:pt x="91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184;p55"/>
              <p:cNvSpPr/>
              <p:nvPr/>
            </p:nvSpPr>
            <p:spPr>
              <a:xfrm>
                <a:off x="5110650" y="1255775"/>
                <a:ext cx="45000" cy="36800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1472" extrusionOk="0">
                    <a:moveTo>
                      <a:pt x="884" y="0"/>
                    </a:moveTo>
                    <a:cubicBezTo>
                      <a:pt x="1" y="66"/>
                      <a:pt x="1" y="1406"/>
                      <a:pt x="884" y="1472"/>
                    </a:cubicBezTo>
                    <a:cubicBezTo>
                      <a:pt x="1799" y="1406"/>
                      <a:pt x="1799" y="66"/>
                      <a:pt x="88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185;p55"/>
              <p:cNvSpPr/>
              <p:nvPr/>
            </p:nvSpPr>
            <p:spPr>
              <a:xfrm>
                <a:off x="5086150" y="1319525"/>
                <a:ext cx="44975" cy="36000"/>
              </a:xfrm>
              <a:custGeom>
                <a:avLst/>
                <a:gdLst/>
                <a:ahLst/>
                <a:cxnLst/>
                <a:rect l="l" t="t" r="r" b="b"/>
                <a:pathLst>
                  <a:path w="1799" h="1440" extrusionOk="0">
                    <a:moveTo>
                      <a:pt x="883" y="1"/>
                    </a:moveTo>
                    <a:cubicBezTo>
                      <a:pt x="0" y="66"/>
                      <a:pt x="0" y="1374"/>
                      <a:pt x="883" y="1439"/>
                    </a:cubicBezTo>
                    <a:cubicBezTo>
                      <a:pt x="1798" y="1374"/>
                      <a:pt x="1798" y="66"/>
                      <a:pt x="8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923253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8FF1C9-7B2E-466D-B339-BFED3F03C0A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7456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F860D-8DEF-4C85-9DEA-E91163C815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479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A06D43C-08DF-41B1-B826-AFFAF81CAC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32981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E31DED3-DE62-4928-BD31-5A55661626C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2195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016275-0D6A-D7AD-2EB0-A5D9CDEC6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8334B10-BCE1-ADAC-6145-284BF1EB1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04648E-8ED6-95CA-850F-E9C6D1E2C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43028-97AA-4FDC-B022-779D6E810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E373FEE-5EB8-FC11-D43D-24AFB47F7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C702-579F-4FA0-8178-D8C9BC0BB7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1089666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972223-902E-44A8-8647-FC0872242D3C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101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0A327-0E24-498B-BA31-4CB8F4907B4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11338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1BF9B-74AA-4B7B-A52E-298EB46E7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250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D7E0-B14F-46A7-BBE8-57B98C4955E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5327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290F094-44B8-4130-9AB5-28BA2AB1F6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2799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B60368-8C6B-495B-8083-4DE0B8757F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83317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2B60368-8C6B-495B-8083-4DE0B8757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40569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60368-8C6B-495B-8083-4DE0B8757F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6496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60368-8C6B-495B-8083-4DE0B8757F4A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66177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2B60368-8C6B-495B-8083-4DE0B8757F4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79938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48A880-8FFA-0E9E-A691-53A852A22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3C3D166-FABD-A774-33C7-63260785F6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8B3CFEF-DC03-8A8D-4EE9-4330CC0B09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9FA0715-C68A-8627-F3FA-B657B87B1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74819E6-5116-84DA-2433-291D93450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3ED6A7-4FB6-F62D-320B-77CB9E8E5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7EC23-E3F9-4D8D-ADBA-3624AEDACF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822321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AA0C-3BB5-4560-A457-0DDFFDC6BD0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772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B04FB0-C6C6-4B23-862F-9BF40AF05C1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113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669F8-83A4-47D0-A152-8CD6910D18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6E3EDB-78AE-4318-8CC7-150D42A89FE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0237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C56FE-4F30-42F3-8EB1-1DC3BFD6417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6E05A-299C-426E-8A5D-88A9F35E966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091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EED34-0D8B-4E7D-B540-70D3559B49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C5842B-EBF3-47D6-B0D9-EC306AA3F2C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2350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25162-6285-4263-ACC7-E1085DA45A9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D7CA4-922D-4A9F-B8F8-E16C20086A51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29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B6968-F695-4CC9-92CA-9A4D024716E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FB1C10-5135-4841-ADA4-0B87F811C71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3439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2DADD-8C1C-4CB3-9105-4F1E7DDF0A67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905210-7B8C-4481-8004-2936F046F92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254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056C5-5000-4382-8025-338CD06B2E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1B75B-5346-43BE-91FE-7FAF9F93C5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658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CC449-3EB6-46B1-A109-7614B0FE647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79A14A-01E9-4DE8-9F81-CDCB977D26A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660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8E7BAC-EBAE-2665-CE2D-7F20180AF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BB674C0-059D-837A-F57F-21387E1A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D5349A81-F927-BF64-F3F1-69F63E1CE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10CFFF9-B9D0-1803-5DAC-4ED95D29D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37EB2BC4-1C27-674D-624A-3318A07201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3D617CAF-F274-1845-DF65-547B45C84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E23EB73F-7324-122C-D9A9-4179CEDC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968A2D9A-D2DB-265F-9CFA-594F12E56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8EB1-C2F3-4766-8CF5-191A39EFF9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132984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8C857-72BE-4603-905E-F6E4A1AADC4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C3BFD4-E501-41B0-98D2-DDA6CC846EB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39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C89EC-2B11-4DE9-BAF9-678DB15EB35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C404-A0BC-4EE7-A83F-C4E9B533DC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5468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AE22-9423-4F22-9926-40D1FEB42BA2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30CD2-03EF-4037-A7E4-B91F70E8B06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858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pPr>
              <a:defRPr/>
            </a:pPr>
            <a:fld id="{49429113-C8FB-4194-8459-AFD48277DF0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736615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5A08B8-0922-4107-A2E7-586B0CA8941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9498882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17C702-579F-4FA0-8178-D8C9BC0BB7A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286890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57EC23-E3F9-4D8D-ADBA-3624AEDACF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551527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98EB1-C2F3-4766-8CF5-191A39EFF94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9695545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4A0A1-338F-43A9-BD96-30DBDEAD28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139290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BDB7A-33E0-45EB-9AB9-9540099E40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8870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6ABA39-8A0F-C9D6-805B-9EDECF724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CA0524CC-4D3A-5F97-41C7-444EFF9A8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BEE84A-3A62-AD91-8DD7-40075DD5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AE2A0C-339D-273A-72F8-1D5032608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34A0A1-338F-43A9-BD96-30DBDEAD285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2685923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F6C71-0804-413A-A853-75B065F24A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37256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D1F13-1B68-4C83-9D5D-75B96FE38E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903881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51709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2463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5377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86798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72070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3899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2A7F49-FA14-4166-978D-2859263E87D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45765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343E4-95E6-4711-AFDF-2107D448E0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65292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7130457-DE58-12B3-3A2B-53A24FC69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200ABAB-160B-DDC6-3A47-E35136A6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8478AC6-8635-32AA-CE4D-6B0526B4C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4BDB7A-33E0-45EB-9AB9-9540099E40F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03337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F0F27-B5BC-76E0-ECEA-DE524ECED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2C7A5CC-B44F-04E3-0298-A25206C30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6D28146-E46F-902D-9800-2627D3D01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36460C4-3EB9-F4FE-2C08-C07F29889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F374BDF-6FA2-0BAE-AA66-602855EA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00485F0-DA77-ECF2-5941-4F7FEEE24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EF6C71-0804-413A-A853-75B065F24A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203274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76758E-F24E-B51F-EEE7-A559D06A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FF11186-3AE1-959B-A586-7DC71FC36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06F83E0-F751-5B83-2D13-56B90E2A0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960FCE4-25A9-F391-25D3-25DF51A3D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F0A6722-E322-23C9-8D5E-ED3D37135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1051D-7423-A9B2-FAAF-F966BFE496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2D1F13-1B68-4C83-9D5D-75B96FE38EC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57826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2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13DDAD-5D64-4594-0739-7ED3CC277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4D3AD97-E5C0-B569-A734-89D6BA4AF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A6F71B-9EAC-4EF4-9B13-4F197637B7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82B93D-C839-B5B0-4A26-01FE5429B0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54538A-7501-92EF-E66C-CE06F7D3BB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588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E7ECD-BB15-4937-9F8E-F73168C4E0F9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6B645-65D1-4D6F-AF16-07B63DC3DF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406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7921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9C9692-294D-402C-973E-3668FA659AE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11/27/2022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63B849D-44C2-4BA6-B30C-A00342C2198B}" type="slidenum">
              <a:rPr lang="en-US" altLang="en-US" smtClean="0">
                <a:solidFill>
                  <a:srgbClr val="000000"/>
                </a:solidFill>
                <a:latin typeface="Arial" charset="0"/>
              </a:rPr>
              <a:pPr/>
              <a:t>‹#›</a:t>
            </a:fld>
            <a:endParaRPr lang="en-US" alt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419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4D358226-B3AB-409B-9082-F5FF45712C8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89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20.gif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6.png"/><Relationship Id="rId18" Type="http://schemas.openxmlformats.org/officeDocument/2006/relationships/slide" Target="slide6.xml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1.gif"/><Relationship Id="rId12" Type="http://schemas.openxmlformats.org/officeDocument/2006/relationships/slide" Target="slide11.xml"/><Relationship Id="rId17" Type="http://schemas.openxmlformats.org/officeDocument/2006/relationships/slide" Target="slide12.xml"/><Relationship Id="rId2" Type="http://schemas.openxmlformats.org/officeDocument/2006/relationships/audio" Target="../media/media1.wma"/><Relationship Id="rId16" Type="http://schemas.openxmlformats.org/officeDocument/2006/relationships/slide" Target="slide10.xml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5" Type="http://schemas.openxmlformats.org/officeDocument/2006/relationships/slide" Target="slide8.xml"/><Relationship Id="rId10" Type="http://schemas.openxmlformats.org/officeDocument/2006/relationships/image" Target="../media/image14.png"/><Relationship Id="rId4" Type="http://schemas.openxmlformats.org/officeDocument/2006/relationships/slide" Target="slide14.xml"/><Relationship Id="rId9" Type="http://schemas.openxmlformats.org/officeDocument/2006/relationships/image" Target="../media/image13.gif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5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181818"/>
            <a:ext cx="82296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92" name="WordArt 24"/>
          <p:cNvSpPr>
            <a:spLocks noChangeArrowheads="1" noChangeShapeType="1" noTextEdit="1"/>
          </p:cNvSpPr>
          <p:nvPr/>
        </p:nvSpPr>
        <p:spPr bwMode="auto">
          <a:xfrm rot="-128454">
            <a:off x="2652623" y="1447800"/>
            <a:ext cx="7164388" cy="2286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0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0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Ai </a:t>
            </a:r>
            <a:r>
              <a:rPr lang="en-US" sz="4000" b="1" kern="10" dirty="0" err="1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986272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27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Snip Diagonal Corner Rectangle 39">
            <a:extLst>
              <a:ext uri="{FF2B5EF4-FFF2-40B4-BE49-F238E27FC236}">
                <a16:creationId xmlns="" xmlns:a16="http://schemas.microsoft.com/office/drawing/2014/main" id="{BAE965C2-03F0-B04A-B779-6C379A14444B}"/>
              </a:ext>
            </a:extLst>
          </p:cNvPr>
          <p:cNvSpPr/>
          <p:nvPr/>
        </p:nvSpPr>
        <p:spPr>
          <a:xfrm>
            <a:off x="1734911" y="749841"/>
            <a:ext cx="6975927" cy="113846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="" xmlns:a16="http://schemas.microsoft.com/office/drawing/2014/main" id="{F6AC2B40-58D3-2FF7-D982-AB65638AA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122" y="2819399"/>
            <a:ext cx="11721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42,7</a:t>
            </a:r>
          </a:p>
        </p:txBody>
      </p:sp>
      <p:sp>
        <p:nvSpPr>
          <p:cNvPr id="4" name="Line 36">
            <a:extLst>
              <a:ext uri="{FF2B5EF4-FFF2-40B4-BE49-F238E27FC236}">
                <a16:creationId xmlns="" xmlns:a16="http://schemas.microsoft.com/office/drawing/2014/main" id="{1EB2091A-A470-2A3E-3952-BADE5BAC8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2819400"/>
            <a:ext cx="0" cy="19812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Line 37">
            <a:extLst>
              <a:ext uri="{FF2B5EF4-FFF2-40B4-BE49-F238E27FC236}">
                <a16:creationId xmlns="" xmlns:a16="http://schemas.microsoft.com/office/drawing/2014/main" id="{5BB9B501-3BA1-E7F2-B87E-AEC01077D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3543120"/>
            <a:ext cx="1066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 Box 38">
            <a:extLst>
              <a:ext uri="{FF2B5EF4-FFF2-40B4-BE49-F238E27FC236}">
                <a16:creationId xmlns="" xmlns:a16="http://schemas.microsoft.com/office/drawing/2014/main" id="{A71F700F-CE64-EC36-51C8-2C51DDC1B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2819400"/>
            <a:ext cx="38735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Text Box 41">
            <a:extLst>
              <a:ext uri="{FF2B5EF4-FFF2-40B4-BE49-F238E27FC236}">
                <a16:creationId xmlns="" xmlns:a16="http://schemas.microsoft.com/office/drawing/2014/main" id="{0E4AD20B-64C9-8715-44D5-BAF9999C4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9713" y="3578913"/>
            <a:ext cx="1036313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0 7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0</a:t>
            </a:r>
          </a:p>
        </p:txBody>
      </p:sp>
      <p:sp>
        <p:nvSpPr>
          <p:cNvPr id="8" name="Text Box 42">
            <a:extLst>
              <a:ext uri="{FF2B5EF4-FFF2-40B4-BE49-F238E27FC236}">
                <a16:creationId xmlns="" xmlns:a16="http://schemas.microsoft.com/office/drawing/2014/main" id="{65902A4F-5CBD-0799-9CAB-C9CAAC948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578913"/>
            <a:ext cx="13335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6,1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52CDC32-8CB8-4EB2-2BE3-0513AB4E7ED6}"/>
              </a:ext>
            </a:extLst>
          </p:cNvPr>
          <p:cNvSpPr txBox="1"/>
          <p:nvPr/>
        </p:nvSpPr>
        <p:spPr>
          <a:xfrm>
            <a:off x="2139156" y="6323008"/>
            <a:ext cx="2173287" cy="21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BBEAEA28-0714-2B0E-B0B3-88F6FC0C7724}"/>
              </a:ext>
            </a:extLst>
          </p:cNvPr>
          <p:cNvSpPr/>
          <p:nvPr/>
        </p:nvSpPr>
        <p:spPr>
          <a:xfrm>
            <a:off x="10011137" y="849835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55EF2092-6865-1730-05BA-9215C8658696}"/>
              </a:ext>
            </a:extLst>
          </p:cNvPr>
          <p:cNvSpPr/>
          <p:nvPr/>
        </p:nvSpPr>
        <p:spPr>
          <a:xfrm>
            <a:off x="10011137" y="88811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75678CF-2DE6-4962-115C-C9B24D831250}"/>
              </a:ext>
            </a:extLst>
          </p:cNvPr>
          <p:cNvSpPr/>
          <p:nvPr/>
        </p:nvSpPr>
        <p:spPr>
          <a:xfrm>
            <a:off x="10038301" y="911361"/>
            <a:ext cx="1107534" cy="1028457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3A9312B6-D48E-A293-15D0-FEDD52187C40}"/>
              </a:ext>
            </a:extLst>
          </p:cNvPr>
          <p:cNvSpPr/>
          <p:nvPr/>
        </p:nvSpPr>
        <p:spPr>
          <a:xfrm>
            <a:off x="10011137" y="87144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FD806F8-B7BE-016D-5B4C-62BFCD55FA2D}"/>
              </a:ext>
            </a:extLst>
          </p:cNvPr>
          <p:cNvSpPr/>
          <p:nvPr/>
        </p:nvSpPr>
        <p:spPr>
          <a:xfrm>
            <a:off x="9993523" y="87977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1204297D-FF75-383D-9DA3-2D24A6709EE6}"/>
              </a:ext>
            </a:extLst>
          </p:cNvPr>
          <p:cNvSpPr/>
          <p:nvPr/>
        </p:nvSpPr>
        <p:spPr>
          <a:xfrm>
            <a:off x="10024719" y="907493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43967EAC-5058-DB89-665A-46D49FC28DD5}"/>
              </a:ext>
            </a:extLst>
          </p:cNvPr>
          <p:cNvSpPr/>
          <p:nvPr/>
        </p:nvSpPr>
        <p:spPr>
          <a:xfrm>
            <a:off x="10038301" y="899967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F0B4D9E-7315-276F-3291-BF9701A6BDE2}"/>
              </a:ext>
            </a:extLst>
          </p:cNvPr>
          <p:cNvSpPr/>
          <p:nvPr/>
        </p:nvSpPr>
        <p:spPr>
          <a:xfrm>
            <a:off x="10051883" y="87144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99CAB854-1099-DB48-CF19-9940924030DB}"/>
              </a:ext>
            </a:extLst>
          </p:cNvPr>
          <p:cNvSpPr/>
          <p:nvPr/>
        </p:nvSpPr>
        <p:spPr>
          <a:xfrm>
            <a:off x="10000314" y="90853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BCA623A6-C2B5-A786-0807-61788D367BB8}"/>
              </a:ext>
            </a:extLst>
          </p:cNvPr>
          <p:cNvSpPr/>
          <p:nvPr/>
        </p:nvSpPr>
        <p:spPr>
          <a:xfrm>
            <a:off x="9979941" y="90813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65D7272-62C6-6645-155C-D58348B1D544}"/>
              </a:ext>
            </a:extLst>
          </p:cNvPr>
          <p:cNvSpPr/>
          <p:nvPr/>
        </p:nvSpPr>
        <p:spPr>
          <a:xfrm>
            <a:off x="10017928" y="907493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589535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000"/>
                            </p:stCondLst>
                            <p:childTnLst>
                              <p:par>
                                <p:cTn id="6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000"/>
                            </p:stCondLst>
                            <p:childTnLst>
                              <p:par>
                                <p:cTn id="6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D481ABB-CC8C-9F12-70CB-95EA98C3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D6632F-3302-BF07-7B99-9A0F829D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0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4" name="Snip Diagonal Corner Rectangle 39">
            <a:extLst>
              <a:ext uri="{FF2B5EF4-FFF2-40B4-BE49-F238E27FC236}">
                <a16:creationId xmlns="" xmlns:a16="http://schemas.microsoft.com/office/drawing/2014/main" id="{E4EAAB63-6047-64DA-73A3-B1D600A143CE}"/>
              </a:ext>
            </a:extLst>
          </p:cNvPr>
          <p:cNvSpPr/>
          <p:nvPr/>
        </p:nvSpPr>
        <p:spPr>
          <a:xfrm>
            <a:off x="1054100" y="830224"/>
            <a:ext cx="9639300" cy="3216185"/>
          </a:xfrm>
          <a:prstGeom prst="snip2Diag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PHÉP CHIA SAU: </a:t>
            </a: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827 :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63A3BF4D-6F15-85AF-5836-2CC093A69146}"/>
              </a:ext>
            </a:extLst>
          </p:cNvPr>
          <p:cNvSpPr txBox="1"/>
          <p:nvPr/>
        </p:nvSpPr>
        <p:spPr>
          <a:xfrm>
            <a:off x="2139156" y="6323008"/>
            <a:ext cx="2173287" cy="21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352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95655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A88428F9-0A99-B165-D68B-6D2E8EBA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6600" y="609600"/>
            <a:ext cx="434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2: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297E04BE-6F78-C0A7-9045-681B33251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14906" y="1310643"/>
            <a:ext cx="761963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dư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phép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chia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dưới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3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300" dirty="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148" name="Line 4">
            <a:extLst>
              <a:ext uri="{FF2B5EF4-FFF2-40B4-BE49-F238E27FC236}">
                <a16:creationId xmlns="" xmlns:a16="http://schemas.microsoft.com/office/drawing/2014/main" id="{2DFE2F78-864B-F89B-55CD-7199B98BFBB1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209800"/>
            <a:ext cx="0" cy="18669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9" name="Line 5">
            <a:extLst>
              <a:ext uri="{FF2B5EF4-FFF2-40B4-BE49-F238E27FC236}">
                <a16:creationId xmlns="" xmlns:a16="http://schemas.microsoft.com/office/drawing/2014/main" id="{4446FCAE-FC5C-8E12-21EF-B21C8C7F89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2819400"/>
            <a:ext cx="1066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50" name="Rectangle 6">
            <a:extLst>
              <a:ext uri="{FF2B5EF4-FFF2-40B4-BE49-F238E27FC236}">
                <a16:creationId xmlns="" xmlns:a16="http://schemas.microsoft.com/office/drawing/2014/main" id="{CC91E1A2-150C-847C-AE82-AA176ACD7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25" y="2209800"/>
            <a:ext cx="1371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43,19</a:t>
            </a:r>
          </a:p>
        </p:txBody>
      </p:sp>
      <p:sp>
        <p:nvSpPr>
          <p:cNvPr id="6151" name="Rectangle 7">
            <a:extLst>
              <a:ext uri="{FF2B5EF4-FFF2-40B4-BE49-F238E27FC236}">
                <a16:creationId xmlns="" xmlns:a16="http://schemas.microsoft.com/office/drawing/2014/main" id="{AA080E29-8A75-9026-4705-CF7CABB689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3125" y="22098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152" name="Rectangle 8">
            <a:extLst>
              <a:ext uri="{FF2B5EF4-FFF2-40B4-BE49-F238E27FC236}">
                <a16:creationId xmlns="" xmlns:a16="http://schemas.microsoft.com/office/drawing/2014/main" id="{58434635-FF46-86C2-D801-4F468A22CE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8194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153" name="Rectangle 9">
            <a:extLst>
              <a:ext uri="{FF2B5EF4-FFF2-40B4-BE49-F238E27FC236}">
                <a16:creationId xmlns="" xmlns:a16="http://schemas.microsoft.com/office/drawing/2014/main" id="{EF74241C-88E7-338D-C6DC-C63B1E52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3600" y="28194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154" name="Rectangle 10">
            <a:extLst>
              <a:ext uri="{FF2B5EF4-FFF2-40B4-BE49-F238E27FC236}">
                <a16:creationId xmlns="" xmlns:a16="http://schemas.microsoft.com/office/drawing/2014/main" id="{52B3D666-9968-3824-208D-D76A2A45C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200" y="28067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 dirty="0">
                <a:solidFill>
                  <a:srgbClr val="006600"/>
                </a:solidFill>
              </a:rPr>
              <a:t>,</a:t>
            </a:r>
          </a:p>
        </p:txBody>
      </p:sp>
      <p:sp>
        <p:nvSpPr>
          <p:cNvPr id="6155" name="Rectangle 11">
            <a:extLst>
              <a:ext uri="{FF2B5EF4-FFF2-40B4-BE49-F238E27FC236}">
                <a16:creationId xmlns="" xmlns:a16="http://schemas.microsoft.com/office/drawing/2014/main" id="{DCA068EA-AAAE-A6A7-FCA9-E75A90414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2819400"/>
            <a:ext cx="304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>
                <a:solidFill>
                  <a:srgbClr val="006600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156" name="Rectangle 12">
            <a:extLst>
              <a:ext uri="{FF2B5EF4-FFF2-40B4-BE49-F238E27FC236}">
                <a16:creationId xmlns="" xmlns:a16="http://schemas.microsoft.com/office/drawing/2014/main" id="{718E4029-C07A-D65B-BE20-58831633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4600" y="28194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>
                <a:solidFill>
                  <a:srgbClr val="006600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6157" name="Rectangle 13">
            <a:extLst>
              <a:ext uri="{FF2B5EF4-FFF2-40B4-BE49-F238E27FC236}">
                <a16:creationId xmlns="" xmlns:a16="http://schemas.microsoft.com/office/drawing/2014/main" id="{D10ACA3D-E58E-8EDF-5CFA-8E2B981C5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276600"/>
            <a:ext cx="685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>
                <a:solidFill>
                  <a:srgbClr val="006600"/>
                </a:solidFill>
                <a:latin typeface="Times New Roman" panose="02020603050405020304" pitchFamily="18" charset="0"/>
              </a:rPr>
              <a:t>14</a:t>
            </a:r>
          </a:p>
        </p:txBody>
      </p:sp>
      <p:sp>
        <p:nvSpPr>
          <p:cNvPr id="6158" name="Rectangle 14">
            <a:extLst>
              <a:ext uri="{FF2B5EF4-FFF2-40B4-BE49-F238E27FC236}">
                <a16:creationId xmlns="" xmlns:a16="http://schemas.microsoft.com/office/drawing/2014/main" id="{7218AE73-9993-7982-8214-CE5BE3FC1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9238" y="28194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>
                <a:solidFill>
                  <a:srgbClr val="006600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159" name="Rectangle 15">
            <a:extLst>
              <a:ext uri="{FF2B5EF4-FFF2-40B4-BE49-F238E27FC236}">
                <a16:creationId xmlns="" xmlns:a16="http://schemas.microsoft.com/office/drawing/2014/main" id="{2509475A-47F3-2A44-77D5-71861764A5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2819400"/>
            <a:ext cx="2362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endParaRPr lang="en-US" altLang="en-US" sz="3300" dirty="0">
              <a:solidFill>
                <a:srgbClr val="00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61" name="Rectangle 17">
            <a:extLst>
              <a:ext uri="{FF2B5EF4-FFF2-40B4-BE49-F238E27FC236}">
                <a16:creationId xmlns="" xmlns:a16="http://schemas.microsoft.com/office/drawing/2014/main" id="{5BFFC003-A4EC-81B7-6957-2DB6B2CE8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2819400"/>
            <a:ext cx="304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None/>
            </a:pPr>
            <a:r>
              <a:rPr lang="en-US" altLang="en-US" sz="3300" b="1">
                <a:solidFill>
                  <a:srgbClr val="006600"/>
                </a:solidFill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7EA92B9-F0BE-C15D-5FE6-B0C3F3B4047D}"/>
              </a:ext>
            </a:extLst>
          </p:cNvPr>
          <p:cNvSpPr txBox="1"/>
          <p:nvPr/>
        </p:nvSpPr>
        <p:spPr>
          <a:xfrm>
            <a:off x="4300538" y="3795812"/>
            <a:ext cx="568166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14        B. 0,14       C. 0,014</a:t>
            </a: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DF7A9D6D-82F4-A02C-7299-253190562672}"/>
              </a:ext>
            </a:extLst>
          </p:cNvPr>
          <p:cNvSpPr/>
          <p:nvPr/>
        </p:nvSpPr>
        <p:spPr>
          <a:xfrm>
            <a:off x="10011137" y="849835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CD2B1205-E8F9-0B21-946A-74B753E1F082}"/>
              </a:ext>
            </a:extLst>
          </p:cNvPr>
          <p:cNvSpPr/>
          <p:nvPr/>
        </p:nvSpPr>
        <p:spPr>
          <a:xfrm>
            <a:off x="10011137" y="85794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A4C6144C-703E-4E6A-8068-CA818FA7E055}"/>
              </a:ext>
            </a:extLst>
          </p:cNvPr>
          <p:cNvSpPr/>
          <p:nvPr/>
        </p:nvSpPr>
        <p:spPr>
          <a:xfrm>
            <a:off x="9995539" y="908871"/>
            <a:ext cx="1107534" cy="1028457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9B8A9143-82CE-B833-31E6-E03BA1F0F04A}"/>
              </a:ext>
            </a:extLst>
          </p:cNvPr>
          <p:cNvSpPr/>
          <p:nvPr/>
        </p:nvSpPr>
        <p:spPr>
          <a:xfrm>
            <a:off x="10040910" y="86933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AB49A87B-C381-F65B-4C5D-CB9AA3B0BC17}"/>
              </a:ext>
            </a:extLst>
          </p:cNvPr>
          <p:cNvSpPr/>
          <p:nvPr/>
        </p:nvSpPr>
        <p:spPr>
          <a:xfrm>
            <a:off x="10034381" y="850809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A7235C91-84F7-F5B1-25EB-5A0B6A23C11E}"/>
              </a:ext>
            </a:extLst>
          </p:cNvPr>
          <p:cNvSpPr/>
          <p:nvPr/>
        </p:nvSpPr>
        <p:spPr>
          <a:xfrm>
            <a:off x="10048207" y="878169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7EE9D337-7A0A-0544-598B-AEC85DB9513E}"/>
              </a:ext>
            </a:extLst>
          </p:cNvPr>
          <p:cNvSpPr/>
          <p:nvPr/>
        </p:nvSpPr>
        <p:spPr>
          <a:xfrm>
            <a:off x="10040910" y="875938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43E84E8-9BAD-7193-E82B-5916463FC4B7}"/>
              </a:ext>
            </a:extLst>
          </p:cNvPr>
          <p:cNvSpPr/>
          <p:nvPr/>
        </p:nvSpPr>
        <p:spPr>
          <a:xfrm>
            <a:off x="10061578" y="86299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A2BDC27B-D035-3A4F-821A-E87DFFEA639C}"/>
              </a:ext>
            </a:extLst>
          </p:cNvPr>
          <p:cNvSpPr/>
          <p:nvPr/>
        </p:nvSpPr>
        <p:spPr>
          <a:xfrm>
            <a:off x="10040910" y="869465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D0415891-116B-442B-1228-E6572A148BA3}"/>
              </a:ext>
            </a:extLst>
          </p:cNvPr>
          <p:cNvSpPr/>
          <p:nvPr/>
        </p:nvSpPr>
        <p:spPr>
          <a:xfrm>
            <a:off x="10074949" y="869399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22E18CAB-C043-5A55-8CEC-3430AC131FD6}"/>
              </a:ext>
            </a:extLst>
          </p:cNvPr>
          <p:cNvSpPr/>
          <p:nvPr/>
        </p:nvSpPr>
        <p:spPr>
          <a:xfrm>
            <a:off x="10034381" y="88241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457200">
              <a:defRPr/>
            </a:pPr>
            <a:r>
              <a:rPr lang="en-US" sz="4000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6EB70A2-BB5F-0D94-0612-044BD3668F07}"/>
              </a:ext>
            </a:extLst>
          </p:cNvPr>
          <p:cNvSpPr txBox="1"/>
          <p:nvPr/>
        </p:nvSpPr>
        <p:spPr>
          <a:xfrm>
            <a:off x="6020118" y="3794182"/>
            <a:ext cx="25603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0,14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000"/>
                            </p:stCondLst>
                            <p:childTnLst>
                              <p:par>
                                <p:cTn id="5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4" grpId="0" animBg="1"/>
      <p:bldP spid="5" grpId="0" animBg="1"/>
      <p:bldP spid="1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683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BA67D6E-0F31-973A-9744-623C3F25C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roadway" panose="04040905080B02020502" pitchFamily="82" charset="0"/>
              </a:rPr>
              <a:t>TRÒ CHƠI</a:t>
            </a:r>
          </a:p>
        </p:txBody>
      </p:sp>
      <p:sp>
        <p:nvSpPr>
          <p:cNvPr id="4" name="WordArt 24">
            <a:extLst>
              <a:ext uri="{FF2B5EF4-FFF2-40B4-BE49-F238E27FC236}">
                <a16:creationId xmlns="" xmlns:a16="http://schemas.microsoft.com/office/drawing/2014/main" id="{94C0EEF9-2472-AD95-E63A-D0800172A9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 rot="-128454">
            <a:off x="3458044" y="3260681"/>
            <a:ext cx="5559993" cy="1389788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4000" b="1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 ai đúng ?</a:t>
            </a:r>
            <a:endParaRPr lang="en-US" sz="4000" b="1" kern="10" dirty="0">
              <a:ln w="12700">
                <a:solidFill>
                  <a:srgbClr val="FFFF00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754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638300" y="1753763"/>
            <a:ext cx="8915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chọn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đáp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án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đúng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:</a:t>
            </a:r>
            <a:endParaRPr lang="en-US" altLang="en-US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7189789" y="2973389"/>
            <a:ext cx="53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71" name="Text Box 33"/>
          <p:cNvSpPr txBox="1">
            <a:spLocks noChangeArrowheads="1"/>
          </p:cNvSpPr>
          <p:nvPr/>
        </p:nvSpPr>
        <p:spPr bwMode="auto">
          <a:xfrm>
            <a:off x="2041525" y="5768976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vi-VN" altLang="en-US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3577" name="Text Box 51"/>
          <p:cNvSpPr txBox="1">
            <a:spLocks noChangeArrowheads="1"/>
          </p:cNvSpPr>
          <p:nvPr/>
        </p:nvSpPr>
        <p:spPr bwMode="auto">
          <a:xfrm>
            <a:off x="1905000" y="492555"/>
            <a:ext cx="7461251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Trò chơi : “Ai </a:t>
            </a:r>
            <a:r>
              <a:rPr lang="en-US" altLang="en-US" sz="4000" b="1" i="1" dirty="0" err="1">
                <a:solidFill>
                  <a:srgbClr val="FF0000"/>
                </a:solidFill>
                <a:latin typeface="Times New Roman" pitchFamily="18" charset="0"/>
              </a:rPr>
              <a:t>nhanh</a:t>
            </a:r>
            <a:r>
              <a:rPr lang="en-US" altLang="en-US" sz="4000" b="1" i="1" dirty="0" smtClean="0">
                <a:solidFill>
                  <a:srgbClr val="FF0000"/>
                </a:solidFill>
                <a:latin typeface="Times New Roman" pitchFamily="18" charset="0"/>
              </a:rPr>
              <a:t>, Ai  </a:t>
            </a:r>
            <a:r>
              <a:rPr lang="en-US" altLang="en-US" sz="4000" b="1" i="1" dirty="0">
                <a:solidFill>
                  <a:srgbClr val="FF0000"/>
                </a:solidFill>
                <a:latin typeface="Times New Roman" pitchFamily="18" charset="0"/>
              </a:rPr>
              <a:t>đúng”</a:t>
            </a:r>
          </a:p>
        </p:txBody>
      </p:sp>
      <p:pic>
        <p:nvPicPr>
          <p:cNvPr id="23605" name="Picture 12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36699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12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68955"/>
            <a:ext cx="12001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AutoShape 38"/>
          <p:cNvSpPr>
            <a:spLocks noChangeArrowheads="1"/>
          </p:cNvSpPr>
          <p:nvPr/>
        </p:nvSpPr>
        <p:spPr bwMode="auto">
          <a:xfrm>
            <a:off x="2390674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FF0000"/>
                </a:solidFill>
                <a:latin typeface="Calibri" pitchFamily="34" charset="0"/>
                <a:cs typeface="Arial"/>
              </a:rPr>
              <a:t>0</a:t>
            </a:r>
          </a:p>
        </p:txBody>
      </p:sp>
      <p:sp>
        <p:nvSpPr>
          <p:cNvPr id="124" name="AutoShape 39"/>
          <p:cNvSpPr>
            <a:spLocks noChangeArrowheads="1"/>
          </p:cNvSpPr>
          <p:nvPr/>
        </p:nvSpPr>
        <p:spPr bwMode="auto">
          <a:xfrm>
            <a:off x="2390674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800000"/>
                </a:solidFill>
                <a:latin typeface="Calibri" pitchFamily="34" charset="0"/>
                <a:cs typeface="Arial"/>
              </a:rPr>
              <a:t>1</a:t>
            </a:r>
          </a:p>
        </p:txBody>
      </p:sp>
      <p:sp>
        <p:nvSpPr>
          <p:cNvPr id="125" name="AutoShape 40"/>
          <p:cNvSpPr>
            <a:spLocks noChangeArrowheads="1"/>
          </p:cNvSpPr>
          <p:nvPr/>
        </p:nvSpPr>
        <p:spPr bwMode="auto">
          <a:xfrm>
            <a:off x="2384425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33CC"/>
                </a:solidFill>
                <a:latin typeface="Calibri" pitchFamily="34" charset="0"/>
                <a:cs typeface="Arial"/>
              </a:rPr>
              <a:t>2</a:t>
            </a:r>
          </a:p>
        </p:txBody>
      </p:sp>
      <p:sp>
        <p:nvSpPr>
          <p:cNvPr id="126" name="AutoShape 41"/>
          <p:cNvSpPr>
            <a:spLocks noChangeArrowheads="1"/>
          </p:cNvSpPr>
          <p:nvPr/>
        </p:nvSpPr>
        <p:spPr bwMode="auto">
          <a:xfrm>
            <a:off x="2384425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33CC"/>
                </a:solidFill>
                <a:latin typeface="Calibri" pitchFamily="34" charset="0"/>
                <a:cs typeface="Arial"/>
              </a:rPr>
              <a:t>3</a:t>
            </a:r>
          </a:p>
        </p:txBody>
      </p:sp>
      <p:sp>
        <p:nvSpPr>
          <p:cNvPr id="127" name="AutoShape 75"/>
          <p:cNvSpPr>
            <a:spLocks noChangeArrowheads="1"/>
          </p:cNvSpPr>
          <p:nvPr/>
        </p:nvSpPr>
        <p:spPr bwMode="auto">
          <a:xfrm>
            <a:off x="2390674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4</a:t>
            </a:r>
          </a:p>
        </p:txBody>
      </p:sp>
      <p:sp>
        <p:nvSpPr>
          <p:cNvPr id="128" name="AutoShape 76"/>
          <p:cNvSpPr>
            <a:spLocks noChangeArrowheads="1"/>
          </p:cNvSpPr>
          <p:nvPr/>
        </p:nvSpPr>
        <p:spPr bwMode="auto">
          <a:xfrm>
            <a:off x="2390674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5</a:t>
            </a:r>
          </a:p>
        </p:txBody>
      </p:sp>
      <p:sp>
        <p:nvSpPr>
          <p:cNvPr id="129" name="AutoShape 77"/>
          <p:cNvSpPr>
            <a:spLocks noChangeArrowheads="1"/>
          </p:cNvSpPr>
          <p:nvPr/>
        </p:nvSpPr>
        <p:spPr bwMode="auto">
          <a:xfrm>
            <a:off x="2419300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6</a:t>
            </a:r>
          </a:p>
        </p:txBody>
      </p:sp>
      <p:sp>
        <p:nvSpPr>
          <p:cNvPr id="130" name="AutoShape 78"/>
          <p:cNvSpPr>
            <a:spLocks noChangeArrowheads="1"/>
          </p:cNvSpPr>
          <p:nvPr/>
        </p:nvSpPr>
        <p:spPr bwMode="auto">
          <a:xfrm>
            <a:off x="2419300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7</a:t>
            </a:r>
          </a:p>
        </p:txBody>
      </p:sp>
      <p:sp>
        <p:nvSpPr>
          <p:cNvPr id="131" name="AutoShape 79"/>
          <p:cNvSpPr>
            <a:spLocks noChangeArrowheads="1"/>
          </p:cNvSpPr>
          <p:nvPr/>
        </p:nvSpPr>
        <p:spPr bwMode="auto">
          <a:xfrm>
            <a:off x="2430823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8</a:t>
            </a:r>
          </a:p>
        </p:txBody>
      </p:sp>
      <p:sp>
        <p:nvSpPr>
          <p:cNvPr id="132" name="AutoShape 80"/>
          <p:cNvSpPr>
            <a:spLocks noChangeArrowheads="1"/>
          </p:cNvSpPr>
          <p:nvPr/>
        </p:nvSpPr>
        <p:spPr bwMode="auto">
          <a:xfrm>
            <a:off x="2395590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9</a:t>
            </a:r>
          </a:p>
        </p:txBody>
      </p:sp>
      <p:sp>
        <p:nvSpPr>
          <p:cNvPr id="133" name="AutoShape 81"/>
          <p:cNvSpPr>
            <a:spLocks noChangeArrowheads="1"/>
          </p:cNvSpPr>
          <p:nvPr/>
        </p:nvSpPr>
        <p:spPr bwMode="auto">
          <a:xfrm>
            <a:off x="2436044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4400" b="1" kern="0">
                <a:solidFill>
                  <a:srgbClr val="0033CC"/>
                </a:solidFill>
                <a:latin typeface="Calibri" pitchFamily="34" charset="0"/>
                <a:cs typeface="Arial"/>
              </a:rPr>
              <a:t>10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="" xmlns:a16="http://schemas.microsoft.com/office/drawing/2014/main" id="{80AB431E-A8D0-9289-B1ED-351FD43A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2" y="30480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26,5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EF0209B7-C808-DCC2-473F-2819131F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7312" y="3048000"/>
            <a:ext cx="723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rgbClr val="CC00FF"/>
                </a:solidFill>
                <a:latin typeface="Times New Roman" panose="02020603050405020304" pitchFamily="18" charset="0"/>
              </a:rPr>
              <a:t>25 </a:t>
            </a:r>
          </a:p>
        </p:txBody>
      </p:sp>
      <p:sp>
        <p:nvSpPr>
          <p:cNvPr id="31" name="Line 9">
            <a:extLst>
              <a:ext uri="{FF2B5EF4-FFF2-40B4-BE49-F238E27FC236}">
                <a16:creationId xmlns="" xmlns:a16="http://schemas.microsoft.com/office/drawing/2014/main" id="{DDAC6A16-9A5B-5DB9-63E1-41C484DF0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065712" y="3124200"/>
            <a:ext cx="0" cy="144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="" xmlns:a16="http://schemas.microsoft.com/office/drawing/2014/main" id="{2A028ABD-8664-60D2-0944-C92CE4B58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053012" y="35814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FBDAF4F5-1002-4EC5-1C08-86420CFE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2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ctangle 12">
            <a:extLst>
              <a:ext uri="{FF2B5EF4-FFF2-40B4-BE49-F238E27FC236}">
                <a16:creationId xmlns="" xmlns:a16="http://schemas.microsoft.com/office/drawing/2014/main" id="{48EE4D8D-A392-4156-0EAD-AA4BF5AAB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812" y="3490913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="" xmlns:a16="http://schemas.microsoft.com/office/drawing/2014/main" id="{EB2F5B92-66A8-9E26-FACD-28730A100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2412" y="35052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="" xmlns:a16="http://schemas.microsoft.com/office/drawing/2014/main" id="{A34034F2-5485-6A2B-E7E6-CF4E254B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2" y="3481388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300">
                <a:solidFill>
                  <a:srgbClr val="CC00FF"/>
                </a:solidFill>
                <a:latin typeface="Times New Roman" panose="02020603050405020304" pitchFamily="18" charset="0"/>
              </a:rPr>
              <a:t>5 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="" xmlns:a16="http://schemas.microsoft.com/office/drawing/2014/main" id="{D1234F9B-D702-C282-1C89-E84724E46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12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Rectangle 17">
            <a:extLst>
              <a:ext uri="{FF2B5EF4-FFF2-40B4-BE49-F238E27FC236}">
                <a16:creationId xmlns="" xmlns:a16="http://schemas.microsoft.com/office/drawing/2014/main" id="{5C6BB772-C425-43AB-6F5E-98FA15DE7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7" y="3493877"/>
            <a:ext cx="479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Rectangle 18">
            <a:extLst>
              <a:ext uri="{FF2B5EF4-FFF2-40B4-BE49-F238E27FC236}">
                <a16:creationId xmlns="" xmlns:a16="http://schemas.microsoft.com/office/drawing/2014/main" id="{5273B40D-708D-8D69-CDB9-79A705B3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4075" y="397102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1EA4D7C9-43A4-2EDE-CA90-7A345E2F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0712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2135C333-F3E8-C591-B57D-3FAFA0A8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3048000"/>
            <a:ext cx="140969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alt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26,5</a:t>
            </a:r>
            <a:r>
              <a:rPr kumimoji="0" lang="en-US" alt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en-US" altLang="en-US" sz="3300" b="0" i="0" u="none" strike="noStrike" kern="0" cap="none" spc="0" normalizeH="0" baseline="0" noProof="0" dirty="0">
              <a:ln>
                <a:noFill/>
              </a:ln>
              <a:solidFill>
                <a:srgbClr val="CC00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8">
            <a:extLst>
              <a:ext uri="{FF2B5EF4-FFF2-40B4-BE49-F238E27FC236}">
                <a16:creationId xmlns="" xmlns:a16="http://schemas.microsoft.com/office/drawing/2014/main" id="{C26E754F-06EF-1780-525D-2B02E878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6813" y="3048000"/>
            <a:ext cx="723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rgbClr val="CC00FF"/>
                </a:solidFill>
                <a:latin typeface="Times New Roman" panose="02020603050405020304" pitchFamily="18" charset="0"/>
              </a:rPr>
              <a:t>25 </a:t>
            </a:r>
          </a:p>
        </p:txBody>
      </p:sp>
      <p:sp>
        <p:nvSpPr>
          <p:cNvPr id="44" name="Line 10">
            <a:extLst>
              <a:ext uri="{FF2B5EF4-FFF2-40B4-BE49-F238E27FC236}">
                <a16:creationId xmlns="" xmlns:a16="http://schemas.microsoft.com/office/drawing/2014/main" id="{E426435B-06CF-1A33-6D0A-EA7DE6074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37447" y="35814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="" xmlns:a16="http://schemas.microsoft.com/office/drawing/2014/main" id="{FBA1D55E-E932-B9BE-0002-CF05DBE47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4113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="" xmlns:a16="http://schemas.microsoft.com/office/drawing/2014/main" id="{7099C7DD-B343-8E83-C871-5200F4EA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6336" y="3476625"/>
            <a:ext cx="53816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="" xmlns:a16="http://schemas.microsoft.com/office/drawing/2014/main" id="{06BEFC26-BA75-8256-F575-D66F70EA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7733" y="3505200"/>
            <a:ext cx="365179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="" xmlns:a16="http://schemas.microsoft.com/office/drawing/2014/main" id="{AA19B0C8-4E43-F1C0-DB3C-5E2409EAF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6735" y="3476625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rgbClr val="CC00FF"/>
                </a:solidFill>
                <a:latin typeface="Times New Roman" panose="02020603050405020304" pitchFamily="18" charset="0"/>
              </a:rPr>
              <a:t>5 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="" xmlns:a16="http://schemas.microsoft.com/office/drawing/2014/main" id="{F96ED52F-F2BC-5916-7AF4-C83005C4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7424" y="397102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2" name="Rectangle 19">
            <a:extLst>
              <a:ext uri="{FF2B5EF4-FFF2-40B4-BE49-F238E27FC236}">
                <a16:creationId xmlns="" xmlns:a16="http://schemas.microsoft.com/office/drawing/2014/main" id="{5A4843D9-DE95-E487-A031-756B9B40F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5FC2DF5-91B0-AA32-3DD4-092E79C609B1}"/>
              </a:ext>
            </a:extLst>
          </p:cNvPr>
          <p:cNvSpPr txBox="1"/>
          <p:nvPr/>
        </p:nvSpPr>
        <p:spPr>
          <a:xfrm>
            <a:off x="3332522" y="3124200"/>
            <a:ext cx="70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503872E-2551-40EB-60B3-18A7798B664D}"/>
              </a:ext>
            </a:extLst>
          </p:cNvPr>
          <p:cNvSpPr txBox="1"/>
          <p:nvPr/>
        </p:nvSpPr>
        <p:spPr>
          <a:xfrm>
            <a:off x="7186613" y="3095050"/>
            <a:ext cx="70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86285A32-0EC0-D8F9-4440-D8F9C91E9DAD}"/>
              </a:ext>
            </a:extLst>
          </p:cNvPr>
          <p:cNvSpPr/>
          <p:nvPr/>
        </p:nvSpPr>
        <p:spPr bwMode="auto">
          <a:xfrm>
            <a:off x="2976880" y="3048000"/>
            <a:ext cx="856932" cy="8879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accent4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39E4FF-33EF-7186-3228-CDCC3B2B6C0F}"/>
              </a:ext>
            </a:extLst>
          </p:cNvPr>
          <p:cNvSpPr txBox="1"/>
          <p:nvPr/>
        </p:nvSpPr>
        <p:spPr>
          <a:xfrm>
            <a:off x="3151504" y="3074531"/>
            <a:ext cx="910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50" name="Line 9">
            <a:extLst>
              <a:ext uri="{FF2B5EF4-FFF2-40B4-BE49-F238E27FC236}">
                <a16:creationId xmlns="" xmlns:a16="http://schemas.microsoft.com/office/drawing/2014/main" id="{DDAC6A16-9A5B-5DB9-63E1-41C484DF0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9510" y="3124776"/>
            <a:ext cx="0" cy="1447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7" name="Rectangle 18">
            <a:extLst>
              <a:ext uri="{FF2B5EF4-FFF2-40B4-BE49-F238E27FC236}">
                <a16:creationId xmlns="" xmlns:a16="http://schemas.microsoft.com/office/drawing/2014/main" id="{5273B40D-708D-8D69-CDB9-79A705B3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1047" y="3976784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8" name="Rectangle 19">
            <a:extLst>
              <a:ext uri="{FF2B5EF4-FFF2-40B4-BE49-F238E27FC236}">
                <a16:creationId xmlns="" xmlns:a16="http://schemas.microsoft.com/office/drawing/2014/main" id="{1EA4D7C9-43A4-2EDE-CA90-7A345E2F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98324" y="3508796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6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9" name="Rectangle 17">
            <a:extLst>
              <a:ext uri="{FF2B5EF4-FFF2-40B4-BE49-F238E27FC236}">
                <a16:creationId xmlns="" xmlns:a16="http://schemas.microsoft.com/office/drawing/2014/main" id="{5C6BB772-C425-43AB-6F5E-98FA15DE7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417" y="3482287"/>
            <a:ext cx="479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0" name="Rectangle 17">
            <a:extLst>
              <a:ext uri="{FF2B5EF4-FFF2-40B4-BE49-F238E27FC236}">
                <a16:creationId xmlns="" xmlns:a16="http://schemas.microsoft.com/office/drawing/2014/main" id="{5C6BB772-C425-43AB-6F5E-98FA15DE7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6168" y="3974071"/>
            <a:ext cx="479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58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29" grpId="0"/>
      <p:bldP spid="30" grpId="0"/>
      <p:bldP spid="34" grpId="0"/>
      <p:bldP spid="36" grpId="0"/>
      <p:bldP spid="37" grpId="0"/>
      <p:bldP spid="38" grpId="0"/>
      <p:bldP spid="39" grpId="0"/>
      <p:bldP spid="41" grpId="0"/>
      <p:bldP spid="42" grpId="0"/>
      <p:bldP spid="46" grpId="0"/>
      <p:bldP spid="48" grpId="0"/>
      <p:bldP spid="51" grpId="0"/>
      <p:bldP spid="55" grpId="0" animBg="1"/>
      <p:bldP spid="57" grpId="0"/>
      <p:bldP spid="59" grpId="0"/>
      <p:bldP spid="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266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1638300" y="1753763"/>
            <a:ext cx="8915400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Hãy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chọn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đáp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án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đúng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nhất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:</a:t>
            </a:r>
            <a:endParaRPr kumimoji="0" lang="en-US" altLang="en-US" sz="32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7130211" y="2528669"/>
            <a:ext cx="5349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71" name="Text Box 33"/>
          <p:cNvSpPr txBox="1">
            <a:spLocks noChangeArrowheads="1"/>
          </p:cNvSpPr>
          <p:nvPr/>
        </p:nvSpPr>
        <p:spPr bwMode="auto">
          <a:xfrm>
            <a:off x="2041525" y="5768976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  <p:sp>
        <p:nvSpPr>
          <p:cNvPr id="23577" name="Text Box 51"/>
          <p:cNvSpPr txBox="1">
            <a:spLocks noChangeArrowheads="1"/>
          </p:cNvSpPr>
          <p:nvPr/>
        </p:nvSpPr>
        <p:spPr bwMode="auto">
          <a:xfrm>
            <a:off x="1905000" y="492555"/>
            <a:ext cx="7461251" cy="70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4" rIns="91428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Trò chơi : “Ai </a:t>
            </a:r>
            <a:r>
              <a:rPr kumimoji="0" lang="en-US" alt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nhanh</a:t>
            </a:r>
            <a:r>
              <a:rPr kumimoji="0" lang="en-US" altLang="en-US" sz="40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, Ai  </a:t>
            </a:r>
            <a:r>
              <a:rPr kumimoji="0" lang="en-US" alt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t>đúng”</a:t>
            </a:r>
          </a:p>
        </p:txBody>
      </p:sp>
      <p:pic>
        <p:nvPicPr>
          <p:cNvPr id="23605" name="Picture 12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6850" y="336699"/>
            <a:ext cx="1200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06" name="Picture 12" descr="sun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368955"/>
            <a:ext cx="1200150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" name="AutoShape 38"/>
          <p:cNvSpPr>
            <a:spLocks noChangeArrowheads="1"/>
          </p:cNvSpPr>
          <p:nvPr/>
        </p:nvSpPr>
        <p:spPr bwMode="auto">
          <a:xfrm>
            <a:off x="2390674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0</a:t>
            </a:r>
          </a:p>
        </p:txBody>
      </p:sp>
      <p:sp>
        <p:nvSpPr>
          <p:cNvPr id="124" name="AutoShape 39"/>
          <p:cNvSpPr>
            <a:spLocks noChangeArrowheads="1"/>
          </p:cNvSpPr>
          <p:nvPr/>
        </p:nvSpPr>
        <p:spPr bwMode="auto">
          <a:xfrm>
            <a:off x="2390674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1</a:t>
            </a:r>
          </a:p>
        </p:txBody>
      </p:sp>
      <p:sp>
        <p:nvSpPr>
          <p:cNvPr id="125" name="AutoShape 40"/>
          <p:cNvSpPr>
            <a:spLocks noChangeArrowheads="1"/>
          </p:cNvSpPr>
          <p:nvPr/>
        </p:nvSpPr>
        <p:spPr bwMode="auto">
          <a:xfrm>
            <a:off x="2384425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2</a:t>
            </a:r>
          </a:p>
        </p:txBody>
      </p:sp>
      <p:sp>
        <p:nvSpPr>
          <p:cNvPr id="126" name="AutoShape 41"/>
          <p:cNvSpPr>
            <a:spLocks noChangeArrowheads="1"/>
          </p:cNvSpPr>
          <p:nvPr/>
        </p:nvSpPr>
        <p:spPr bwMode="auto">
          <a:xfrm>
            <a:off x="2384425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3</a:t>
            </a:r>
          </a:p>
        </p:txBody>
      </p:sp>
      <p:sp>
        <p:nvSpPr>
          <p:cNvPr id="127" name="AutoShape 75"/>
          <p:cNvSpPr>
            <a:spLocks noChangeArrowheads="1"/>
          </p:cNvSpPr>
          <p:nvPr/>
        </p:nvSpPr>
        <p:spPr bwMode="auto">
          <a:xfrm>
            <a:off x="2390674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4</a:t>
            </a:r>
          </a:p>
        </p:txBody>
      </p:sp>
      <p:sp>
        <p:nvSpPr>
          <p:cNvPr id="128" name="AutoShape 76"/>
          <p:cNvSpPr>
            <a:spLocks noChangeArrowheads="1"/>
          </p:cNvSpPr>
          <p:nvPr/>
        </p:nvSpPr>
        <p:spPr bwMode="auto">
          <a:xfrm>
            <a:off x="2390674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5</a:t>
            </a:r>
          </a:p>
        </p:txBody>
      </p:sp>
      <p:sp>
        <p:nvSpPr>
          <p:cNvPr id="129" name="AutoShape 77"/>
          <p:cNvSpPr>
            <a:spLocks noChangeArrowheads="1"/>
          </p:cNvSpPr>
          <p:nvPr/>
        </p:nvSpPr>
        <p:spPr bwMode="auto">
          <a:xfrm>
            <a:off x="2419300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6</a:t>
            </a:r>
          </a:p>
        </p:txBody>
      </p:sp>
      <p:sp>
        <p:nvSpPr>
          <p:cNvPr id="130" name="AutoShape 78"/>
          <p:cNvSpPr>
            <a:spLocks noChangeArrowheads="1"/>
          </p:cNvSpPr>
          <p:nvPr/>
        </p:nvSpPr>
        <p:spPr bwMode="auto">
          <a:xfrm>
            <a:off x="2419300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7</a:t>
            </a:r>
          </a:p>
        </p:txBody>
      </p:sp>
      <p:sp>
        <p:nvSpPr>
          <p:cNvPr id="131" name="AutoShape 79"/>
          <p:cNvSpPr>
            <a:spLocks noChangeArrowheads="1"/>
          </p:cNvSpPr>
          <p:nvPr/>
        </p:nvSpPr>
        <p:spPr bwMode="auto">
          <a:xfrm>
            <a:off x="2430823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8</a:t>
            </a:r>
          </a:p>
        </p:txBody>
      </p:sp>
      <p:sp>
        <p:nvSpPr>
          <p:cNvPr id="132" name="AutoShape 80"/>
          <p:cNvSpPr>
            <a:spLocks noChangeArrowheads="1"/>
          </p:cNvSpPr>
          <p:nvPr/>
        </p:nvSpPr>
        <p:spPr bwMode="auto">
          <a:xfrm>
            <a:off x="2395590" y="5053012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9</a:t>
            </a:r>
          </a:p>
        </p:txBody>
      </p:sp>
      <p:sp>
        <p:nvSpPr>
          <p:cNvPr id="133" name="AutoShape 81"/>
          <p:cNvSpPr>
            <a:spLocks noChangeArrowheads="1"/>
          </p:cNvSpPr>
          <p:nvPr/>
        </p:nvSpPr>
        <p:spPr bwMode="auto">
          <a:xfrm>
            <a:off x="2436044" y="5056425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ysClr val="window" lastClr="FFFFFF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Calibri" pitchFamily="34" charset="0"/>
                <a:ea typeface="+mn-ea"/>
                <a:cs typeface="Arial"/>
              </a:rPr>
              <a:t>10</a:t>
            </a:r>
          </a:p>
        </p:txBody>
      </p:sp>
      <p:sp>
        <p:nvSpPr>
          <p:cNvPr id="29" name="Rectangle 7">
            <a:extLst>
              <a:ext uri="{FF2B5EF4-FFF2-40B4-BE49-F238E27FC236}">
                <a16:creationId xmlns="" xmlns:a16="http://schemas.microsoft.com/office/drawing/2014/main" id="{80AB431E-A8D0-9289-B1ED-351FD43A27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9212" y="3048000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12,24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8">
            <a:extLst>
              <a:ext uri="{FF2B5EF4-FFF2-40B4-BE49-F238E27FC236}">
                <a16:creationId xmlns="" xmlns:a16="http://schemas.microsoft.com/office/drawing/2014/main" id="{EF0209B7-C808-DCC2-473F-2819131FE3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8912" y="3048000"/>
            <a:ext cx="723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20 </a:t>
            </a:r>
          </a:p>
        </p:txBody>
      </p:sp>
      <p:sp>
        <p:nvSpPr>
          <p:cNvPr id="31" name="Line 9">
            <a:extLst>
              <a:ext uri="{FF2B5EF4-FFF2-40B4-BE49-F238E27FC236}">
                <a16:creationId xmlns="" xmlns:a16="http://schemas.microsoft.com/office/drawing/2014/main" id="{DDAC6A16-9A5B-5DB9-63E1-41C484DF0335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812" y="3124200"/>
            <a:ext cx="0" cy="205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Line 10">
            <a:extLst>
              <a:ext uri="{FF2B5EF4-FFF2-40B4-BE49-F238E27FC236}">
                <a16:creationId xmlns="" xmlns:a16="http://schemas.microsoft.com/office/drawing/2014/main" id="{2A028ABD-8664-60D2-0944-C92CE4B5815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30812" y="35814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Rectangle 11">
            <a:extLst>
              <a:ext uri="{FF2B5EF4-FFF2-40B4-BE49-F238E27FC236}">
                <a16:creationId xmlns="" xmlns:a16="http://schemas.microsoft.com/office/drawing/2014/main" id="{FBDAF4F5-1002-4EC5-1C08-86420CFE79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3512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Rectangle 13">
            <a:extLst>
              <a:ext uri="{FF2B5EF4-FFF2-40B4-BE49-F238E27FC236}">
                <a16:creationId xmlns="" xmlns:a16="http://schemas.microsoft.com/office/drawing/2014/main" id="{EB2F5B92-66A8-9E26-FACD-28730A100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72112" y="35052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36" name="Rectangle 14">
            <a:extLst>
              <a:ext uri="{FF2B5EF4-FFF2-40B4-BE49-F238E27FC236}">
                <a16:creationId xmlns="" xmlns:a16="http://schemas.microsoft.com/office/drawing/2014/main" id="{A34034F2-5485-6A2B-E7E6-CF4E254B4F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2612" y="3481388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dirty="0">
                <a:solidFill>
                  <a:srgbClr val="CC00FF"/>
                </a:solidFill>
                <a:latin typeface="Times New Roman" panose="02020603050405020304" pitchFamily="18" charset="0"/>
              </a:rPr>
              <a:t>2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7" name="Rectangle 15">
            <a:extLst>
              <a:ext uri="{FF2B5EF4-FFF2-40B4-BE49-F238E27FC236}">
                <a16:creationId xmlns="" xmlns:a16="http://schemas.microsoft.com/office/drawing/2014/main" id="{D1234F9B-D702-C282-1C89-E84724E468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1812" y="3505200"/>
            <a:ext cx="52669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6,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8" name="Rectangle 17">
            <a:extLst>
              <a:ext uri="{FF2B5EF4-FFF2-40B4-BE49-F238E27FC236}">
                <a16:creationId xmlns="" xmlns:a16="http://schemas.microsoft.com/office/drawing/2014/main" id="{5C6BB772-C425-43AB-6F5E-98FA15DE75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6179" y="3476625"/>
            <a:ext cx="4794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9" name="Rectangle 18">
            <a:extLst>
              <a:ext uri="{FF2B5EF4-FFF2-40B4-BE49-F238E27FC236}">
                <a16:creationId xmlns="" xmlns:a16="http://schemas.microsoft.com/office/drawing/2014/main" id="{5273B40D-708D-8D69-CDB9-79A705B34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067" y="3962400"/>
            <a:ext cx="6651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300" kern="0" dirty="0">
                <a:solidFill>
                  <a:srgbClr val="0070C0"/>
                </a:solidFill>
                <a:latin typeface="Times New Roman" panose="02020603050405020304" pitchFamily="18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1EA4D7C9-43A4-2EDE-CA90-7A345E2F1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6611" y="3505200"/>
            <a:ext cx="77347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12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1" name="Rectangle 7">
            <a:extLst>
              <a:ext uri="{FF2B5EF4-FFF2-40B4-BE49-F238E27FC236}">
                <a16:creationId xmlns="" xmlns:a16="http://schemas.microsoft.com/office/drawing/2014/main" id="{2135C333-F3E8-C591-B57D-3FAFA0A8E9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7613" y="3048000"/>
            <a:ext cx="1447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12,24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2" name="Rectangle 8">
            <a:extLst>
              <a:ext uri="{FF2B5EF4-FFF2-40B4-BE49-F238E27FC236}">
                <a16:creationId xmlns="" xmlns:a16="http://schemas.microsoft.com/office/drawing/2014/main" id="{C26E754F-06EF-1780-525D-2B02E878C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313" y="3048000"/>
            <a:ext cx="7239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20 </a:t>
            </a:r>
          </a:p>
        </p:txBody>
      </p:sp>
      <p:sp>
        <p:nvSpPr>
          <p:cNvPr id="43" name="Line 9">
            <a:extLst>
              <a:ext uri="{FF2B5EF4-FFF2-40B4-BE49-F238E27FC236}">
                <a16:creationId xmlns="" xmlns:a16="http://schemas.microsoft.com/office/drawing/2014/main" id="{E2C49C18-7653-35C9-AF2D-E7CDDE89BF2A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3717" y="3124200"/>
            <a:ext cx="0" cy="20574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4" name="Line 10">
            <a:extLst>
              <a:ext uri="{FF2B5EF4-FFF2-40B4-BE49-F238E27FC236}">
                <a16:creationId xmlns="" xmlns:a16="http://schemas.microsoft.com/office/drawing/2014/main" id="{E426435B-06CF-1A33-6D0A-EA7DE6074879}"/>
              </a:ext>
            </a:extLst>
          </p:cNvPr>
          <p:cNvSpPr>
            <a:spLocks noChangeShapeType="1"/>
          </p:cNvSpPr>
          <p:nvPr/>
        </p:nvSpPr>
        <p:spPr bwMode="auto">
          <a:xfrm>
            <a:off x="8973717" y="358140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5" name="Rectangle 11">
            <a:extLst>
              <a:ext uri="{FF2B5EF4-FFF2-40B4-BE49-F238E27FC236}">
                <a16:creationId xmlns="" xmlns:a16="http://schemas.microsoft.com/office/drawing/2014/main" id="{FBA1D55E-E932-B9BE-0002-CF05DBE47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64613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6" name="Rectangle 12">
            <a:extLst>
              <a:ext uri="{FF2B5EF4-FFF2-40B4-BE49-F238E27FC236}">
                <a16:creationId xmlns="" xmlns:a16="http://schemas.microsoft.com/office/drawing/2014/main" id="{7099C7DD-B343-8E83-C871-5200F4EAFA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8018" y="3476625"/>
            <a:ext cx="53816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2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7" name="Rectangle 13">
            <a:extLst>
              <a:ext uri="{FF2B5EF4-FFF2-40B4-BE49-F238E27FC236}">
                <a16:creationId xmlns="" xmlns:a16="http://schemas.microsoft.com/office/drawing/2014/main" id="{06BEFC26-BA75-8256-F575-D66F70EAF6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3213" y="3505200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</a:p>
        </p:txBody>
      </p:sp>
      <p:sp>
        <p:nvSpPr>
          <p:cNvPr id="48" name="Rectangle 14">
            <a:extLst>
              <a:ext uri="{FF2B5EF4-FFF2-40B4-BE49-F238E27FC236}">
                <a16:creationId xmlns="" xmlns:a16="http://schemas.microsoft.com/office/drawing/2014/main" id="{AA19B0C8-4E43-F1C0-DB3C-5E2409EAF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783" y="3476625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dirty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9" name="Rectangle 15">
            <a:extLst>
              <a:ext uri="{FF2B5EF4-FFF2-40B4-BE49-F238E27FC236}">
                <a16:creationId xmlns="" xmlns:a16="http://schemas.microsoft.com/office/drawing/2014/main" id="{C987BF5A-FD48-441A-5E74-B3E3789FE4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20213" y="3505200"/>
            <a:ext cx="8715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612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1" name="Rectangle 18">
            <a:extLst>
              <a:ext uri="{FF2B5EF4-FFF2-40B4-BE49-F238E27FC236}">
                <a16:creationId xmlns="" xmlns:a16="http://schemas.microsoft.com/office/drawing/2014/main" id="{F96ED52F-F2BC-5916-7AF4-C83005C4B6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2317" y="3962400"/>
            <a:ext cx="74814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 smtClean="0">
                <a:solidFill>
                  <a:srgbClr val="CC00FF"/>
                </a:solidFill>
                <a:latin typeface="Times New Roman" panose="02020603050405020304" pitchFamily="18" charset="0"/>
              </a:rPr>
              <a:t>4</a:t>
            </a:r>
            <a:r>
              <a:rPr lang="en-US" altLang="en-US" sz="3300" kern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altLang="en-US" sz="33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Rectangle 19">
            <a:extLst>
              <a:ext uri="{FF2B5EF4-FFF2-40B4-BE49-F238E27FC236}">
                <a16:creationId xmlns="" xmlns:a16="http://schemas.microsoft.com/office/drawing/2014/main" id="{5A4843D9-DE95-E487-A031-756B9B40F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5013" y="3505200"/>
            <a:ext cx="4572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55FC2DF5-91B0-AA32-3DD4-092E79C609B1}"/>
              </a:ext>
            </a:extLst>
          </p:cNvPr>
          <p:cNvSpPr txBox="1"/>
          <p:nvPr/>
        </p:nvSpPr>
        <p:spPr>
          <a:xfrm>
            <a:off x="3332522" y="3048000"/>
            <a:ext cx="70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3503872E-2551-40EB-60B3-18A7798B664D}"/>
              </a:ext>
            </a:extLst>
          </p:cNvPr>
          <p:cNvSpPr txBox="1"/>
          <p:nvPr/>
        </p:nvSpPr>
        <p:spPr>
          <a:xfrm>
            <a:off x="7186613" y="3095050"/>
            <a:ext cx="704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86285A32-0EC0-D8F9-4440-D8F9C91E9DAD}"/>
              </a:ext>
            </a:extLst>
          </p:cNvPr>
          <p:cNvSpPr/>
          <p:nvPr/>
        </p:nvSpPr>
        <p:spPr bwMode="auto">
          <a:xfrm>
            <a:off x="6823392" y="2943443"/>
            <a:ext cx="856932" cy="887987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="" xmlns:a16="http://schemas.microsoft.com/office/drawing/2014/main" id="{C939E4FF-33EF-7186-3228-CDCC3B2B6C0F}"/>
              </a:ext>
            </a:extLst>
          </p:cNvPr>
          <p:cNvSpPr txBox="1"/>
          <p:nvPr/>
        </p:nvSpPr>
        <p:spPr>
          <a:xfrm flipH="1">
            <a:off x="7015477" y="3072825"/>
            <a:ext cx="102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Rectangle 18">
            <a:extLst>
              <a:ext uri="{FF2B5EF4-FFF2-40B4-BE49-F238E27FC236}">
                <a16:creationId xmlns="" xmlns:a16="http://schemas.microsoft.com/office/drawing/2014/main" id="{412F3F68-F86F-8727-D7C4-5921B0DFD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187" y="4436744"/>
            <a:ext cx="6651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  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="" xmlns:a16="http://schemas.microsoft.com/office/drawing/2014/main" id="{3BBAFACE-DC32-8F64-CDA5-9D8CB537F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909" y="4488817"/>
            <a:ext cx="665162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300" kern="0" dirty="0">
                <a:solidFill>
                  <a:srgbClr val="CC00FF"/>
                </a:solidFill>
                <a:latin typeface="Times New Roman" panose="02020603050405020304" pitchFamily="18" charset="0"/>
              </a:rPr>
              <a:t>  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2205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12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29" grpId="0" animBg="1"/>
      <p:bldP spid="129" grpId="1" animBg="1"/>
      <p:bldP spid="130" grpId="0" animBg="1"/>
      <p:bldP spid="130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29" grpId="0"/>
      <p:bldP spid="30" grpId="0"/>
      <p:bldP spid="36" grpId="0"/>
      <p:bldP spid="37" grpId="0"/>
      <p:bldP spid="38" grpId="0"/>
      <p:bldP spid="39" grpId="0"/>
      <p:bldP spid="41" grpId="0"/>
      <p:bldP spid="42" grpId="0"/>
      <p:bldP spid="46" grpId="0"/>
      <p:bldP spid="48" grpId="0"/>
      <p:bldP spid="49" grpId="0"/>
      <p:bldP spid="51" grpId="0"/>
      <p:bldP spid="55" grpId="0" animBg="1"/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AutoShape 38"/>
          <p:cNvSpPr>
            <a:spLocks noChangeArrowheads="1"/>
          </p:cNvSpPr>
          <p:nvPr/>
        </p:nvSpPr>
        <p:spPr bwMode="auto">
          <a:xfrm>
            <a:off x="10144697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FF0000"/>
                </a:solidFill>
                <a:latin typeface="Calibri" panose="020F0502020204030204" pitchFamily="34" charset="0"/>
              </a:rPr>
              <a:t>0</a:t>
            </a:r>
          </a:p>
        </p:txBody>
      </p:sp>
      <p:sp>
        <p:nvSpPr>
          <p:cNvPr id="3111" name="AutoShape 39"/>
          <p:cNvSpPr>
            <a:spLocks noChangeArrowheads="1"/>
          </p:cNvSpPr>
          <p:nvPr/>
        </p:nvSpPr>
        <p:spPr bwMode="auto">
          <a:xfrm>
            <a:off x="10144697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800000"/>
                </a:solidFill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3112" name="AutoShape 40"/>
          <p:cNvSpPr>
            <a:spLocks noChangeArrowheads="1"/>
          </p:cNvSpPr>
          <p:nvPr/>
        </p:nvSpPr>
        <p:spPr bwMode="auto">
          <a:xfrm>
            <a:off x="10139554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3113" name="AutoShape 41"/>
          <p:cNvSpPr>
            <a:spLocks noChangeArrowheads="1"/>
          </p:cNvSpPr>
          <p:nvPr/>
        </p:nvSpPr>
        <p:spPr bwMode="auto">
          <a:xfrm>
            <a:off x="10134411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147" name="AutoShape 75"/>
          <p:cNvSpPr>
            <a:spLocks noChangeArrowheads="1"/>
          </p:cNvSpPr>
          <p:nvPr/>
        </p:nvSpPr>
        <p:spPr bwMode="auto">
          <a:xfrm>
            <a:off x="10128126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3148" name="AutoShape 76"/>
          <p:cNvSpPr>
            <a:spLocks noChangeArrowheads="1"/>
          </p:cNvSpPr>
          <p:nvPr/>
        </p:nvSpPr>
        <p:spPr bwMode="auto">
          <a:xfrm>
            <a:off x="10136983" y="323504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>
                <a:solidFill>
                  <a:srgbClr val="0033CC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3149" name="AutoShape 77"/>
          <p:cNvSpPr>
            <a:spLocks noChangeArrowheads="1"/>
          </p:cNvSpPr>
          <p:nvPr/>
        </p:nvSpPr>
        <p:spPr bwMode="auto">
          <a:xfrm>
            <a:off x="10136983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3150" name="AutoShape 78"/>
          <p:cNvSpPr>
            <a:spLocks noChangeArrowheads="1"/>
          </p:cNvSpPr>
          <p:nvPr/>
        </p:nvSpPr>
        <p:spPr bwMode="auto">
          <a:xfrm>
            <a:off x="10146698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3151" name="AutoShape 79"/>
          <p:cNvSpPr>
            <a:spLocks noChangeArrowheads="1"/>
          </p:cNvSpPr>
          <p:nvPr/>
        </p:nvSpPr>
        <p:spPr bwMode="auto">
          <a:xfrm>
            <a:off x="10139554" y="33559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3152" name="AutoShape 80"/>
          <p:cNvSpPr>
            <a:spLocks noChangeArrowheads="1"/>
          </p:cNvSpPr>
          <p:nvPr/>
        </p:nvSpPr>
        <p:spPr bwMode="auto">
          <a:xfrm>
            <a:off x="10128410" y="342306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anose="020F0502020204030204" pitchFamily="34" charset="0"/>
              </a:rPr>
              <a:t>9</a:t>
            </a:r>
          </a:p>
        </p:txBody>
      </p:sp>
      <p:sp>
        <p:nvSpPr>
          <p:cNvPr id="3153" name="AutoShape 81"/>
          <p:cNvSpPr>
            <a:spLocks noChangeArrowheads="1"/>
          </p:cNvSpPr>
          <p:nvPr/>
        </p:nvSpPr>
        <p:spPr bwMode="auto">
          <a:xfrm>
            <a:off x="10135412" y="33264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400" b="1" dirty="0">
                <a:solidFill>
                  <a:srgbClr val="0033CC"/>
                </a:solidFill>
                <a:latin typeface="Calibri" panose="020F0502020204030204" pitchFamily="34" charset="0"/>
              </a:rPr>
              <a:t>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4149" y="507118"/>
            <a:ext cx="8449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200" y="1466504"/>
            <a:ext cx="1041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……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8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3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3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3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3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3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1000" fill="hold"/>
                                        <p:tgtEl>
                                          <p:spTgt spid="3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0" grpId="0" animBg="1"/>
      <p:bldP spid="3110" grpId="1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47" grpId="0" animBg="1"/>
      <p:bldP spid="3147" grpId="1" animBg="1"/>
      <p:bldP spid="3148" grpId="0" animBg="1"/>
      <p:bldP spid="3148" grpId="1" animBg="1"/>
      <p:bldP spid="3149" grpId="0" animBg="1"/>
      <p:bldP spid="3149" grpId="1" animBg="1"/>
      <p:bldP spid="3150" grpId="0" animBg="1"/>
      <p:bldP spid="3150" grpId="1" animBg="1"/>
      <p:bldP spid="3151" grpId="0" animBg="1"/>
      <p:bldP spid="3151" grpId="1" animBg="1"/>
      <p:bldP spid="3152" grpId="0" animBg="1"/>
      <p:bldP spid="3152" grpId="1" animBg="1"/>
      <p:bldP spid="3153" grpId="0" animBg="1"/>
      <p:bldP spid="315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7260" y="931653"/>
            <a:ext cx="5184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6113" y="1103491"/>
            <a:ext cx="106253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Chia      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thập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chia.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717" y="2071742"/>
            <a:ext cx="2648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48775" y="2567101"/>
            <a:ext cx="1991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0172" y="2567101"/>
            <a:ext cx="1878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3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10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5642260" y="288621"/>
            <a:ext cx="5651400" cy="5915504"/>
            <a:chOff x="1175198" y="-89170"/>
            <a:chExt cx="5651400" cy="5915504"/>
          </a:xfrm>
        </p:grpSpPr>
        <p:pic>
          <p:nvPicPr>
            <p:cNvPr id="30" name="Picture 29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725" t="44077" r="197"/>
            <a:stretch>
              <a:fillRect/>
            </a:stretch>
          </p:blipFill>
          <p:spPr>
            <a:xfrm>
              <a:off x="3994368" y="2508485"/>
              <a:ext cx="2822070" cy="3317849"/>
            </a:xfrm>
            <a:custGeom>
              <a:avLst/>
              <a:gdLst>
                <a:gd name="connsiteX0" fmla="*/ 1421622 w 2822070"/>
                <a:gd name="connsiteY0" fmla="*/ 0 h 3317849"/>
                <a:gd name="connsiteX1" fmla="*/ 1754365 w 2822070"/>
                <a:gd name="connsiteY1" fmla="*/ 349939 h 3317849"/>
                <a:gd name="connsiteX2" fmla="*/ 2822070 w 2822070"/>
                <a:gd name="connsiteY2" fmla="*/ 349939 h 3317849"/>
                <a:gd name="connsiteX3" fmla="*/ 2822070 w 2822070"/>
                <a:gd name="connsiteY3" fmla="*/ 3317849 h 3317849"/>
                <a:gd name="connsiteX4" fmla="*/ 0 w 2822070"/>
                <a:gd name="connsiteY4" fmla="*/ 3317849 h 3317849"/>
                <a:gd name="connsiteX5" fmla="*/ 0 w 2822070"/>
                <a:gd name="connsiteY5" fmla="*/ 2180707 h 3317849"/>
                <a:gd name="connsiteX6" fmla="*/ 55101 w 2822070"/>
                <a:gd name="connsiteY6" fmla="*/ 2174866 h 3317849"/>
                <a:gd name="connsiteX7" fmla="*/ 320784 w 2822070"/>
                <a:gd name="connsiteY7" fmla="*/ 1832037 h 3317849"/>
                <a:gd name="connsiteX8" fmla="*/ 55101 w 2822070"/>
                <a:gd name="connsiteY8" fmla="*/ 1489208 h 3317849"/>
                <a:gd name="connsiteX9" fmla="*/ 0 w 2822070"/>
                <a:gd name="connsiteY9" fmla="*/ 1483366 h 3317849"/>
                <a:gd name="connsiteX10" fmla="*/ 0 w 2822070"/>
                <a:gd name="connsiteY10" fmla="*/ 349939 h 3317849"/>
                <a:gd name="connsiteX11" fmla="*/ 1088879 w 2822070"/>
                <a:gd name="connsiteY11" fmla="*/ 349939 h 3317849"/>
                <a:gd name="connsiteX12" fmla="*/ 1421622 w 2822070"/>
                <a:gd name="connsiteY12" fmla="*/ 0 h 3317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22070" h="3317849">
                  <a:moveTo>
                    <a:pt x="1421622" y="0"/>
                  </a:moveTo>
                  <a:cubicBezTo>
                    <a:pt x="1605391" y="0"/>
                    <a:pt x="1754365" y="156673"/>
                    <a:pt x="1754365" y="349939"/>
                  </a:cubicBezTo>
                  <a:lnTo>
                    <a:pt x="2822070" y="349939"/>
                  </a:lnTo>
                  <a:lnTo>
                    <a:pt x="2822070" y="3317849"/>
                  </a:lnTo>
                  <a:lnTo>
                    <a:pt x="0" y="3317849"/>
                  </a:lnTo>
                  <a:lnTo>
                    <a:pt x="0" y="2180707"/>
                  </a:lnTo>
                  <a:lnTo>
                    <a:pt x="55101" y="2174866"/>
                  </a:lnTo>
                  <a:cubicBezTo>
                    <a:pt x="206726" y="2142235"/>
                    <a:pt x="320784" y="2001144"/>
                    <a:pt x="320784" y="1832037"/>
                  </a:cubicBezTo>
                  <a:cubicBezTo>
                    <a:pt x="320784" y="1662929"/>
                    <a:pt x="206726" y="1521838"/>
                    <a:pt x="55101" y="1489208"/>
                  </a:cubicBezTo>
                  <a:lnTo>
                    <a:pt x="0" y="1483366"/>
                  </a:lnTo>
                  <a:lnTo>
                    <a:pt x="0" y="349939"/>
                  </a:lnTo>
                  <a:lnTo>
                    <a:pt x="1088879" y="349939"/>
                  </a:lnTo>
                  <a:cubicBezTo>
                    <a:pt x="1088879" y="156673"/>
                    <a:pt x="1237853" y="0"/>
                    <a:pt x="1421622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FF00"/>
              </a:solidFill>
            </a:ln>
          </p:spPr>
        </p:pic>
        <p:pic>
          <p:nvPicPr>
            <p:cNvPr id="31" name="Picture 30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47" r="44198"/>
            <a:stretch>
              <a:fillRect/>
            </a:stretch>
          </p:blipFill>
          <p:spPr>
            <a:xfrm>
              <a:off x="1175198" y="2868582"/>
              <a:ext cx="3144652" cy="2957752"/>
            </a:xfrm>
            <a:custGeom>
              <a:avLst/>
              <a:gdLst>
                <a:gd name="connsiteX0" fmla="*/ 0 w 3144652"/>
                <a:gd name="connsiteY0" fmla="*/ 0 h 2957752"/>
                <a:gd name="connsiteX1" fmla="*/ 1071104 w 3144652"/>
                <a:gd name="connsiteY1" fmla="*/ 0 h 2957752"/>
                <a:gd name="connsiteX2" fmla="*/ 1076658 w 3144652"/>
                <a:gd name="connsiteY2" fmla="*/ 57949 h 2957752"/>
                <a:gd name="connsiteX3" fmla="*/ 1402641 w 3144652"/>
                <a:gd name="connsiteY3" fmla="*/ 337362 h 2957752"/>
                <a:gd name="connsiteX4" fmla="*/ 1728623 w 3144652"/>
                <a:gd name="connsiteY4" fmla="*/ 57949 h 2957752"/>
                <a:gd name="connsiteX5" fmla="*/ 1734178 w 3144652"/>
                <a:gd name="connsiteY5" fmla="*/ 0 h 2957752"/>
                <a:gd name="connsiteX6" fmla="*/ 2811909 w 3144652"/>
                <a:gd name="connsiteY6" fmla="*/ 0 h 2957752"/>
                <a:gd name="connsiteX7" fmla="*/ 2811909 w 3144652"/>
                <a:gd name="connsiteY7" fmla="*/ 1145152 h 2957752"/>
                <a:gd name="connsiteX8" fmla="*/ 3144652 w 3144652"/>
                <a:gd name="connsiteY8" fmla="*/ 1495091 h 2957752"/>
                <a:gd name="connsiteX9" fmla="*/ 2811909 w 3144652"/>
                <a:gd name="connsiteY9" fmla="*/ 1845029 h 2957752"/>
                <a:gd name="connsiteX10" fmla="*/ 2811909 w 3144652"/>
                <a:gd name="connsiteY10" fmla="*/ 2957752 h 2957752"/>
                <a:gd name="connsiteX11" fmla="*/ 0 w 3144652"/>
                <a:gd name="connsiteY11" fmla="*/ 2957752 h 2957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44652" h="2957752">
                  <a:moveTo>
                    <a:pt x="0" y="0"/>
                  </a:moveTo>
                  <a:lnTo>
                    <a:pt x="1071104" y="0"/>
                  </a:lnTo>
                  <a:lnTo>
                    <a:pt x="1076658" y="57949"/>
                  </a:lnTo>
                  <a:cubicBezTo>
                    <a:pt x="1107685" y="217410"/>
                    <a:pt x="1241843" y="337362"/>
                    <a:pt x="1402641" y="337362"/>
                  </a:cubicBezTo>
                  <a:cubicBezTo>
                    <a:pt x="1563439" y="337362"/>
                    <a:pt x="1697597" y="217410"/>
                    <a:pt x="1728623" y="57949"/>
                  </a:cubicBezTo>
                  <a:lnTo>
                    <a:pt x="1734178" y="0"/>
                  </a:lnTo>
                  <a:lnTo>
                    <a:pt x="2811909" y="0"/>
                  </a:lnTo>
                  <a:lnTo>
                    <a:pt x="2811909" y="1145152"/>
                  </a:lnTo>
                  <a:cubicBezTo>
                    <a:pt x="2995678" y="1145152"/>
                    <a:pt x="3144652" y="1301825"/>
                    <a:pt x="3144652" y="1495091"/>
                  </a:cubicBezTo>
                  <a:cubicBezTo>
                    <a:pt x="3144652" y="1688357"/>
                    <a:pt x="2995678" y="1845029"/>
                    <a:pt x="2811909" y="1845029"/>
                  </a:cubicBezTo>
                  <a:lnTo>
                    <a:pt x="2811909" y="2957752"/>
                  </a:lnTo>
                  <a:lnTo>
                    <a:pt x="0" y="295775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FF00"/>
              </a:solidFill>
            </a:ln>
          </p:spPr>
        </p:pic>
        <p:pic>
          <p:nvPicPr>
            <p:cNvPr id="32" name="Picture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837" r="180" b="50318"/>
            <a:stretch>
              <a:fillRect/>
            </a:stretch>
          </p:blipFill>
          <p:spPr>
            <a:xfrm>
              <a:off x="3671786" y="-68850"/>
              <a:ext cx="3154812" cy="2947592"/>
            </a:xfrm>
            <a:custGeom>
              <a:avLst/>
              <a:gdLst>
                <a:gd name="connsiteX0" fmla="*/ 332743 w 3154812"/>
                <a:gd name="connsiteY0" fmla="*/ 0 h 2947592"/>
                <a:gd name="connsiteX1" fmla="*/ 3154812 w 3154812"/>
                <a:gd name="connsiteY1" fmla="*/ 0 h 2947592"/>
                <a:gd name="connsiteX2" fmla="*/ 3154812 w 3154812"/>
                <a:gd name="connsiteY2" fmla="*/ 2947592 h 2947592"/>
                <a:gd name="connsiteX3" fmla="*/ 2073549 w 3154812"/>
                <a:gd name="connsiteY3" fmla="*/ 2947592 h 2947592"/>
                <a:gd name="connsiteX4" fmla="*/ 2067994 w 3154812"/>
                <a:gd name="connsiteY4" fmla="*/ 2889644 h 2947592"/>
                <a:gd name="connsiteX5" fmla="*/ 1742011 w 3154812"/>
                <a:gd name="connsiteY5" fmla="*/ 2610230 h 2947592"/>
                <a:gd name="connsiteX6" fmla="*/ 1416029 w 3154812"/>
                <a:gd name="connsiteY6" fmla="*/ 2889644 h 2947592"/>
                <a:gd name="connsiteX7" fmla="*/ 1410474 w 3154812"/>
                <a:gd name="connsiteY7" fmla="*/ 2947592 h 2947592"/>
                <a:gd name="connsiteX8" fmla="*/ 332743 w 3154812"/>
                <a:gd name="connsiteY8" fmla="*/ 2947592 h 2947592"/>
                <a:gd name="connsiteX9" fmla="*/ 332743 w 3154812"/>
                <a:gd name="connsiteY9" fmla="*/ 1802440 h 2947592"/>
                <a:gd name="connsiteX10" fmla="*/ 0 w 3154812"/>
                <a:gd name="connsiteY10" fmla="*/ 1452502 h 2947592"/>
                <a:gd name="connsiteX11" fmla="*/ 332743 w 3154812"/>
                <a:gd name="connsiteY11" fmla="*/ 1102563 h 2947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54812" h="2947592">
                  <a:moveTo>
                    <a:pt x="332743" y="0"/>
                  </a:moveTo>
                  <a:lnTo>
                    <a:pt x="3154812" y="0"/>
                  </a:lnTo>
                  <a:lnTo>
                    <a:pt x="3154812" y="2947592"/>
                  </a:lnTo>
                  <a:lnTo>
                    <a:pt x="2073549" y="2947592"/>
                  </a:lnTo>
                  <a:lnTo>
                    <a:pt x="2067994" y="2889644"/>
                  </a:lnTo>
                  <a:cubicBezTo>
                    <a:pt x="2036967" y="2730183"/>
                    <a:pt x="1902809" y="2610230"/>
                    <a:pt x="1742011" y="2610230"/>
                  </a:cubicBezTo>
                  <a:cubicBezTo>
                    <a:pt x="1581213" y="2610230"/>
                    <a:pt x="1447056" y="2730183"/>
                    <a:pt x="1416029" y="2889644"/>
                  </a:cubicBezTo>
                  <a:lnTo>
                    <a:pt x="1410474" y="2947592"/>
                  </a:lnTo>
                  <a:lnTo>
                    <a:pt x="332743" y="2947592"/>
                  </a:lnTo>
                  <a:lnTo>
                    <a:pt x="332743" y="1802440"/>
                  </a:lnTo>
                  <a:cubicBezTo>
                    <a:pt x="148974" y="1802440"/>
                    <a:pt x="0" y="1645768"/>
                    <a:pt x="0" y="1452502"/>
                  </a:cubicBezTo>
                  <a:cubicBezTo>
                    <a:pt x="0" y="1259236"/>
                    <a:pt x="148974" y="1102563"/>
                    <a:pt x="332743" y="110256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FF00"/>
              </a:solidFill>
            </a:ln>
          </p:spPr>
        </p:pic>
        <p:pic>
          <p:nvPicPr>
            <p:cNvPr id="33" name="Picture 32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922" b="44249"/>
            <a:stretch>
              <a:fillRect/>
            </a:stretch>
          </p:blipFill>
          <p:spPr>
            <a:xfrm>
              <a:off x="1175198" y="-89170"/>
              <a:ext cx="2822070" cy="3307689"/>
            </a:xfrm>
            <a:custGeom>
              <a:avLst/>
              <a:gdLst>
                <a:gd name="connsiteX0" fmla="*/ 0 w 2822070"/>
                <a:gd name="connsiteY0" fmla="*/ 0 h 3307689"/>
                <a:gd name="connsiteX1" fmla="*/ 2822070 w 2822070"/>
                <a:gd name="connsiteY1" fmla="*/ 0 h 3307689"/>
                <a:gd name="connsiteX2" fmla="*/ 2822070 w 2822070"/>
                <a:gd name="connsiteY2" fmla="*/ 1126982 h 3307689"/>
                <a:gd name="connsiteX3" fmla="*/ 2766969 w 2822070"/>
                <a:gd name="connsiteY3" fmla="*/ 1132824 h 3307689"/>
                <a:gd name="connsiteX4" fmla="*/ 2501286 w 2822070"/>
                <a:gd name="connsiteY4" fmla="*/ 1475653 h 3307689"/>
                <a:gd name="connsiteX5" fmla="*/ 2766969 w 2822070"/>
                <a:gd name="connsiteY5" fmla="*/ 1818482 h 3307689"/>
                <a:gd name="connsiteX6" fmla="*/ 2822070 w 2822070"/>
                <a:gd name="connsiteY6" fmla="*/ 1824323 h 3307689"/>
                <a:gd name="connsiteX7" fmla="*/ 2822070 w 2822070"/>
                <a:gd name="connsiteY7" fmla="*/ 2957751 h 3307689"/>
                <a:gd name="connsiteX8" fmla="*/ 1733191 w 2822070"/>
                <a:gd name="connsiteY8" fmla="*/ 2957751 h 3307689"/>
                <a:gd name="connsiteX9" fmla="*/ 1400448 w 2822070"/>
                <a:gd name="connsiteY9" fmla="*/ 3307689 h 3307689"/>
                <a:gd name="connsiteX10" fmla="*/ 1067705 w 2822070"/>
                <a:gd name="connsiteY10" fmla="*/ 2957751 h 3307689"/>
                <a:gd name="connsiteX11" fmla="*/ 0 w 2822070"/>
                <a:gd name="connsiteY11" fmla="*/ 2957751 h 3307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822070" h="3307689">
                  <a:moveTo>
                    <a:pt x="0" y="0"/>
                  </a:moveTo>
                  <a:lnTo>
                    <a:pt x="2822070" y="0"/>
                  </a:lnTo>
                  <a:lnTo>
                    <a:pt x="2822070" y="1126982"/>
                  </a:lnTo>
                  <a:lnTo>
                    <a:pt x="2766969" y="1132824"/>
                  </a:lnTo>
                  <a:cubicBezTo>
                    <a:pt x="2615344" y="1165454"/>
                    <a:pt x="2501286" y="1306545"/>
                    <a:pt x="2501286" y="1475653"/>
                  </a:cubicBezTo>
                  <a:cubicBezTo>
                    <a:pt x="2501286" y="1644761"/>
                    <a:pt x="2615344" y="1785851"/>
                    <a:pt x="2766969" y="1818482"/>
                  </a:cubicBezTo>
                  <a:lnTo>
                    <a:pt x="2822070" y="1824323"/>
                  </a:lnTo>
                  <a:lnTo>
                    <a:pt x="2822070" y="2957751"/>
                  </a:lnTo>
                  <a:lnTo>
                    <a:pt x="1733191" y="2957751"/>
                  </a:lnTo>
                  <a:cubicBezTo>
                    <a:pt x="1733191" y="3151017"/>
                    <a:pt x="1584217" y="3307689"/>
                    <a:pt x="1400448" y="3307689"/>
                  </a:cubicBezTo>
                  <a:cubicBezTo>
                    <a:pt x="1216679" y="3307689"/>
                    <a:pt x="1067705" y="3151017"/>
                    <a:pt x="1067705" y="2957751"/>
                  </a:cubicBezTo>
                  <a:lnTo>
                    <a:pt x="0" y="2957751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28575">
              <a:solidFill>
                <a:srgbClr val="FFFF00"/>
              </a:solidFill>
            </a:ln>
          </p:spPr>
        </p:pic>
      </p:grpSp>
      <p:pic>
        <p:nvPicPr>
          <p:cNvPr id="138" name="Picture 13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4624"/>
          <a:stretch/>
        </p:blipFill>
        <p:spPr>
          <a:xfrm>
            <a:off x="0" y="-61949"/>
            <a:ext cx="4781583" cy="68587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5833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39" y="-108489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2035" y="5705015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23" name="Freeform 22">
            <a:hlinkClick r:id="rId15" action="ppaction://hlinksldjump"/>
          </p:cNvPr>
          <p:cNvSpPr/>
          <p:nvPr/>
        </p:nvSpPr>
        <p:spPr>
          <a:xfrm rot="5400000">
            <a:off x="8226583" y="186243"/>
            <a:ext cx="2967912" cy="3154812"/>
          </a:xfrm>
          <a:custGeom>
            <a:avLst/>
            <a:gdLst>
              <a:gd name="connsiteX0" fmla="*/ 0 w 3698547"/>
              <a:gd name="connsiteY0" fmla="*/ 0 h 4134633"/>
              <a:gd name="connsiteX1" fmla="*/ 3698547 w 3698547"/>
              <a:gd name="connsiteY1" fmla="*/ 0 h 4134633"/>
              <a:gd name="connsiteX2" fmla="*/ 3698547 w 3698547"/>
              <a:gd name="connsiteY2" fmla="*/ 1417082 h 4134633"/>
              <a:gd name="connsiteX3" fmla="*/ 3626333 w 3698547"/>
              <a:gd name="connsiteY3" fmla="*/ 1424362 h 4134633"/>
              <a:gd name="connsiteX4" fmla="*/ 3278134 w 3698547"/>
              <a:gd name="connsiteY4" fmla="*/ 1851588 h 4134633"/>
              <a:gd name="connsiteX5" fmla="*/ 3626333 w 3698547"/>
              <a:gd name="connsiteY5" fmla="*/ 2278814 h 4134633"/>
              <a:gd name="connsiteX6" fmla="*/ 3698547 w 3698547"/>
              <a:gd name="connsiteY6" fmla="*/ 2286094 h 4134633"/>
              <a:gd name="connsiteX7" fmla="*/ 3698547 w 3698547"/>
              <a:gd name="connsiteY7" fmla="*/ 3698547 h 4134633"/>
              <a:gd name="connsiteX8" fmla="*/ 2271484 w 3698547"/>
              <a:gd name="connsiteY8" fmla="*/ 3698547 h 4134633"/>
              <a:gd name="connsiteX9" fmla="*/ 1835398 w 3698547"/>
              <a:gd name="connsiteY9" fmla="*/ 4134633 h 4134633"/>
              <a:gd name="connsiteX10" fmla="*/ 1399312 w 3698547"/>
              <a:gd name="connsiteY10" fmla="*/ 3698547 h 4134633"/>
              <a:gd name="connsiteX11" fmla="*/ 0 w 3698547"/>
              <a:gd name="connsiteY11" fmla="*/ 3698547 h 41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8547" h="4134633">
                <a:moveTo>
                  <a:pt x="0" y="0"/>
                </a:moveTo>
                <a:lnTo>
                  <a:pt x="3698547" y="0"/>
                </a:lnTo>
                <a:lnTo>
                  <a:pt x="3698547" y="1417082"/>
                </a:lnTo>
                <a:lnTo>
                  <a:pt x="3626333" y="1424362"/>
                </a:lnTo>
                <a:cubicBezTo>
                  <a:pt x="3427616" y="1465025"/>
                  <a:pt x="3278134" y="1640850"/>
                  <a:pt x="3278134" y="1851588"/>
                </a:cubicBezTo>
                <a:cubicBezTo>
                  <a:pt x="3278134" y="2062327"/>
                  <a:pt x="3427616" y="2238151"/>
                  <a:pt x="3626333" y="2278814"/>
                </a:cubicBezTo>
                <a:lnTo>
                  <a:pt x="3698547" y="2286094"/>
                </a:lnTo>
                <a:lnTo>
                  <a:pt x="3698547" y="3698547"/>
                </a:lnTo>
                <a:lnTo>
                  <a:pt x="2271484" y="3698547"/>
                </a:lnTo>
                <a:cubicBezTo>
                  <a:pt x="2271484" y="3939391"/>
                  <a:pt x="2076242" y="4134633"/>
                  <a:pt x="1835398" y="4134633"/>
                </a:cubicBezTo>
                <a:cubicBezTo>
                  <a:pt x="1594554" y="4134633"/>
                  <a:pt x="1399312" y="3939391"/>
                  <a:pt x="1399312" y="3698547"/>
                </a:cubicBezTo>
                <a:lnTo>
                  <a:pt x="0" y="3698547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5" name="Freeform 24">
            <a:hlinkClick r:id="rId16" action="ppaction://hlinksldjump"/>
          </p:cNvPr>
          <p:cNvSpPr/>
          <p:nvPr/>
        </p:nvSpPr>
        <p:spPr>
          <a:xfrm rot="16200000">
            <a:off x="5741624" y="3149029"/>
            <a:ext cx="2967912" cy="3154812"/>
          </a:xfrm>
          <a:custGeom>
            <a:avLst/>
            <a:gdLst>
              <a:gd name="connsiteX0" fmla="*/ 0 w 3698547"/>
              <a:gd name="connsiteY0" fmla="*/ 0 h 4134633"/>
              <a:gd name="connsiteX1" fmla="*/ 3698547 w 3698547"/>
              <a:gd name="connsiteY1" fmla="*/ 0 h 4134633"/>
              <a:gd name="connsiteX2" fmla="*/ 3698547 w 3698547"/>
              <a:gd name="connsiteY2" fmla="*/ 1417082 h 4134633"/>
              <a:gd name="connsiteX3" fmla="*/ 3626333 w 3698547"/>
              <a:gd name="connsiteY3" fmla="*/ 1424362 h 4134633"/>
              <a:gd name="connsiteX4" fmla="*/ 3278134 w 3698547"/>
              <a:gd name="connsiteY4" fmla="*/ 1851588 h 4134633"/>
              <a:gd name="connsiteX5" fmla="*/ 3626333 w 3698547"/>
              <a:gd name="connsiteY5" fmla="*/ 2278814 h 4134633"/>
              <a:gd name="connsiteX6" fmla="*/ 3698547 w 3698547"/>
              <a:gd name="connsiteY6" fmla="*/ 2286094 h 4134633"/>
              <a:gd name="connsiteX7" fmla="*/ 3698547 w 3698547"/>
              <a:gd name="connsiteY7" fmla="*/ 3698547 h 4134633"/>
              <a:gd name="connsiteX8" fmla="*/ 2271484 w 3698547"/>
              <a:gd name="connsiteY8" fmla="*/ 3698547 h 4134633"/>
              <a:gd name="connsiteX9" fmla="*/ 1835398 w 3698547"/>
              <a:gd name="connsiteY9" fmla="*/ 4134633 h 4134633"/>
              <a:gd name="connsiteX10" fmla="*/ 1399312 w 3698547"/>
              <a:gd name="connsiteY10" fmla="*/ 3698547 h 4134633"/>
              <a:gd name="connsiteX11" fmla="*/ 0 w 3698547"/>
              <a:gd name="connsiteY11" fmla="*/ 3698547 h 41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8547" h="4134633">
                <a:moveTo>
                  <a:pt x="0" y="0"/>
                </a:moveTo>
                <a:lnTo>
                  <a:pt x="3698547" y="0"/>
                </a:lnTo>
                <a:lnTo>
                  <a:pt x="3698547" y="1417082"/>
                </a:lnTo>
                <a:lnTo>
                  <a:pt x="3626333" y="1424362"/>
                </a:lnTo>
                <a:cubicBezTo>
                  <a:pt x="3427616" y="1465025"/>
                  <a:pt x="3278134" y="1640850"/>
                  <a:pt x="3278134" y="1851588"/>
                </a:cubicBezTo>
                <a:cubicBezTo>
                  <a:pt x="3278134" y="2062327"/>
                  <a:pt x="3427616" y="2238151"/>
                  <a:pt x="3626333" y="2278814"/>
                </a:cubicBezTo>
                <a:lnTo>
                  <a:pt x="3698547" y="2286094"/>
                </a:lnTo>
                <a:lnTo>
                  <a:pt x="3698547" y="3698547"/>
                </a:lnTo>
                <a:lnTo>
                  <a:pt x="2271484" y="3698547"/>
                </a:lnTo>
                <a:cubicBezTo>
                  <a:pt x="2271484" y="3939391"/>
                  <a:pt x="2076242" y="4134633"/>
                  <a:pt x="1835398" y="4134633"/>
                </a:cubicBezTo>
                <a:cubicBezTo>
                  <a:pt x="1594554" y="4134633"/>
                  <a:pt x="1399312" y="3939391"/>
                  <a:pt x="1399312" y="3698547"/>
                </a:cubicBezTo>
                <a:lnTo>
                  <a:pt x="0" y="3698547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6" name="Freeform 35">
            <a:hlinkClick r:id="rId17" action="ppaction://hlinksldjump"/>
          </p:cNvPr>
          <p:cNvSpPr/>
          <p:nvPr/>
        </p:nvSpPr>
        <p:spPr>
          <a:xfrm>
            <a:off x="8487809" y="2933181"/>
            <a:ext cx="2804160" cy="3277209"/>
          </a:xfrm>
          <a:custGeom>
            <a:avLst/>
            <a:gdLst>
              <a:gd name="connsiteX0" fmla="*/ 1384502 w 2804160"/>
              <a:gd name="connsiteY0" fmla="*/ 0 h 3277209"/>
              <a:gd name="connsiteX1" fmla="*/ 1709496 w 2804160"/>
              <a:gd name="connsiteY1" fmla="*/ 264877 h 3277209"/>
              <a:gd name="connsiteX2" fmla="*/ 1716022 w 2804160"/>
              <a:gd name="connsiteY2" fmla="*/ 329617 h 3277209"/>
              <a:gd name="connsiteX3" fmla="*/ 2804160 w 2804160"/>
              <a:gd name="connsiteY3" fmla="*/ 329617 h 3277209"/>
              <a:gd name="connsiteX4" fmla="*/ 2804160 w 2804160"/>
              <a:gd name="connsiteY4" fmla="*/ 3277209 h 3277209"/>
              <a:gd name="connsiteX5" fmla="*/ 0 w 2804160"/>
              <a:gd name="connsiteY5" fmla="*/ 3277209 h 3277209"/>
              <a:gd name="connsiteX6" fmla="*/ 0 w 2804160"/>
              <a:gd name="connsiteY6" fmla="*/ 2175474 h 3277209"/>
              <a:gd name="connsiteX7" fmla="*/ 59765 w 2804160"/>
              <a:gd name="connsiteY7" fmla="*/ 2156922 h 3277209"/>
              <a:gd name="connsiteX8" fmla="*/ 284664 w 2804160"/>
              <a:gd name="connsiteY8" fmla="*/ 1817628 h 3277209"/>
              <a:gd name="connsiteX9" fmla="*/ 59765 w 2804160"/>
              <a:gd name="connsiteY9" fmla="*/ 1478335 h 3277209"/>
              <a:gd name="connsiteX10" fmla="*/ 0 w 2804160"/>
              <a:gd name="connsiteY10" fmla="*/ 1459783 h 3277209"/>
              <a:gd name="connsiteX11" fmla="*/ 0 w 2804160"/>
              <a:gd name="connsiteY11" fmla="*/ 329617 h 3277209"/>
              <a:gd name="connsiteX12" fmla="*/ 1052983 w 2804160"/>
              <a:gd name="connsiteY12" fmla="*/ 329617 h 3277209"/>
              <a:gd name="connsiteX13" fmla="*/ 1059509 w 2804160"/>
              <a:gd name="connsiteY13" fmla="*/ 264877 h 3277209"/>
              <a:gd name="connsiteX14" fmla="*/ 1384502 w 2804160"/>
              <a:gd name="connsiteY14" fmla="*/ 0 h 3277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4160" h="3277209">
                <a:moveTo>
                  <a:pt x="1384502" y="0"/>
                </a:moveTo>
                <a:cubicBezTo>
                  <a:pt x="1544812" y="0"/>
                  <a:pt x="1678563" y="113712"/>
                  <a:pt x="1709496" y="264877"/>
                </a:cubicBezTo>
                <a:lnTo>
                  <a:pt x="1716022" y="329617"/>
                </a:lnTo>
                <a:lnTo>
                  <a:pt x="2804160" y="329617"/>
                </a:lnTo>
                <a:lnTo>
                  <a:pt x="2804160" y="3277209"/>
                </a:lnTo>
                <a:lnTo>
                  <a:pt x="0" y="3277209"/>
                </a:lnTo>
                <a:lnTo>
                  <a:pt x="0" y="2175474"/>
                </a:lnTo>
                <a:lnTo>
                  <a:pt x="59765" y="2156922"/>
                </a:lnTo>
                <a:cubicBezTo>
                  <a:pt x="191929" y="2101021"/>
                  <a:pt x="284664" y="1970154"/>
                  <a:pt x="284664" y="1817628"/>
                </a:cubicBezTo>
                <a:cubicBezTo>
                  <a:pt x="284664" y="1665102"/>
                  <a:pt x="191929" y="1534235"/>
                  <a:pt x="59765" y="1478335"/>
                </a:cubicBezTo>
                <a:lnTo>
                  <a:pt x="0" y="1459783"/>
                </a:lnTo>
                <a:lnTo>
                  <a:pt x="0" y="329617"/>
                </a:lnTo>
                <a:lnTo>
                  <a:pt x="1052983" y="329617"/>
                </a:lnTo>
                <a:lnTo>
                  <a:pt x="1059509" y="264877"/>
                </a:lnTo>
                <a:cubicBezTo>
                  <a:pt x="1090442" y="113712"/>
                  <a:pt x="1224193" y="0"/>
                  <a:pt x="1384502" y="0"/>
                </a:cubicBezTo>
                <a:close/>
              </a:path>
            </a:pathLst>
          </a:cu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2" name="Freeform 21">
            <a:hlinkClick r:id="rId18" action="ppaction://hlinksldjump"/>
          </p:cNvPr>
          <p:cNvSpPr/>
          <p:nvPr/>
        </p:nvSpPr>
        <p:spPr>
          <a:xfrm>
            <a:off x="5623286" y="288621"/>
            <a:ext cx="2822070" cy="3317849"/>
          </a:xfrm>
          <a:custGeom>
            <a:avLst/>
            <a:gdLst>
              <a:gd name="connsiteX0" fmla="*/ 0 w 3698547"/>
              <a:gd name="connsiteY0" fmla="*/ 0 h 4134633"/>
              <a:gd name="connsiteX1" fmla="*/ 3698547 w 3698547"/>
              <a:gd name="connsiteY1" fmla="*/ 0 h 4134633"/>
              <a:gd name="connsiteX2" fmla="*/ 3698547 w 3698547"/>
              <a:gd name="connsiteY2" fmla="*/ 1417082 h 4134633"/>
              <a:gd name="connsiteX3" fmla="*/ 3626333 w 3698547"/>
              <a:gd name="connsiteY3" fmla="*/ 1424362 h 4134633"/>
              <a:gd name="connsiteX4" fmla="*/ 3278134 w 3698547"/>
              <a:gd name="connsiteY4" fmla="*/ 1851588 h 4134633"/>
              <a:gd name="connsiteX5" fmla="*/ 3626333 w 3698547"/>
              <a:gd name="connsiteY5" fmla="*/ 2278814 h 4134633"/>
              <a:gd name="connsiteX6" fmla="*/ 3698547 w 3698547"/>
              <a:gd name="connsiteY6" fmla="*/ 2286094 h 4134633"/>
              <a:gd name="connsiteX7" fmla="*/ 3698547 w 3698547"/>
              <a:gd name="connsiteY7" fmla="*/ 3698547 h 4134633"/>
              <a:gd name="connsiteX8" fmla="*/ 2271484 w 3698547"/>
              <a:gd name="connsiteY8" fmla="*/ 3698547 h 4134633"/>
              <a:gd name="connsiteX9" fmla="*/ 1835398 w 3698547"/>
              <a:gd name="connsiteY9" fmla="*/ 4134633 h 4134633"/>
              <a:gd name="connsiteX10" fmla="*/ 1399312 w 3698547"/>
              <a:gd name="connsiteY10" fmla="*/ 3698547 h 4134633"/>
              <a:gd name="connsiteX11" fmla="*/ 0 w 3698547"/>
              <a:gd name="connsiteY11" fmla="*/ 3698547 h 4134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98547" h="4134633">
                <a:moveTo>
                  <a:pt x="0" y="0"/>
                </a:moveTo>
                <a:lnTo>
                  <a:pt x="3698547" y="0"/>
                </a:lnTo>
                <a:lnTo>
                  <a:pt x="3698547" y="1417082"/>
                </a:lnTo>
                <a:lnTo>
                  <a:pt x="3626333" y="1424362"/>
                </a:lnTo>
                <a:cubicBezTo>
                  <a:pt x="3427616" y="1465025"/>
                  <a:pt x="3278134" y="1640850"/>
                  <a:pt x="3278134" y="1851588"/>
                </a:cubicBezTo>
                <a:cubicBezTo>
                  <a:pt x="3278134" y="2062327"/>
                  <a:pt x="3427616" y="2238151"/>
                  <a:pt x="3626333" y="2278814"/>
                </a:cubicBezTo>
                <a:lnTo>
                  <a:pt x="3698547" y="2286094"/>
                </a:lnTo>
                <a:lnTo>
                  <a:pt x="3698547" y="3698547"/>
                </a:lnTo>
                <a:lnTo>
                  <a:pt x="2271484" y="3698547"/>
                </a:lnTo>
                <a:cubicBezTo>
                  <a:pt x="2271484" y="3939391"/>
                  <a:pt x="2076242" y="4134633"/>
                  <a:pt x="1835398" y="4134633"/>
                </a:cubicBezTo>
                <a:cubicBezTo>
                  <a:pt x="1594554" y="4134633"/>
                  <a:pt x="1399312" y="3939391"/>
                  <a:pt x="1399312" y="3698547"/>
                </a:cubicBezTo>
                <a:lnTo>
                  <a:pt x="0" y="3698547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7239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36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1651000" y="791641"/>
            <a:ext cx="4267200" cy="1138465"/>
          </a:xfrm>
          <a:prstGeom prst="snip2DiagRect">
            <a:avLst/>
          </a:prstGeom>
          <a:solidFill>
            <a:schemeClr val="accent4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Đ,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700" y="4854805"/>
            <a:ext cx="2400300" cy="1468203"/>
          </a:xfrm>
          <a:prstGeom prst="rect">
            <a:avLst/>
          </a:prstGeom>
        </p:spPr>
      </p:pic>
      <p:sp>
        <p:nvSpPr>
          <p:cNvPr id="12" name="Rectangle 15">
            <a:extLst>
              <a:ext uri="{FF2B5EF4-FFF2-40B4-BE49-F238E27FC236}">
                <a16:creationId xmlns="" xmlns:a16="http://schemas.microsoft.com/office/drawing/2014/main" id="{2BE0BB5F-A69A-0739-37FB-D1DF5590F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0" y="2976335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67,2 </a:t>
            </a:r>
          </a:p>
        </p:txBody>
      </p:sp>
      <p:sp>
        <p:nvSpPr>
          <p:cNvPr id="13" name="Line 16">
            <a:extLst>
              <a:ext uri="{FF2B5EF4-FFF2-40B4-BE49-F238E27FC236}">
                <a16:creationId xmlns="" xmlns:a16="http://schemas.microsoft.com/office/drawing/2014/main" id="{020D9B26-047A-90BC-AAE0-2950C26D7C0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3128735"/>
            <a:ext cx="0" cy="15240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="" xmlns:a16="http://schemas.microsoft.com/office/drawing/2014/main" id="{9549D44D-457A-4996-50DA-89A04A11E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100" y="297633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7 </a:t>
            </a:r>
          </a:p>
        </p:txBody>
      </p:sp>
      <p:sp>
        <p:nvSpPr>
          <p:cNvPr id="15" name="Rectangle 20">
            <a:extLst>
              <a:ext uri="{FF2B5EF4-FFF2-40B4-BE49-F238E27FC236}">
                <a16:creationId xmlns="" xmlns:a16="http://schemas.microsoft.com/office/drawing/2014/main" id="{4DD70E68-4DEA-26F2-8479-B115BBF2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4700" y="34335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21">
            <a:extLst>
              <a:ext uri="{FF2B5EF4-FFF2-40B4-BE49-F238E27FC236}">
                <a16:creationId xmlns="" xmlns:a16="http://schemas.microsoft.com/office/drawing/2014/main" id="{9DBB6789-6662-B5F0-C027-6FD5BAF0D4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59099" y="3509735"/>
            <a:ext cx="60959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96</a:t>
            </a: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22">
            <a:extLst>
              <a:ext uri="{FF2B5EF4-FFF2-40B4-BE49-F238E27FC236}">
                <a16:creationId xmlns="" xmlns:a16="http://schemas.microsoft.com/office/drawing/2014/main" id="{9D78EB49-A39D-A90B-7112-C689E98F6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34335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8" name="Rectangle 24">
            <a:extLst>
              <a:ext uri="{FF2B5EF4-FFF2-40B4-BE49-F238E27FC236}">
                <a16:creationId xmlns="" xmlns:a16="http://schemas.microsoft.com/office/drawing/2014/main" id="{D44E72F4-9825-A213-BDF9-E7F53C3B5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5700" y="39669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Line 25">
            <a:extLst>
              <a:ext uri="{FF2B5EF4-FFF2-40B4-BE49-F238E27FC236}">
                <a16:creationId xmlns="" xmlns:a16="http://schemas.microsoft.com/office/drawing/2014/main" id="{98E798CF-10DB-598C-57DC-6CF855D5F704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2900" y="3509735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5">
            <a:extLst>
              <a:ext uri="{FF2B5EF4-FFF2-40B4-BE49-F238E27FC236}">
                <a16:creationId xmlns="" xmlns:a16="http://schemas.microsoft.com/office/drawing/2014/main" id="{7185255B-4013-C62A-0699-36156B92E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9300" y="2976335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67,2 </a:t>
            </a:r>
          </a:p>
        </p:txBody>
      </p:sp>
      <p:sp>
        <p:nvSpPr>
          <p:cNvPr id="21" name="Line 16">
            <a:extLst>
              <a:ext uri="{FF2B5EF4-FFF2-40B4-BE49-F238E27FC236}">
                <a16:creationId xmlns="" xmlns:a16="http://schemas.microsoft.com/office/drawing/2014/main" id="{DE70DFC6-9F5D-5C4F-1B38-7E6CB8F35B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3128735"/>
            <a:ext cx="0" cy="15240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18">
            <a:extLst>
              <a:ext uri="{FF2B5EF4-FFF2-40B4-BE49-F238E27FC236}">
                <a16:creationId xmlns="" xmlns:a16="http://schemas.microsoft.com/office/drawing/2014/main" id="{A9385AFC-B592-9587-AB7F-EBBB80AD5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300" y="297633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3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7 </a:t>
            </a:r>
          </a:p>
        </p:txBody>
      </p:sp>
      <p:sp>
        <p:nvSpPr>
          <p:cNvPr id="23" name="Rectangle 20">
            <a:extLst>
              <a:ext uri="{FF2B5EF4-FFF2-40B4-BE49-F238E27FC236}">
                <a16:creationId xmlns="" xmlns:a16="http://schemas.microsoft.com/office/drawing/2014/main" id="{0E62F091-6C31-5E18-AB4C-EDDA7953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7900" y="34335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4" name="Rectangle 21">
            <a:extLst>
              <a:ext uri="{FF2B5EF4-FFF2-40B4-BE49-F238E27FC236}">
                <a16:creationId xmlns="" xmlns:a16="http://schemas.microsoft.com/office/drawing/2014/main" id="{BEAE14F8-8D82-609D-F13D-A81713D783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9900" y="3471635"/>
            <a:ext cx="838196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5" name="Rectangle 22">
            <a:extLst>
              <a:ext uri="{FF2B5EF4-FFF2-40B4-BE49-F238E27FC236}">
                <a16:creationId xmlns="" xmlns:a16="http://schemas.microsoft.com/office/drawing/2014/main" id="{06AC7B06-8F54-4AD7-594B-1BAC47CA35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4613" y="34335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Rectangle 24">
            <a:extLst>
              <a:ext uri="{FF2B5EF4-FFF2-40B4-BE49-F238E27FC236}">
                <a16:creationId xmlns="" xmlns:a16="http://schemas.microsoft.com/office/drawing/2014/main" id="{25339380-F381-1A1F-0C64-DAB7BC4F0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8900" y="39669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7" name="Line 25">
            <a:extLst>
              <a:ext uri="{FF2B5EF4-FFF2-40B4-BE49-F238E27FC236}">
                <a16:creationId xmlns="" xmlns:a16="http://schemas.microsoft.com/office/drawing/2014/main" id="{B6EC613E-0F7F-11B4-2DE5-C59F0C6A030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6100" y="3509735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5">
            <a:extLst>
              <a:ext uri="{FF2B5EF4-FFF2-40B4-BE49-F238E27FC236}">
                <a16:creationId xmlns="" xmlns:a16="http://schemas.microsoft.com/office/drawing/2014/main" id="{8EB0EF25-A893-55FB-4806-8852F5C7C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4897" y="2976335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3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67,2 </a:t>
            </a:r>
          </a:p>
        </p:txBody>
      </p:sp>
      <p:sp>
        <p:nvSpPr>
          <p:cNvPr id="29" name="Line 16">
            <a:extLst>
              <a:ext uri="{FF2B5EF4-FFF2-40B4-BE49-F238E27FC236}">
                <a16:creationId xmlns="" xmlns:a16="http://schemas.microsoft.com/office/drawing/2014/main" id="{95193E5F-4B24-6BC7-914B-4AF7EFD03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1697" y="3128735"/>
            <a:ext cx="0" cy="15240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ctangle 18">
            <a:extLst>
              <a:ext uri="{FF2B5EF4-FFF2-40B4-BE49-F238E27FC236}">
                <a16:creationId xmlns="" xmlns:a16="http://schemas.microsoft.com/office/drawing/2014/main" id="{0101FC1F-49A6-B24D-C10A-501D197DA5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7897" y="2976335"/>
            <a:ext cx="533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en-US" altLang="en-US" sz="330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7 </a:t>
            </a:r>
          </a:p>
        </p:txBody>
      </p:sp>
      <p:sp>
        <p:nvSpPr>
          <p:cNvPr id="31" name="Rectangle 20">
            <a:extLst>
              <a:ext uri="{FF2B5EF4-FFF2-40B4-BE49-F238E27FC236}">
                <a16:creationId xmlns="" xmlns:a16="http://schemas.microsoft.com/office/drawing/2014/main" id="{8BDD4408-859E-43FA-8FC8-408925C32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497" y="3433535"/>
            <a:ext cx="53340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4,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ctangle 21">
            <a:extLst>
              <a:ext uri="{FF2B5EF4-FFF2-40B4-BE49-F238E27FC236}">
                <a16:creationId xmlns="" xmlns:a16="http://schemas.microsoft.com/office/drawing/2014/main" id="{391FF048-8B3A-67C6-49BB-ACB88C2EF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05036" y="3471635"/>
            <a:ext cx="804064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ctangle 22">
            <a:extLst>
              <a:ext uri="{FF2B5EF4-FFF2-40B4-BE49-F238E27FC236}">
                <a16:creationId xmlns="" xmlns:a16="http://schemas.microsoft.com/office/drawing/2014/main" id="{43971B22-FAAC-B050-CC97-F9B6642E87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0210" y="34335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kumimoji="0" lang="en-US" altLang="en-US" sz="3300" b="0" i="0" u="none" strike="noStrike" kern="0" cap="none" spc="0" normalizeH="0" baseline="0" noProof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ctangle 24">
            <a:extLst>
              <a:ext uri="{FF2B5EF4-FFF2-40B4-BE49-F238E27FC236}">
                <a16:creationId xmlns="" xmlns:a16="http://schemas.microsoft.com/office/drawing/2014/main" id="{AF1494DB-5242-3A54-3A3E-8246551175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4497" y="3966935"/>
            <a:ext cx="381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0</a:t>
            </a:r>
            <a:r>
              <a:rPr kumimoji="0" lang="en-US" altLang="en-US" sz="3300" b="0" i="0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5" name="Line 25">
            <a:extLst>
              <a:ext uri="{FF2B5EF4-FFF2-40B4-BE49-F238E27FC236}">
                <a16:creationId xmlns="" xmlns:a16="http://schemas.microsoft.com/office/drawing/2014/main" id="{0660660B-1B14-D824-B92F-CBA9078B3A90}"/>
              </a:ext>
            </a:extLst>
          </p:cNvPr>
          <p:cNvSpPr>
            <a:spLocks noChangeShapeType="1"/>
          </p:cNvSpPr>
          <p:nvPr/>
        </p:nvSpPr>
        <p:spPr bwMode="auto">
          <a:xfrm>
            <a:off x="8521697" y="3509735"/>
            <a:ext cx="9144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E428D9A8-9EEB-8F8E-DC94-A2630777B41C}"/>
              </a:ext>
            </a:extLst>
          </p:cNvPr>
          <p:cNvSpPr txBox="1"/>
          <p:nvPr/>
        </p:nvSpPr>
        <p:spPr>
          <a:xfrm>
            <a:off x="1396997" y="2980870"/>
            <a:ext cx="66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47F1D82-241F-0DF8-4283-4AC22C016594}"/>
              </a:ext>
            </a:extLst>
          </p:cNvPr>
          <p:cNvSpPr txBox="1"/>
          <p:nvPr/>
        </p:nvSpPr>
        <p:spPr>
          <a:xfrm>
            <a:off x="4192588" y="2988173"/>
            <a:ext cx="66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0A867026-2227-E202-03A2-3ACDA98835AF}"/>
              </a:ext>
            </a:extLst>
          </p:cNvPr>
          <p:cNvSpPr txBox="1"/>
          <p:nvPr/>
        </p:nvSpPr>
        <p:spPr>
          <a:xfrm>
            <a:off x="7085805" y="3005121"/>
            <a:ext cx="66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2825ACC-1ECA-F6B0-42F4-4AE9115B6CEF}"/>
              </a:ext>
            </a:extLst>
          </p:cNvPr>
          <p:cNvSpPr txBox="1"/>
          <p:nvPr/>
        </p:nvSpPr>
        <p:spPr>
          <a:xfrm>
            <a:off x="2139156" y="6323008"/>
            <a:ext cx="2173287" cy="21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25586026-1A6B-33F2-5F37-BB11D85247AB}"/>
              </a:ext>
            </a:extLst>
          </p:cNvPr>
          <p:cNvSpPr/>
          <p:nvPr/>
        </p:nvSpPr>
        <p:spPr>
          <a:xfrm>
            <a:off x="10249893" y="57376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70C82232-DEC1-DD1E-1C2B-6B18A4EA04BE}"/>
              </a:ext>
            </a:extLst>
          </p:cNvPr>
          <p:cNvSpPr/>
          <p:nvPr/>
        </p:nvSpPr>
        <p:spPr>
          <a:xfrm>
            <a:off x="10249893" y="57376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546E2A45-1AC0-32D6-BFCB-9ECB1A928AD7}"/>
              </a:ext>
            </a:extLst>
          </p:cNvPr>
          <p:cNvSpPr/>
          <p:nvPr/>
        </p:nvSpPr>
        <p:spPr>
          <a:xfrm>
            <a:off x="10249893" y="57376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B01FBEBD-1776-8B7B-C34F-39D4EA81781E}"/>
              </a:ext>
            </a:extLst>
          </p:cNvPr>
          <p:cNvSpPr/>
          <p:nvPr/>
        </p:nvSpPr>
        <p:spPr>
          <a:xfrm>
            <a:off x="10228286" y="57376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7B0CAE3A-7C8A-CCB1-272F-BE35E5080BDE}"/>
              </a:ext>
            </a:extLst>
          </p:cNvPr>
          <p:cNvSpPr/>
          <p:nvPr/>
        </p:nvSpPr>
        <p:spPr>
          <a:xfrm>
            <a:off x="10206679" y="58862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A89A5CE9-6605-DD48-C98A-D4B4DC0953E2}"/>
              </a:ext>
            </a:extLst>
          </p:cNvPr>
          <p:cNvSpPr/>
          <p:nvPr/>
        </p:nvSpPr>
        <p:spPr>
          <a:xfrm>
            <a:off x="10214182" y="60349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631CFD4D-0BE1-E1F9-2E89-295D7394A4F8}"/>
              </a:ext>
            </a:extLst>
          </p:cNvPr>
          <p:cNvSpPr/>
          <p:nvPr/>
        </p:nvSpPr>
        <p:spPr>
          <a:xfrm>
            <a:off x="10242390" y="581193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DD1E9530-4DF1-CA5A-7946-8D83103E3547}"/>
              </a:ext>
            </a:extLst>
          </p:cNvPr>
          <p:cNvSpPr/>
          <p:nvPr/>
        </p:nvSpPr>
        <p:spPr>
          <a:xfrm>
            <a:off x="10242390" y="573760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2A9D8366-BEF4-5D22-97AC-49D4F18E70A6}"/>
              </a:ext>
            </a:extLst>
          </p:cNvPr>
          <p:cNvSpPr/>
          <p:nvPr/>
        </p:nvSpPr>
        <p:spPr>
          <a:xfrm>
            <a:off x="10261307" y="60349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C0E7F7A6-FE96-4D9A-DB0A-81B1ABC7CAAC}"/>
              </a:ext>
            </a:extLst>
          </p:cNvPr>
          <p:cNvSpPr/>
          <p:nvPr/>
        </p:nvSpPr>
        <p:spPr>
          <a:xfrm>
            <a:off x="10199176" y="59485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6C5590A7-2520-8CF9-939C-8180F0919B5E}"/>
              </a:ext>
            </a:extLst>
          </p:cNvPr>
          <p:cNvSpPr/>
          <p:nvPr/>
        </p:nvSpPr>
        <p:spPr>
          <a:xfrm>
            <a:off x="10242390" y="581193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328943" y="4879722"/>
            <a:ext cx="650227" cy="631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2519686" y="4879743"/>
            <a:ext cx="650227" cy="631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31941" y="4879722"/>
            <a:ext cx="650227" cy="631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514523" y="4871299"/>
            <a:ext cx="650227" cy="631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b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179922" y="4885148"/>
            <a:ext cx="650227" cy="6315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8174758" y="4871299"/>
            <a:ext cx="650227" cy="6315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8D410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600" b="1" dirty="0">
              <a:solidFill>
                <a:srgbClr val="8D410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30" grpId="0"/>
      <p:bldP spid="31" grpId="0"/>
      <p:bldP spid="32" grpId="0"/>
      <p:bldP spid="33" grpId="0"/>
      <p:bldP spid="34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51" grpId="0" animBg="1"/>
      <p:bldP spid="52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1586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730" y="4978580"/>
            <a:ext cx="2400300" cy="1468203"/>
          </a:xfrm>
          <a:prstGeom prst="rect">
            <a:avLst/>
          </a:prstGeom>
        </p:spPr>
      </p:pic>
      <p:sp>
        <p:nvSpPr>
          <p:cNvPr id="2" name="Snip Diagonal Corner Rectangle 39">
            <a:extLst>
              <a:ext uri="{FF2B5EF4-FFF2-40B4-BE49-F238E27FC236}">
                <a16:creationId xmlns="" xmlns:a16="http://schemas.microsoft.com/office/drawing/2014/main" id="{6F220808-85C7-202D-E2B2-90C4443C9E68}"/>
              </a:ext>
            </a:extLst>
          </p:cNvPr>
          <p:cNvSpPr/>
          <p:nvPr/>
        </p:nvSpPr>
        <p:spPr>
          <a:xfrm>
            <a:off x="834573" y="410935"/>
            <a:ext cx="5718628" cy="1138465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</a:t>
            </a:r>
          </a:p>
        </p:txBody>
      </p:sp>
      <p:sp>
        <p:nvSpPr>
          <p:cNvPr id="27" name="Line 21">
            <a:extLst>
              <a:ext uri="{FF2B5EF4-FFF2-40B4-BE49-F238E27FC236}">
                <a16:creationId xmlns="" xmlns:a16="http://schemas.microsoft.com/office/drawing/2014/main" id="{D4D00F87-A32C-4BD2-EE9B-55FA343745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4720" y="2891018"/>
            <a:ext cx="0" cy="19812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Line 22">
            <a:extLst>
              <a:ext uri="{FF2B5EF4-FFF2-40B4-BE49-F238E27FC236}">
                <a16:creationId xmlns="" xmlns:a16="http://schemas.microsoft.com/office/drawing/2014/main" id="{5876DF78-57A3-BED4-56F3-C2AC1F8D65F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4720" y="3439160"/>
            <a:ext cx="1066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3">
            <a:extLst>
              <a:ext uri="{FF2B5EF4-FFF2-40B4-BE49-F238E27FC236}">
                <a16:creationId xmlns="" xmlns:a16="http://schemas.microsoft.com/office/drawing/2014/main" id="{A447F7A8-A540-1216-85C1-907D712CB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7920" y="289101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3,44</a:t>
            </a: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Rectangle 24">
            <a:extLst>
              <a:ext uri="{FF2B5EF4-FFF2-40B4-BE49-F238E27FC236}">
                <a16:creationId xmlns="" xmlns:a16="http://schemas.microsoft.com/office/drawing/2014/main" id="{F9BF15A6-CFA0-A941-3603-7AE55DBEA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4720" y="2878318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31" name="Text Box 31">
            <a:extLst>
              <a:ext uri="{FF2B5EF4-FFF2-40B4-BE49-F238E27FC236}">
                <a16:creationId xmlns="" xmlns:a16="http://schemas.microsoft.com/office/drawing/2014/main" id="{8CC9866E-4BA4-BC75-0FBB-62C823987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719" y="3465907"/>
            <a:ext cx="84582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8,6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3" name="Text Box 33">
            <a:extLst>
              <a:ext uri="{FF2B5EF4-FFF2-40B4-BE49-F238E27FC236}">
                <a16:creationId xmlns="" xmlns:a16="http://schemas.microsoft.com/office/drawing/2014/main" id="{AB1B332B-AB97-90AC-DE72-B8FA1F26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4159" y="3454580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34" name="Text Box 34">
            <a:extLst>
              <a:ext uri="{FF2B5EF4-FFF2-40B4-BE49-F238E27FC236}">
                <a16:creationId xmlns="" xmlns:a16="http://schemas.microsoft.com/office/drawing/2014/main" id="{EA73F89C-95FB-9798-89B4-F865C98A6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1011" y="4082071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35" name="Line 21">
            <a:extLst>
              <a:ext uri="{FF2B5EF4-FFF2-40B4-BE49-F238E27FC236}">
                <a16:creationId xmlns="" xmlns:a16="http://schemas.microsoft.com/office/drawing/2014/main" id="{C65AD382-A72C-136E-E380-D0C04C00D510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1" y="2891018"/>
            <a:ext cx="0" cy="1981200"/>
          </a:xfrm>
          <a:prstGeom prst="line">
            <a:avLst/>
          </a:prstGeom>
          <a:noFill/>
          <a:ln w="1905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Line 22">
            <a:extLst>
              <a:ext uri="{FF2B5EF4-FFF2-40B4-BE49-F238E27FC236}">
                <a16:creationId xmlns="" xmlns:a16="http://schemas.microsoft.com/office/drawing/2014/main" id="{5892EE7A-406F-61F7-5411-16654A614601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1" y="3426460"/>
            <a:ext cx="1066800" cy="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Rectangle 23">
            <a:extLst>
              <a:ext uri="{FF2B5EF4-FFF2-40B4-BE49-F238E27FC236}">
                <a16:creationId xmlns="" xmlns:a16="http://schemas.microsoft.com/office/drawing/2014/main" id="{EA18E090-F400-8AFD-1080-4BE1F26FED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1" y="2891018"/>
            <a:ext cx="106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3,44 </a:t>
            </a:r>
          </a:p>
        </p:txBody>
      </p:sp>
      <p:sp>
        <p:nvSpPr>
          <p:cNvPr id="38" name="Rectangle 24">
            <a:extLst>
              <a:ext uri="{FF2B5EF4-FFF2-40B4-BE49-F238E27FC236}">
                <a16:creationId xmlns="" xmlns:a16="http://schemas.microsoft.com/office/drawing/2014/main" id="{EF06E8BE-475B-7587-BEDA-B85DC287C4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1" y="2878318"/>
            <a:ext cx="5334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4 </a:t>
            </a:r>
          </a:p>
        </p:txBody>
      </p:sp>
      <p:sp>
        <p:nvSpPr>
          <p:cNvPr id="39" name="Text Box 31">
            <a:extLst>
              <a:ext uri="{FF2B5EF4-FFF2-40B4-BE49-F238E27FC236}">
                <a16:creationId xmlns="" xmlns:a16="http://schemas.microsoft.com/office/drawing/2014/main" id="{7D4A0686-383E-7FA5-1E90-E3FD7D774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8440" y="3445965"/>
            <a:ext cx="105156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0,86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Text Box 33">
            <a:extLst>
              <a:ext uri="{FF2B5EF4-FFF2-40B4-BE49-F238E27FC236}">
                <a16:creationId xmlns="" xmlns:a16="http://schemas.microsoft.com/office/drawing/2014/main" id="{29D95B5A-635F-69C4-DF02-683F607CB2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2640" y="3443922"/>
            <a:ext cx="76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43" name="Text Box 34">
            <a:extLst>
              <a:ext uri="{FF2B5EF4-FFF2-40B4-BE49-F238E27FC236}">
                <a16:creationId xmlns="" xmlns:a16="http://schemas.microsoft.com/office/drawing/2014/main" id="{7B6AE009-A867-9EDD-08B0-05BACB15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05526" y="4034018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65A181CD-298A-5B12-2B8C-48FD3A63C9BD}"/>
              </a:ext>
            </a:extLst>
          </p:cNvPr>
          <p:cNvSpPr txBox="1"/>
          <p:nvPr/>
        </p:nvSpPr>
        <p:spPr>
          <a:xfrm>
            <a:off x="2085504" y="2878318"/>
            <a:ext cx="66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79940049-0A3B-F341-EB4A-60416DF25FD9}"/>
              </a:ext>
            </a:extLst>
          </p:cNvPr>
          <p:cNvSpPr txBox="1"/>
          <p:nvPr/>
        </p:nvSpPr>
        <p:spPr>
          <a:xfrm>
            <a:off x="5136836" y="2850181"/>
            <a:ext cx="6619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21BFE4BE-4195-33CE-46BF-5EEB7E66A7B7}"/>
              </a:ext>
            </a:extLst>
          </p:cNvPr>
          <p:cNvSpPr txBox="1"/>
          <p:nvPr/>
        </p:nvSpPr>
        <p:spPr>
          <a:xfrm>
            <a:off x="2139156" y="6323008"/>
            <a:ext cx="2173287" cy="214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C4F62E14-1385-1ADB-8A7A-CE9B7ED17711}"/>
              </a:ext>
            </a:extLst>
          </p:cNvPr>
          <p:cNvSpPr/>
          <p:nvPr/>
        </p:nvSpPr>
        <p:spPr>
          <a:xfrm>
            <a:off x="10265721" y="78463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754531CA-5B6F-A440-8E49-7B3FBA2F9E3D}"/>
              </a:ext>
            </a:extLst>
          </p:cNvPr>
          <p:cNvSpPr/>
          <p:nvPr/>
        </p:nvSpPr>
        <p:spPr>
          <a:xfrm>
            <a:off x="10289583" y="750348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A310C4D3-914D-0985-5FB8-DC3E3DAA6E41}"/>
              </a:ext>
            </a:extLst>
          </p:cNvPr>
          <p:cNvSpPr/>
          <p:nvPr/>
        </p:nvSpPr>
        <p:spPr>
          <a:xfrm>
            <a:off x="10299780" y="73969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45A3C3AE-469A-639A-90EF-19B574E33E75}"/>
              </a:ext>
            </a:extLst>
          </p:cNvPr>
          <p:cNvSpPr/>
          <p:nvPr/>
        </p:nvSpPr>
        <p:spPr>
          <a:xfrm>
            <a:off x="10299780" y="74576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661B37B1-3654-7F5C-0CD9-B3739E50B504}"/>
              </a:ext>
            </a:extLst>
          </p:cNvPr>
          <p:cNvSpPr/>
          <p:nvPr/>
        </p:nvSpPr>
        <p:spPr>
          <a:xfrm>
            <a:off x="10317480" y="73922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651406C-2762-29C3-8D5B-D2A40F3A46C9}"/>
              </a:ext>
            </a:extLst>
          </p:cNvPr>
          <p:cNvSpPr/>
          <p:nvPr/>
        </p:nvSpPr>
        <p:spPr>
          <a:xfrm>
            <a:off x="10299780" y="77134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FCAAC0A-9824-CD52-4E28-7E6AB70A280C}"/>
              </a:ext>
            </a:extLst>
          </p:cNvPr>
          <p:cNvSpPr/>
          <p:nvPr/>
        </p:nvSpPr>
        <p:spPr>
          <a:xfrm>
            <a:off x="10333839" y="74281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13698E64-FDDA-BBB5-0878-E3A2A2207286}"/>
              </a:ext>
            </a:extLst>
          </p:cNvPr>
          <p:cNvSpPr/>
          <p:nvPr/>
        </p:nvSpPr>
        <p:spPr>
          <a:xfrm>
            <a:off x="10323642" y="809192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2A762E58-7348-42F4-ACF0-3FCFBEF8EDEC}"/>
              </a:ext>
            </a:extLst>
          </p:cNvPr>
          <p:cNvSpPr/>
          <p:nvPr/>
        </p:nvSpPr>
        <p:spPr>
          <a:xfrm>
            <a:off x="10328713" y="758051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6C85674F-F7ED-F3E4-9869-41C62BE89F86}"/>
              </a:ext>
            </a:extLst>
          </p:cNvPr>
          <p:cNvSpPr/>
          <p:nvPr/>
        </p:nvSpPr>
        <p:spPr>
          <a:xfrm>
            <a:off x="10290996" y="843926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752F385F-7D17-459A-E26C-E8495EF3E15B}"/>
              </a:ext>
            </a:extLst>
          </p:cNvPr>
          <p:cNvSpPr/>
          <p:nvPr/>
        </p:nvSpPr>
        <p:spPr>
          <a:xfrm>
            <a:off x="10293618" y="783757"/>
            <a:ext cx="1107534" cy="1107534"/>
          </a:xfrm>
          <a:prstGeom prst="ellipse">
            <a:avLst/>
          </a:prstGeom>
          <a:solidFill>
            <a:srgbClr val="C0CF3A">
              <a:lumMod val="60000"/>
              <a:lumOff val="40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1E27FA3E-798D-2305-387D-3575CD0C2E10}"/>
              </a:ext>
            </a:extLst>
          </p:cNvPr>
          <p:cNvSpPr/>
          <p:nvPr/>
        </p:nvSpPr>
        <p:spPr>
          <a:xfrm>
            <a:off x="4907293" y="2839220"/>
            <a:ext cx="701027" cy="713195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920962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892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4_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3" dist="53882" dir="13500000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6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1408</TotalTime>
  <Words>343</Words>
  <Application>Microsoft Office PowerPoint</Application>
  <PresentationFormat>Widescreen</PresentationFormat>
  <Paragraphs>211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Times New Roman</vt:lpstr>
      <vt:lpstr>Broadway</vt:lpstr>
      <vt:lpstr>Nunito</vt:lpstr>
      <vt:lpstr>Arial</vt:lpstr>
      <vt:lpstr>Century Gothic</vt:lpstr>
      <vt:lpstr>Calibri Light</vt:lpstr>
      <vt:lpstr>Wingdings 3</vt:lpstr>
      <vt:lpstr>Calibri</vt:lpstr>
      <vt:lpstr>Garamond</vt:lpstr>
      <vt:lpstr>Office Theme 2013 - 2022</vt:lpstr>
      <vt:lpstr>Office Theme</vt:lpstr>
      <vt:lpstr>Wisp</vt:lpstr>
      <vt:lpstr>4_Default Design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XUAN ANH</cp:lastModifiedBy>
  <cp:revision>147</cp:revision>
  <dcterms:created xsi:type="dcterms:W3CDTF">2018-10-29T09:59:25Z</dcterms:created>
  <dcterms:modified xsi:type="dcterms:W3CDTF">2022-11-27T14:31:50Z</dcterms:modified>
</cp:coreProperties>
</file>