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854" r:id="rId2"/>
  </p:sldMasterIdLst>
  <p:notesMasterIdLst>
    <p:notesMasterId r:id="rId36"/>
  </p:notesMasterIdLst>
  <p:sldIdLst>
    <p:sldId id="524" r:id="rId3"/>
    <p:sldId id="498" r:id="rId4"/>
    <p:sldId id="499" r:id="rId5"/>
    <p:sldId id="500" r:id="rId6"/>
    <p:sldId id="501" r:id="rId7"/>
    <p:sldId id="503" r:id="rId8"/>
    <p:sldId id="525" r:id="rId9"/>
    <p:sldId id="509" r:id="rId10"/>
    <p:sldId id="510" r:id="rId11"/>
    <p:sldId id="535" r:id="rId12"/>
    <p:sldId id="529" r:id="rId13"/>
    <p:sldId id="537" r:id="rId14"/>
    <p:sldId id="539" r:id="rId15"/>
    <p:sldId id="513" r:id="rId16"/>
    <p:sldId id="530" r:id="rId17"/>
    <p:sldId id="531" r:id="rId18"/>
    <p:sldId id="532" r:id="rId19"/>
    <p:sldId id="533" r:id="rId20"/>
    <p:sldId id="514" r:id="rId21"/>
    <p:sldId id="515" r:id="rId22"/>
    <p:sldId id="329" r:id="rId23"/>
    <p:sldId id="516" r:id="rId24"/>
    <p:sldId id="300" r:id="rId25"/>
    <p:sldId id="340" r:id="rId26"/>
    <p:sldId id="321" r:id="rId27"/>
    <p:sldId id="350" r:id="rId28"/>
    <p:sldId id="351" r:id="rId29"/>
    <p:sldId id="352" r:id="rId30"/>
    <p:sldId id="534" r:id="rId31"/>
    <p:sldId id="520" r:id="rId32"/>
    <p:sldId id="522" r:id="rId33"/>
    <p:sldId id="523" r:id="rId34"/>
    <p:sldId id="34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00FF"/>
    <a:srgbClr val="FFFF99"/>
    <a:srgbClr val="CC0066"/>
    <a:srgbClr val="00CC00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1264" autoAdjust="0"/>
  </p:normalViewPr>
  <p:slideViewPr>
    <p:cSldViewPr>
      <p:cViewPr varScale="1">
        <p:scale>
          <a:sx n="68" d="100"/>
          <a:sy n="68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C0B2-4EBB-40ED-B71D-B414A4F825E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7652-1305-47F0-ACFD-A7707E8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5C1AD-5DB4-C14A-B6C4-9A23815DE15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33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4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17652-1305-47F0-ACFD-A7707E8A2A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C3624-800A-4861-82CF-C974F7593CA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79501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39AC-5B8F-406A-8068-2C3DD268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8279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DA57-CE4A-42D5-89D7-C8F3A68022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75700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3E0DB0-3B58-46A8-ACCE-7BD161F66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87185BB-E276-42D7-8743-B28F9B1FB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BBA8351-543A-4CDB-9152-530D0756F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D093-410B-4D81-9CD2-61B0F445616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4088"/>
      </p:ext>
    </p:extLst>
  </p:cSld>
  <p:clrMapOvr>
    <a:masterClrMapping/>
  </p:clrMapOvr>
  <p:transition spd="med" advTm="3000">
    <p:wheel spokes="2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29DF61-F2B9-472B-89C8-A9F8FC089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797AE98-67F6-4CA4-8BFD-858704FCE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FF5086-608A-48FA-AB67-05F9662EA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2658-6930-4E01-B049-0454BE468104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83616"/>
      </p:ext>
    </p:extLst>
  </p:cSld>
  <p:clrMapOvr>
    <a:masterClrMapping/>
  </p:clrMapOvr>
  <p:transition spd="med" advTm="3000">
    <p:wheel spokes="2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3C5573C-FD5D-4B6E-9F54-5BED824D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5F0F28-1303-481B-B244-099EDE76F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DBA9A5C-93B3-448D-90A1-10D5F2086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D537-AC42-4CBE-BAD3-638737FE3BBA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1695"/>
      </p:ext>
    </p:extLst>
  </p:cSld>
  <p:clrMapOvr>
    <a:masterClrMapping/>
  </p:clrMapOvr>
  <p:transition spd="med" advTm="3000">
    <p:wheel spokes="2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B655A8-B1D9-47E3-B3B5-4F0992D7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938A53-B199-478A-8578-B9A588141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FE32ED-3CED-47A3-969B-27AAC208A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BD87-5CB4-4DB0-8729-A58FD0C18235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0744"/>
      </p:ext>
    </p:extLst>
  </p:cSld>
  <p:clrMapOvr>
    <a:masterClrMapping/>
  </p:clrMapOvr>
  <p:transition spd="med" advTm="3000">
    <p:wheel spokes="2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9E6C2D1-2197-4869-AE01-B3B753550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84929EE-EF41-4A70-ABB8-C3C9A50D6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63C5928-6836-4E05-B665-B1D242966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69C4-A9FB-4500-8C10-A2E7BEB612A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9412"/>
      </p:ext>
    </p:extLst>
  </p:cSld>
  <p:clrMapOvr>
    <a:masterClrMapping/>
  </p:clrMapOvr>
  <p:transition spd="med" advTm="3000">
    <p:wheel spokes="2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D73CF02-7A65-45EB-BD2F-C5C1BAF87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6D693DD-072B-4BF8-8E06-589324BA4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8B7AEFA-FB6B-456A-A260-560FF5FDB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522D-42CD-4FAD-A6FA-8BAF8678025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83698"/>
      </p:ext>
    </p:extLst>
  </p:cSld>
  <p:clrMapOvr>
    <a:masterClrMapping/>
  </p:clrMapOvr>
  <p:transition spd="med" advTm="3000">
    <p:wheel spokes="2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3CA6299-AE28-41FA-8A1C-6F32042D1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3F9862C-6115-4449-8E38-4042E5FDB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1BF7A05F-C05E-47B8-8737-338F4B3A2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3B32-C3AF-46C6-AD94-6A45AB322EF8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5592"/>
      </p:ext>
    </p:extLst>
  </p:cSld>
  <p:clrMapOvr>
    <a:masterClrMapping/>
  </p:clrMapOvr>
  <p:transition spd="med" advTm="3000">
    <p:wheel spokes="2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06D73D-67CC-4BBF-B136-B8FF03CE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B69E7E4-ADCA-4DB0-AF32-BE19F6DF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86FA0D-4D88-42A9-8930-96F9EDDE8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BCB8-6465-4C18-977B-62D1D25B8E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93421"/>
      </p:ext>
    </p:extLst>
  </p:cSld>
  <p:clrMapOvr>
    <a:masterClrMapping/>
  </p:clrMapOvr>
  <p:transition spd="med" advTm="3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1550-10A7-4DEF-B48F-62E97CEDD4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35710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DF1E83-A51A-4834-9BD2-1D7BC34F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7A93DE2-E8F0-4B57-832A-FAA10F972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818F8BC-651E-479C-84AB-45C5E20D2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9BDF-ABB6-4B66-A2A9-535946055D83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411"/>
      </p:ext>
    </p:extLst>
  </p:cSld>
  <p:clrMapOvr>
    <a:masterClrMapping/>
  </p:clrMapOvr>
  <p:transition spd="med" advTm="3000">
    <p:wheel spokes="2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57876C4-BE7B-44DF-AF24-E230E7B02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5DCE11D-D823-422F-8E79-63AF729C0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5FC852C-78B9-43A3-8587-6238B0732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F649-75C7-4200-B5F0-3971DD7B2402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97816"/>
      </p:ext>
    </p:extLst>
  </p:cSld>
  <p:clrMapOvr>
    <a:masterClrMapping/>
  </p:clrMapOvr>
  <p:transition spd="med" advTm="3000">
    <p:wheel spokes="2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5EC3C55-2705-43F4-BA33-91B88E93D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4C69CC-4BA4-44F4-B4F8-0B878A368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168E814-BDB7-4785-A9D5-517D0301E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F2A1-9C89-4F8C-9C49-6658DE19A46C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29457"/>
      </p:ext>
    </p:extLst>
  </p:cSld>
  <p:clrMapOvr>
    <a:masterClrMapping/>
  </p:clrMapOvr>
  <p:transition spd="med" advTm="3000">
    <p:wheel spokes="2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6A801B0-1D30-46C6-87B8-11A16FB1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8AFAA37-AAA0-4661-8D58-0D516CFA7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BCFC820-D537-45D0-8BDA-088E89855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62D-D896-4265-9F12-99F937385E67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2250"/>
      </p:ext>
    </p:extLst>
  </p:cSld>
  <p:clrMapOvr>
    <a:masterClrMapping/>
  </p:clrMapOvr>
  <p:transition spd="med" advTm="3000">
    <p:wheel spokes="2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F83C6F8-8727-4F58-8EB7-653C4EFD3E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59D263E-25E0-404D-B99A-D4B9471C4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AA0C122-920F-44B5-8943-7C14CB2CD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B861-FB47-4A35-9DAF-B54041961FB9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49563"/>
      </p:ext>
    </p:extLst>
  </p:cSld>
  <p:clrMapOvr>
    <a:masterClrMapping/>
  </p:clrMapOvr>
  <p:transition spd="med" advTm="3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1E26-87F2-4675-B6E2-6FCEC3A86D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4376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4F2C1-516C-4F93-82B3-09EAF31940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46367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FB90-3AD9-495A-8511-83DCF10EFB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5997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C4B-0801-4727-9D2D-AB277D9AEA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226353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F8737-04D0-485E-AF88-2C40FA3FF0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31795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4594-E85F-4A6C-8F05-17FCFFEC51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55610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5438-E4BD-4EF7-ACD1-45FA3B1224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685026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E8A3-EA02-45F7-9EBE-5B33828C6D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6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heel spokes="8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1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4190A658-DA4D-4F16-8411-F657A232D9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96F11AF5-48DF-4D86-89C8-2E925DA9CB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="" xmlns:a16="http://schemas.microsoft.com/office/drawing/2014/main" id="{CF841F9D-84C5-427F-ADE5-6974DD63E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7" name="Rectangle 5">
            <a:extLst>
              <a:ext uri="{FF2B5EF4-FFF2-40B4-BE49-F238E27FC236}">
                <a16:creationId xmlns="" xmlns:a16="http://schemas.microsoft.com/office/drawing/2014/main" id="{E54067F0-A34B-4609-99AE-0ABDB5323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7158" name="Rectangle 6">
            <a:extLst>
              <a:ext uri="{FF2B5EF4-FFF2-40B4-BE49-F238E27FC236}">
                <a16:creationId xmlns="" xmlns:a16="http://schemas.microsoft.com/office/drawing/2014/main" id="{34CFBBFF-0AB7-4BE3-866E-08063BE3C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D36B2E-CD03-492C-8B5D-2A22C8799EAF}" type="slidenum">
              <a:rPr altLang="en-US"/>
              <a:pPr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ransition spd="med" advTm="3000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32.png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33.png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34.png"/><Relationship Id="rId5" Type="http://schemas.openxmlformats.org/officeDocument/2006/relationships/image" Target="../media/image4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6.gif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wmf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gif"/><Relationship Id="rId5" Type="http://schemas.openxmlformats.org/officeDocument/2006/relationships/image" Target="../media/image3.gif"/><Relationship Id="rId15" Type="http://schemas.openxmlformats.org/officeDocument/2006/relationships/image" Target="../media/image15.png"/><Relationship Id="rId10" Type="http://schemas.openxmlformats.org/officeDocument/2006/relationships/image" Target="../media/image7.wmf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2514600" y="1447800"/>
            <a:ext cx="43449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>
            <a:off x="1295400" y="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TRUNG LẬP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982788" y="5537923"/>
            <a:ext cx="54086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51" y="2456961"/>
            <a:ext cx="8896349" cy="2483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8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8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(</a:t>
            </a:r>
            <a:r>
              <a:rPr lang="en-US" sz="4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than)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29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115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10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4925" y="3248424"/>
            <a:ext cx="676830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04274" y="3248424"/>
            <a:ext cx="676830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6" y="6376123"/>
            <a:ext cx="83636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8507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53888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=""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51" y="1957524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=""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51" y="242917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4138" name="Rectangle 43">
            <a:extLst>
              <a:ext uri="{FF2B5EF4-FFF2-40B4-BE49-F238E27FC236}">
                <a16:creationId xmlns=""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4754" y="1995581"/>
            <a:ext cx="6080515" cy="426076"/>
            <a:chOff x="1600200" y="3079124"/>
            <a:chExt cx="6066486" cy="426076"/>
          </a:xfrm>
        </p:grpSpPr>
        <p:sp>
          <p:nvSpPr>
            <p:cNvPr id="113680" name="AutoShape 16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BD0CAC46-0AE9-41E0-8944-CB40C1791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3124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2" name="AutoShape 18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BDC97575-3FC4-4B91-B8BA-FBA11DD2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310432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7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344" y="3079124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4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9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5686" y="3097325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6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11351" y="2840332"/>
            <a:ext cx="838200" cy="387998"/>
            <a:chOff x="2743200" y="3955402"/>
            <a:chExt cx="838200" cy="387998"/>
          </a:xfrm>
        </p:grpSpPr>
        <p:sp>
          <p:nvSpPr>
            <p:cNvPr id="113683" name="AutoShape 19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F5692CA1-A6CA-4CF8-B720-565F3552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962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0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95540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7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8497" y="3250309"/>
            <a:ext cx="7010400" cy="457200"/>
            <a:chOff x="753951" y="4399235"/>
            <a:chExt cx="7010400" cy="457200"/>
          </a:xfrm>
        </p:grpSpPr>
        <p:sp>
          <p:nvSpPr>
            <p:cNvPr id="113673" name="Text Box 9">
              <a:extLst>
                <a:ext uri="{FF2B5EF4-FFF2-40B4-BE49-F238E27FC236}">
                  <a16:creationId xmlns="" xmlns:a16="http://schemas.microsoft.com/office/drawing/2014/main" id="{13FE6F5D-A846-4147-B6AF-6AF909F4B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951" y="4399235"/>
              <a:ext cx="701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Ảnh chụp cậu lúc lên mấy mà nom ngộ thế</a:t>
              </a:r>
            </a:p>
          </p:txBody>
        </p:sp>
        <p:sp>
          <p:nvSpPr>
            <p:cNvPr id="113684" name="AutoShape 20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87D271EB-5D4B-4145-B76F-6801691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44196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1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686" y="443355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8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4697" y="3707509"/>
            <a:ext cx="7653807" cy="457737"/>
            <a:chOff x="914400" y="4952463"/>
            <a:chExt cx="7653807" cy="457737"/>
          </a:xfrm>
        </p:grpSpPr>
        <p:sp>
          <p:nvSpPr>
            <p:cNvPr id="113674" name="Text Box 10">
              <a:extLst>
                <a:ext uri="{FF2B5EF4-FFF2-40B4-BE49-F238E27FC236}">
                  <a16:creationId xmlns="" xmlns:a16="http://schemas.microsoft.com/office/drawing/2014/main" id="{40294F84-701B-45F2-AF3E-2457F6D21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Cậu nhầm to rồi      </a:t>
              </a:r>
              <a:r>
                <a:rPr lang="en-US" altLang="en-US" sz="2400" smtClean="0"/>
                <a:t>    Tớ </a:t>
              </a:r>
              <a:r>
                <a:rPr lang="en-US" altLang="en-US" sz="2400"/>
                <a:t>đâu mà tớ       </a:t>
              </a:r>
              <a:r>
                <a:rPr lang="en-US" altLang="en-US" sz="2400" smtClean="0"/>
                <a:t>  Ông </a:t>
              </a:r>
              <a:r>
                <a:rPr lang="en-US" altLang="en-US" sz="2400"/>
                <a:t>tớ đấy</a:t>
              </a:r>
            </a:p>
          </p:txBody>
        </p:sp>
        <p:sp>
          <p:nvSpPr>
            <p:cNvPr id="113685" name="AutoShape 21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3BC8DC5F-2B00-4776-9B37-8234EB5F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953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86" name="AutoShape 22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33313FA0-7410-431F-BBC9-D57BD6934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1" name="AutoShape 27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D0286B6E-DA7A-4305-9246-0E0F4A43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4970172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2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1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9</a:t>
              </a:r>
              <a:r>
                <a:rPr lang="en-US" altLang="en-US" sz="1800" smtClean="0">
                  <a:solidFill>
                    <a:srgbClr val="FF0000"/>
                  </a:solidFill>
                </a:rPr>
                <a:t>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3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445" y="4952463"/>
              <a:ext cx="227369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10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4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207" y="4952463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11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8700" y="4127146"/>
            <a:ext cx="2362200" cy="457200"/>
            <a:chOff x="914400" y="5295900"/>
            <a:chExt cx="2362200" cy="457200"/>
          </a:xfrm>
        </p:grpSpPr>
        <p:sp>
          <p:nvSpPr>
            <p:cNvPr id="113675" name="Text Box 11">
              <a:extLst>
                <a:ext uri="{FF2B5EF4-FFF2-40B4-BE49-F238E27FC236}">
                  <a16:creationId xmlns="" xmlns:a16="http://schemas.microsoft.com/office/drawing/2014/main" id="{8E66689F-1E14-4BCC-A3C6-20D8B732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295900"/>
              <a:ext cx="236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- Ông cậu</a:t>
              </a:r>
            </a:p>
          </p:txBody>
        </p:sp>
        <p:sp>
          <p:nvSpPr>
            <p:cNvPr id="113687" name="AutoShape 2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7B34510B-D4F5-4C39-A56A-31520455C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340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5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585" y="5334000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12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700" y="4529616"/>
            <a:ext cx="7696200" cy="830997"/>
            <a:chOff x="1034603" y="5805691"/>
            <a:chExt cx="7696200" cy="830997"/>
          </a:xfrm>
        </p:grpSpPr>
        <p:sp>
          <p:nvSpPr>
            <p:cNvPr id="113676" name="Text Box 12">
              <a:extLst>
                <a:ext uri="{FF2B5EF4-FFF2-40B4-BE49-F238E27FC236}">
                  <a16:creationId xmlns="" xmlns:a16="http://schemas.microsoft.com/office/drawing/2014/main" id="{586F2CF1-3149-4DC5-AF2D-8D13BC4FB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603" y="5805691"/>
              <a:ext cx="769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smtClean="0"/>
                <a:t>- Ừ         Ông </a:t>
              </a:r>
              <a:r>
                <a:rPr lang="en-US" altLang="en-US" sz="2400"/>
                <a:t>tớ ngày còn bé mà      </a:t>
              </a:r>
              <a:r>
                <a:rPr lang="en-US" altLang="en-US" sz="2400" smtClean="0"/>
                <a:t>  Ai </a:t>
              </a:r>
              <a:r>
                <a:rPr lang="en-US" altLang="en-US" sz="2400"/>
                <a:t>cũng bảo tớ giống ông nhất nhà</a:t>
              </a:r>
            </a:p>
          </p:txBody>
        </p:sp>
        <p:sp>
          <p:nvSpPr>
            <p:cNvPr id="113689" name="AutoShape 25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5FA121EE-46AB-494D-9CA2-6233E18A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38" y="58674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90" name="AutoShape 26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91DCC7A0-D7C7-481A-9756-537CA1D0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637" y="5879903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6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75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 13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57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637" y="5848082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14  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8766" y="5006823"/>
            <a:ext cx="811559" cy="393342"/>
            <a:chOff x="2693641" y="6317397"/>
            <a:chExt cx="811559" cy="393342"/>
          </a:xfrm>
        </p:grpSpPr>
        <p:sp>
          <p:nvSpPr>
            <p:cNvPr id="113688" name="AutoShape 24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B0462D56-26B0-4A50-AAB9-A795E85F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641" y="6329739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58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6317397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15 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57534"/>
            <a:ext cx="8229600" cy="3095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44451" y="736736"/>
            <a:ext cx="6400800" cy="1617908"/>
            <a:chOff x="990600" y="1905000"/>
            <a:chExt cx="6400800" cy="1617908"/>
          </a:xfrm>
        </p:grpSpPr>
        <p:sp>
          <p:nvSpPr>
            <p:cNvPr id="113681" name="AutoShape 17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ACB3505C-E48B-4BF9-9B05-39285FBC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14190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8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14190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5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90600" y="1905000"/>
              <a:ext cx="6400800" cy="1219200"/>
              <a:chOff x="990600" y="1905000"/>
              <a:chExt cx="6400800" cy="1219200"/>
            </a:xfrm>
          </p:grpSpPr>
          <p:sp>
            <p:nvSpPr>
              <p:cNvPr id="113668" name="Text Box 4">
                <a:extLst>
                  <a:ext uri="{FF2B5EF4-FFF2-40B4-BE49-F238E27FC236}">
                    <a16:creationId xmlns="" xmlns:a16="http://schemas.microsoft.com/office/drawing/2014/main" id="{25C78A80-FE88-4DB3-BEFC-39EA135A2F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1905000"/>
                <a:ext cx="419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Tùng bảo Vinh:</a:t>
                </a:r>
              </a:p>
            </p:txBody>
          </p:sp>
          <p:sp>
            <p:nvSpPr>
              <p:cNvPr id="113669" name="Text Box 5">
                <a:extLst>
                  <a:ext uri="{FF2B5EF4-FFF2-40B4-BE49-F238E27FC236}">
                    <a16:creationId xmlns="" xmlns:a16="http://schemas.microsoft.com/office/drawing/2014/main" id="{8000B1C2-1A78-4DA3-85BB-0536CF691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287588"/>
                <a:ext cx="23510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- Chơi cờ ca-rô đi</a:t>
                </a:r>
              </a:p>
            </p:txBody>
          </p:sp>
          <p:sp>
            <p:nvSpPr>
              <p:cNvPr id="113670" name="Text Box 6">
                <a:extLst>
                  <a:ext uri="{FF2B5EF4-FFF2-40B4-BE49-F238E27FC236}">
                    <a16:creationId xmlns="" xmlns:a16="http://schemas.microsoft.com/office/drawing/2014/main" id="{90DFAB4C-7006-445A-8A23-968EFF75B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2667000"/>
                <a:ext cx="6324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- Để tớ thua à         Cậu cao thủ lắm</a:t>
                </a:r>
              </a:p>
            </p:txBody>
          </p:sp>
        </p:grpSp>
        <p:sp>
          <p:nvSpPr>
            <p:cNvPr id="113677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549" y="2287588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8" name="AutoShape 14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73E36040-630D-4C4F-BB5A-EEDFA7998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743200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113679" name="AutoShape 15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CF304902-CD34-40EC-9022-92FD8BDC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690611"/>
              <a:ext cx="381000" cy="381000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44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2287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smtClean="0">
                  <a:solidFill>
                    <a:srgbClr val="FF0000"/>
                  </a:solidFill>
                </a:rPr>
                <a:t>1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107" y="27447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2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6" name="AutoShape 13">
              <a:hlinkClick r:id="" action="ppaction://noaction" highlightClick="1"/>
              <a:extLst>
                <a:ext uri="{FF2B5EF4-FFF2-40B4-BE49-F238E27FC236}">
                  <a16:creationId xmlns="" xmlns:a16="http://schemas.microsoft.com/office/drawing/2014/main" id="{0F5890B4-07DF-4EC8-B93F-2CF50D2EC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314" y="2668588"/>
              <a:ext cx="381000" cy="381000"/>
            </a:xfrm>
            <a:prstGeom prst="actionButtonBlank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  <a:endParaRPr lang="vi-VN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62" name="10-Point Star 61"/>
          <p:cNvSpPr/>
          <p:nvPr/>
        </p:nvSpPr>
        <p:spPr>
          <a:xfrm>
            <a:off x="7624483" y="559491"/>
            <a:ext cx="1289844" cy="1371600"/>
          </a:xfrm>
          <a:prstGeom prst="star10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3 phút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73035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06540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0F6DE7-9497-44CB-AC7E-360E38C4D55D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95400" y="12065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</a:rPr>
              <a:t>    </a:t>
            </a:r>
            <a:endParaRPr lang="en-US" alt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762000" y="1066800"/>
            <a:ext cx="7543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Trò chơi: Tiếp sức</a:t>
            </a:r>
          </a:p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Luật chơi:  </a:t>
            </a:r>
            <a:r>
              <a:rPr lang="en-US" altLang="en-US" b="1">
                <a:latin typeface="Times New Roman" pitchFamily="18" charset="0"/>
              </a:rPr>
              <a:t>Bạn số 1 của các tổ lên bảng ghi 1 dấu câu  vào ô trống  rồi về chuyển bút cho bạn tiếp theo lên ghi vào ô tiếp theo. Trò chơi cứ tiếp tục như vậy cho đến hết. Trong cùng thời  gian, tổ nào ghi đúng nhiều dấu câu hơn là thắng cuộc.</a:t>
            </a:r>
            <a:endParaRPr lang="en-US" altLang="en-US" sz="4800" b="1">
              <a:latin typeface="Times New Roman" pitchFamily="18" charset="0"/>
            </a:endParaRPr>
          </a:p>
        </p:txBody>
      </p:sp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1270" name="Picture 13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14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2" name="Group 15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1273" name="Picture 16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4" name="Picture 17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5" name="Picture 18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1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54945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=""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=""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=""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=""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=""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=""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=""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=""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=""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=""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9" name="AutoShape 2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73" y="2239314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0" name="AutoShape 2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212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2" name="AutoShape 2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3887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3" name="AutoShape 3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43" y="5334000"/>
            <a:ext cx="348457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64" name="AutoShape 3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445" y="2640125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5" name="AutoShape 3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768" y="3081807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6" name="AutoShape 3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1402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7" name="AutoShape 3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911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8" name="AutoShape 3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69" name="AutoShape 3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868" y="497714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0" name="AutoShape 4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533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71" name="AutoShape 3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014" y="3079124"/>
            <a:ext cx="381000" cy="273676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2" name="AutoShape 3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087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3" name="AutoShape 4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137" y="5824694"/>
            <a:ext cx="381000" cy="4127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" name="AutoShape 4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2865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0153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21887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5316"/>
            <a:ext cx="8305800" cy="541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37979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</a:t>
            </a:r>
            <a:endParaRPr lang="vi-VN" altLang="en-US"/>
          </a:p>
        </p:txBody>
      </p:sp>
      <p:sp>
        <p:nvSpPr>
          <p:cNvPr id="6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hỏi</a:t>
            </a:r>
            <a:endParaRPr lang="vi-VN" altLang="en-US"/>
          </a:p>
        </p:txBody>
      </p:sp>
      <p:sp>
        <p:nvSpPr>
          <p:cNvPr id="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24765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mtClean="0"/>
              <a:t>Dấu  chấm tham</a:t>
            </a:r>
            <a:endParaRPr lang="vi-V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16180"/>
            <a:ext cx="4495800" cy="4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63" y="3962400"/>
            <a:ext cx="43434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62537"/>
            <a:ext cx="4800599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98094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53824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490562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=""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</a:t>
            </a:r>
            <a:r>
              <a:rPr lang="en-US" altLang="en-US" sz="2400" smtClean="0">
                <a:solidFill>
                  <a:srgbClr val="002060"/>
                </a:solidFill>
              </a:rPr>
              <a:t>Tớ </a:t>
            </a:r>
            <a:r>
              <a:rPr lang="en-US" altLang="en-US" sz="2400">
                <a:solidFill>
                  <a:srgbClr val="002060"/>
                </a:solidFill>
              </a:rPr>
              <a:t>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</a:t>
            </a:r>
            <a:r>
              <a:rPr lang="en-US" altLang="en-US" sz="2400" smtClean="0">
                <a:solidFill>
                  <a:srgbClr val="002060"/>
                </a:solidFill>
              </a:rPr>
              <a:t>-Thế à ?  </a:t>
            </a:r>
            <a:r>
              <a:rPr lang="en-US" altLang="en-US" sz="2400">
                <a:solidFill>
                  <a:srgbClr val="002060"/>
                </a:solidFill>
              </a:rPr>
              <a:t>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  </a:t>
            </a:r>
            <a:r>
              <a:rPr lang="en-US" altLang="en-US" sz="2400" smtClean="0">
                <a:solidFill>
                  <a:srgbClr val="002060"/>
                </a:solidFill>
              </a:rPr>
              <a:t>- </a:t>
            </a:r>
            <a:r>
              <a:rPr lang="en-US" altLang="en-US" sz="2400">
                <a:solidFill>
                  <a:srgbClr val="002060"/>
                </a:solidFill>
              </a:rPr>
              <a:t>Chà.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Cậu tự giặt lấy cơ à! 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Giỏi thật </a:t>
            </a:r>
            <a:r>
              <a:rPr lang="en-US" altLang="en-US" sz="2400" smtClean="0">
                <a:solidFill>
                  <a:srgbClr val="002060"/>
                </a:solidFill>
              </a:rPr>
              <a:t>đấy ?</a:t>
            </a:r>
            <a:endParaRPr lang="en-US" altLang="en-US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Không ? Tớ </a:t>
            </a:r>
            <a:r>
              <a:rPr lang="en-US" altLang="en-US" sz="2400">
                <a:solidFill>
                  <a:srgbClr val="002060"/>
                </a:solidFill>
              </a:rPr>
              <a:t>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=""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=""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223" y="1676400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1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8"/>
            <a:ext cx="4876800" cy="1674283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48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C2D28-557D-2148-AFD8-EC2A8A0C761F}"/>
              </a:ext>
            </a:extLst>
          </p:cNvPr>
          <p:cNvSpPr txBox="1"/>
          <p:nvPr/>
        </p:nvSpPr>
        <p:spPr>
          <a:xfrm>
            <a:off x="1838328" y="3638824"/>
            <a:ext cx="613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>
            <a:extLst>
              <a:ext uri="{FF2B5EF4-FFF2-40B4-BE49-F238E27FC236}">
                <a16:creationId xmlns="" xmlns:a16="http://schemas.microsoft.com/office/drawing/2014/main" id="{72FF8FC7-E7EC-4A81-9917-948DFC82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23" y="2438400"/>
            <a:ext cx="88681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smtClean="0">
                <a:solidFill>
                  <a:srgbClr val="002060"/>
                </a:solidFill>
              </a:rPr>
              <a:t>  Nam</a:t>
            </a:r>
            <a:r>
              <a:rPr lang="en-US" altLang="en-US" sz="2400" smtClean="0">
                <a:solidFill>
                  <a:srgbClr val="002060"/>
                </a:solidFill>
              </a:rPr>
              <a:t> </a:t>
            </a:r>
            <a:r>
              <a:rPr lang="en-US" altLang="en-US" sz="2400">
                <a:solidFill>
                  <a:srgbClr val="002060"/>
                </a:solidFill>
              </a:rPr>
              <a:t>: - (1)Tớ vừa bị mẹ mắng vì toàn để chị phải giặt giúp quần      	</a:t>
            </a:r>
            <a:r>
              <a:rPr lang="en-US" altLang="en-US" sz="2400" smtClean="0">
                <a:solidFill>
                  <a:srgbClr val="002060"/>
                </a:solidFill>
              </a:rPr>
              <a:t>        áo</a:t>
            </a:r>
            <a:r>
              <a:rPr lang="en-US" altLang="en-US" sz="240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 (</a:t>
            </a:r>
            <a:r>
              <a:rPr lang="en-US" altLang="en-US" sz="2400">
                <a:solidFill>
                  <a:srgbClr val="002060"/>
                </a:solidFill>
              </a:rPr>
              <a:t>2) Thế à? (3) Tớ thì chẳng bao giờ nhờ chị giặt quần áo.</a:t>
            </a:r>
            <a:r>
              <a:rPr lang="en-US" altLang="en-US" sz="2400" b="1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 </a:t>
            </a:r>
            <a:r>
              <a:rPr lang="en-US" altLang="en-US" sz="2400" b="1" smtClean="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 - (</a:t>
            </a:r>
            <a:r>
              <a:rPr lang="en-US" altLang="en-US" sz="2400">
                <a:solidFill>
                  <a:srgbClr val="002060"/>
                </a:solidFill>
              </a:rPr>
              <a:t>4) Chà. (5) Cậu tự giặt lấy cơ à! (6) Giỏi thật đấy?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Hùng</a:t>
            </a:r>
            <a:r>
              <a:rPr lang="en-US" altLang="en-US" sz="2400" i="1">
                <a:solidFill>
                  <a:srgbClr val="002060"/>
                </a:solidFill>
              </a:rPr>
              <a:t>: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smtClean="0">
                <a:solidFill>
                  <a:srgbClr val="002060"/>
                </a:solidFill>
              </a:rPr>
              <a:t>-(</a:t>
            </a:r>
            <a:r>
              <a:rPr lang="en-US" altLang="en-US" sz="2400">
                <a:solidFill>
                  <a:srgbClr val="002060"/>
                </a:solidFill>
              </a:rPr>
              <a:t>7) </a:t>
            </a:r>
            <a:r>
              <a:rPr lang="en-US" altLang="en-US" sz="2400" smtClean="0">
                <a:solidFill>
                  <a:srgbClr val="002060"/>
                </a:solidFill>
              </a:rPr>
              <a:t>Không ?(</a:t>
            </a:r>
            <a:r>
              <a:rPr lang="en-US" altLang="en-US" sz="2400">
                <a:solidFill>
                  <a:srgbClr val="002060"/>
                </a:solidFill>
              </a:rPr>
              <a:t>8) Tớ không có chị, đành nhờ…anh tớ giặt giúp!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 i="1" smtClean="0">
                <a:solidFill>
                  <a:srgbClr val="002060"/>
                </a:solidFill>
              </a:rPr>
              <a:t>Nam</a:t>
            </a:r>
            <a:r>
              <a:rPr lang="en-US" altLang="en-US" sz="2400" i="1">
                <a:solidFill>
                  <a:srgbClr val="002060"/>
                </a:solidFill>
              </a:rPr>
              <a:t>:   !!!</a:t>
            </a:r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=""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23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="" xmlns:a16="http://schemas.microsoft.com/office/drawing/2014/main" id="{89220368-C8B2-4FCB-8744-522F73A5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11" y="1696166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Lười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990600"/>
            <a:ext cx="50292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4600" y="1371600"/>
            <a:ext cx="19431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1371600"/>
            <a:ext cx="2057400" cy="0"/>
          </a:xfrm>
          <a:prstGeom prst="line">
            <a:avLst/>
          </a:prstGeom>
          <a:ln w="5397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7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=""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" y="2225358"/>
            <a:ext cx="5410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solidFill>
                  <a:srgbClr val="002060"/>
                </a:solidFill>
              </a:rPr>
              <a:t>Nam</a:t>
            </a:r>
            <a:r>
              <a:rPr lang="en-US" altLang="en-US" sz="2200" dirty="0">
                <a:solidFill>
                  <a:srgbClr val="002060"/>
                </a:solidFill>
              </a:rPr>
              <a:t> : - </a:t>
            </a:r>
            <a:r>
              <a:rPr lang="en-US" altLang="en-US" sz="2200" dirty="0">
                <a:solidFill>
                  <a:srgbClr val="FF0000"/>
                </a:solidFill>
              </a:rPr>
              <a:t>(1)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vừa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bị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mẹ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mắng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vì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toàn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để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phải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 -</a:t>
            </a:r>
            <a:r>
              <a:rPr lang="en-US" altLang="en-US" sz="2200" dirty="0">
                <a:solidFill>
                  <a:srgbClr val="FF0000"/>
                </a:solidFill>
              </a:rPr>
              <a:t>(2)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Thế</a:t>
            </a:r>
            <a:r>
              <a:rPr lang="en-US" altLang="en-US" sz="2200" dirty="0">
                <a:solidFill>
                  <a:srgbClr val="002060"/>
                </a:solidFill>
              </a:rPr>
              <a:t> à? </a:t>
            </a:r>
            <a:r>
              <a:rPr lang="en-US" altLang="en-US" sz="2200" dirty="0">
                <a:solidFill>
                  <a:srgbClr val="FF0000"/>
                </a:solidFill>
              </a:rPr>
              <a:t>(3)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thì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chẳng</a:t>
            </a:r>
            <a:r>
              <a:rPr lang="en-US" altLang="en-US" sz="2200" dirty="0">
                <a:solidFill>
                  <a:srgbClr val="002060"/>
                </a:solidFill>
              </a:rPr>
              <a:t> bao </a:t>
            </a:r>
            <a:r>
              <a:rPr lang="en-US" altLang="en-US" sz="2200" dirty="0" err="1">
                <a:solidFill>
                  <a:srgbClr val="002060"/>
                </a:solidFill>
              </a:rPr>
              <a:t>giờ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quần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áo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b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</a:t>
            </a:r>
            <a:r>
              <a:rPr lang="en-US" altLang="en-US" sz="2200" dirty="0">
                <a:solidFill>
                  <a:srgbClr val="002060"/>
                </a:solidFill>
              </a:rPr>
              <a:t>   -</a:t>
            </a:r>
            <a:r>
              <a:rPr lang="en-US" altLang="en-US" sz="2200" dirty="0">
                <a:solidFill>
                  <a:srgbClr val="FF0000"/>
                </a:solidFill>
              </a:rPr>
              <a:t>(4) </a:t>
            </a:r>
            <a:r>
              <a:rPr lang="en-US" altLang="en-US" sz="2200" dirty="0" err="1">
                <a:solidFill>
                  <a:srgbClr val="002060"/>
                </a:solidFill>
              </a:rPr>
              <a:t>Chà</a:t>
            </a:r>
            <a:r>
              <a:rPr lang="en-US" altLang="en-US" sz="2200" dirty="0">
                <a:solidFill>
                  <a:srgbClr val="002060"/>
                </a:solidFill>
              </a:rPr>
              <a:t>.</a:t>
            </a:r>
            <a:r>
              <a:rPr lang="en-US" altLang="en-US" sz="2200" dirty="0">
                <a:solidFill>
                  <a:srgbClr val="FF0000"/>
                </a:solidFill>
              </a:rPr>
              <a:t> (5) </a:t>
            </a:r>
            <a:r>
              <a:rPr lang="en-US" altLang="en-US" sz="2200" dirty="0" err="1">
                <a:solidFill>
                  <a:srgbClr val="002060"/>
                </a:solidFill>
              </a:rPr>
              <a:t>Cậu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tự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lấy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cơ</a:t>
            </a:r>
            <a:r>
              <a:rPr lang="en-US" altLang="en-US" sz="2200" dirty="0">
                <a:solidFill>
                  <a:srgbClr val="002060"/>
                </a:solidFill>
              </a:rPr>
              <a:t> à!</a:t>
            </a:r>
            <a:r>
              <a:rPr lang="en-US" altLang="en-US" sz="2200" dirty="0">
                <a:solidFill>
                  <a:srgbClr val="FF0000"/>
                </a:solidFill>
              </a:rPr>
              <a:t> (6) </a:t>
            </a:r>
            <a:r>
              <a:rPr lang="en-US" altLang="en-US" sz="2200" dirty="0" err="1">
                <a:solidFill>
                  <a:srgbClr val="002060"/>
                </a:solidFill>
              </a:rPr>
              <a:t>Giỏi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thật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đấy</a:t>
            </a:r>
            <a:r>
              <a:rPr lang="en-US" altLang="en-US" sz="2200" dirty="0">
                <a:solidFill>
                  <a:srgbClr val="002060"/>
                </a:solidFill>
              </a:rPr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 err="1">
                <a:solidFill>
                  <a:srgbClr val="002060"/>
                </a:solidFill>
              </a:rPr>
              <a:t>Hùng</a:t>
            </a:r>
            <a:r>
              <a:rPr lang="en-US" altLang="en-US" sz="2200" i="1" dirty="0">
                <a:solidFill>
                  <a:srgbClr val="002060"/>
                </a:solidFill>
              </a:rPr>
              <a:t>:</a:t>
            </a:r>
            <a:r>
              <a:rPr lang="en-US" altLang="en-US" sz="2200" dirty="0">
                <a:solidFill>
                  <a:srgbClr val="002060"/>
                </a:solidFill>
              </a:rPr>
              <a:t> -</a:t>
            </a:r>
            <a:r>
              <a:rPr lang="en-US" altLang="en-US" sz="2200" dirty="0">
                <a:solidFill>
                  <a:srgbClr val="FF0000"/>
                </a:solidFill>
              </a:rPr>
              <a:t>(7)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?  </a:t>
            </a:r>
            <a:r>
              <a:rPr lang="en-US" altLang="en-US" sz="2200" dirty="0">
                <a:solidFill>
                  <a:srgbClr val="FF0000"/>
                </a:solidFill>
              </a:rPr>
              <a:t>(8)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không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có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chị</a:t>
            </a:r>
            <a:r>
              <a:rPr lang="en-US" altLang="en-US" sz="2200" dirty="0">
                <a:solidFill>
                  <a:srgbClr val="002060"/>
                </a:solidFill>
              </a:rPr>
              <a:t>, </a:t>
            </a:r>
            <a:r>
              <a:rPr lang="en-US" altLang="en-US" sz="2200" dirty="0" err="1">
                <a:solidFill>
                  <a:srgbClr val="002060"/>
                </a:solidFill>
              </a:rPr>
              <a:t>đành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nhờ</a:t>
            </a:r>
            <a:r>
              <a:rPr lang="en-US" altLang="en-US" sz="2200" dirty="0">
                <a:solidFill>
                  <a:srgbClr val="002060"/>
                </a:solidFill>
              </a:rPr>
              <a:t>…</a:t>
            </a:r>
            <a:r>
              <a:rPr lang="en-US" altLang="en-US" sz="2200" dirty="0" err="1">
                <a:solidFill>
                  <a:srgbClr val="002060"/>
                </a:solidFill>
              </a:rPr>
              <a:t>anh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tớ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giặt</a:t>
            </a: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dirty="0" err="1">
                <a:solidFill>
                  <a:srgbClr val="002060"/>
                </a:solidFill>
              </a:rPr>
              <a:t>giúp</a:t>
            </a:r>
            <a:r>
              <a:rPr lang="en-US" altLang="en-US" sz="2200" dirty="0">
                <a:solidFill>
                  <a:srgbClr val="002060"/>
                </a:solidFill>
              </a:rPr>
              <a:t>!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  </a:t>
            </a:r>
            <a:r>
              <a:rPr lang="en-US" altLang="en-US" sz="2200" i="1" dirty="0">
                <a:solidFill>
                  <a:srgbClr val="002060"/>
                </a:solidFill>
              </a:rPr>
              <a:t>Nam:   !!!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05480" name="Text Box 8">
            <a:extLst>
              <a:ext uri="{FF2B5EF4-FFF2-40B4-BE49-F238E27FC236}">
                <a16:creationId xmlns="" xmlns:a16="http://schemas.microsoft.com/office/drawing/2014/main" id="{17A7902F-E80B-4234-A403-003C77C6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0020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49" name="Line 9">
            <a:extLst>
              <a:ext uri="{FF2B5EF4-FFF2-40B4-BE49-F238E27FC236}">
                <a16:creationId xmlns="" xmlns:a16="http://schemas.microsoft.com/office/drawing/2014/main" id="{482FB65A-B9DB-4E49-8640-CCD43E5AF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6240" y="229997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Text Box 10">
            <a:extLst>
              <a:ext uri="{FF2B5EF4-FFF2-40B4-BE49-F238E27FC236}">
                <a16:creationId xmlns="" xmlns:a16="http://schemas.microsoft.com/office/drawing/2014/main" id="{3617DD47-A30C-48A6-AD27-25EED3D5F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74777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(5)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Cậu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lấy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à? 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="" xmlns:a16="http://schemas.microsoft.com/office/drawing/2014/main" id="{41EA6401-86DC-4B72-8933-DD70A7C7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329057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(4)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Chà</a:t>
            </a:r>
            <a:r>
              <a:rPr lang="en-US" altLang="en-US" sz="2400" dirty="0">
                <a:solidFill>
                  <a:srgbClr val="002060"/>
                </a:solidFill>
              </a:rPr>
              <a:t>!(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4" name="Text Box 12">
            <a:extLst>
              <a:ext uri="{FF2B5EF4-FFF2-40B4-BE49-F238E27FC236}">
                <a16:creationId xmlns="" xmlns:a16="http://schemas.microsoft.com/office/drawing/2014/main" id="{8E9DC5BA-56D9-474F-9637-63D9925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416687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(6) </a:t>
            </a:r>
            <a:r>
              <a:rPr lang="en-US" altLang="en-US" sz="2400" dirty="0" err="1">
                <a:solidFill>
                  <a:srgbClr val="002060"/>
                </a:solidFill>
              </a:rPr>
              <a:t>Giỏi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thật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đấy</a:t>
            </a:r>
            <a:r>
              <a:rPr lang="en-US" altLang="en-US" sz="2400" dirty="0">
                <a:solidFill>
                  <a:srgbClr val="002060"/>
                </a:solidFill>
              </a:rPr>
              <a:t> !</a:t>
            </a:r>
          </a:p>
        </p:txBody>
      </p:sp>
      <p:sp>
        <p:nvSpPr>
          <p:cNvPr id="105485" name="Text Box 13">
            <a:extLst>
              <a:ext uri="{FF2B5EF4-FFF2-40B4-BE49-F238E27FC236}">
                <a16:creationId xmlns="" xmlns:a16="http://schemas.microsoft.com/office/drawing/2014/main" id="{E59318E0-F667-4348-85A7-4DCFABA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466217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(7)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! (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cảm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05486" name="Text Box 14">
            <a:extLst>
              <a:ext uri="{FF2B5EF4-FFF2-40B4-BE49-F238E27FC236}">
                <a16:creationId xmlns="" xmlns:a16="http://schemas.microsoft.com/office/drawing/2014/main" id="{D5E11CCF-99F4-41D2-9545-8244B66F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240" y="51828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(8</a:t>
            </a:r>
            <a:r>
              <a:rPr lang="en-US" altLang="en-US" sz="2400" dirty="0">
                <a:solidFill>
                  <a:srgbClr val="002060"/>
                </a:solidFill>
              </a:rPr>
              <a:t>)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không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chị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đành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nhờ</a:t>
            </a:r>
            <a:r>
              <a:rPr lang="en-US" altLang="en-US" sz="2400" dirty="0">
                <a:solidFill>
                  <a:srgbClr val="002060"/>
                </a:solidFill>
              </a:rPr>
              <a:t>… </a:t>
            </a:r>
            <a:r>
              <a:rPr lang="en-US" altLang="en-US" sz="2400" dirty="0" err="1">
                <a:solidFill>
                  <a:srgbClr val="002060"/>
                </a:solidFill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tớ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giặt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giúp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5487" name="Text Box 15">
            <a:extLst>
              <a:ext uri="{FF2B5EF4-FFF2-40B4-BE49-F238E27FC236}">
                <a16:creationId xmlns="" xmlns:a16="http://schemas.microsoft.com/office/drawing/2014/main" id="{F2E36C11-BB33-4549-8A41-30FB105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9702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Sửa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lỗi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5500" name="Text Box 28">
            <a:extLst>
              <a:ext uri="{FF2B5EF4-FFF2-40B4-BE49-F238E27FC236}">
                <a16:creationId xmlns="" xmlns:a16="http://schemas.microsoft.com/office/drawing/2014/main" id="{2AC718CC-F0F7-46E5-ABF0-445A9A36A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40" y="229997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(1), (2), (3</a:t>
            </a:r>
            <a:r>
              <a:rPr lang="en-US" altLang="en-US" sz="2400" dirty="0">
                <a:solidFill>
                  <a:srgbClr val="002060"/>
                </a:solidFill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</a:rPr>
              <a:t>dùng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="" xmlns:a16="http://schemas.microsoft.com/office/drawing/2014/main" id="{C2D43197-44C4-442A-A1A6-26641566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15900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2</a:t>
            </a:r>
            <a:r>
              <a:rPr lang="en-US" altLang="en-US" sz="2400" b="1" dirty="0">
                <a:solidFill>
                  <a:srgbClr val="002060"/>
                </a:solidFill>
              </a:rPr>
              <a:t>: </a:t>
            </a:r>
            <a:r>
              <a:rPr lang="en-US" altLang="en-US" sz="2400" b="1" dirty="0" err="1">
                <a:solidFill>
                  <a:srgbClr val="002060"/>
                </a:solidFill>
              </a:rPr>
              <a:t>Gạch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trong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mẩu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chuyện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Lười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</a:rPr>
              <a:t>. </a:t>
            </a:r>
            <a:r>
              <a:rPr lang="en-US" altLang="en-US" sz="2400" b="1" dirty="0" err="1">
                <a:solidFill>
                  <a:srgbClr val="002060"/>
                </a:solidFill>
              </a:rPr>
              <a:t>Giải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vì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lại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sửa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như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vậy</a:t>
            </a:r>
            <a:r>
              <a:rPr lang="en-US" altLang="en-US" sz="24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18" name="Line 17">
            <a:extLst>
              <a:ext uri="{FF2B5EF4-FFF2-40B4-BE49-F238E27FC236}">
                <a16:creationId xmlns="" xmlns:a16="http://schemas.microsoft.com/office/drawing/2014/main" id="{6F25CB8D-74CE-47A5-9FF3-70599BB41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7300" y="674687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>
            <a:extLst>
              <a:ext uri="{FF2B5EF4-FFF2-40B4-BE49-F238E27FC236}">
                <a16:creationId xmlns="" xmlns:a16="http://schemas.microsoft.com/office/drawing/2014/main" id="{F72DEE7C-D8EB-499D-B0FC-0A26F18DC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674687"/>
            <a:ext cx="2590800" cy="111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>
            <a:extLst>
              <a:ext uri="{FF2B5EF4-FFF2-40B4-BE49-F238E27FC236}">
                <a16:creationId xmlns="" xmlns:a16="http://schemas.microsoft.com/office/drawing/2014/main" id="{CC1779B6-8ECB-4054-8DA6-DCE40F4FB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066800"/>
            <a:ext cx="218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="" xmlns:a16="http://schemas.microsoft.com/office/drawing/2014/main" id="{D2C5BF1F-A1B1-40AA-B79B-7E0DE05EB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066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="" xmlns:a16="http://schemas.microsoft.com/office/drawing/2014/main" id="{F4D5E173-C78D-422F-85BD-DF8968E0B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091381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5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="" xmlns:a16="http://schemas.microsoft.com/office/drawing/2014/main" id="{583F74F6-D10D-4CC4-96D6-4A98C2A3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6" y="1885384"/>
            <a:ext cx="7230414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2060"/>
                </a:solidFill>
              </a:rPr>
              <a:t> </a:t>
            </a:r>
            <a:r>
              <a:rPr lang="en-US" altLang="en-US" sz="2800" i="1" smtClean="0">
                <a:solidFill>
                  <a:srgbClr val="002060"/>
                </a:solidFill>
              </a:rPr>
              <a:t>	Lưu ý : Muốn đặt đúng dấu câu ở cuối mỗi câu văn , ta phải hiểu sâu nội dung, ý nghĩa của câu văn đó nói gì, sắc thái biểu cảm ra sao, hình thức câu được viết như thế nào để dùng dấu câu cho đúng.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=""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839200" cy="517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>
                <a:solidFill>
                  <a:srgbClr val="002060"/>
                </a:solidFill>
              </a:rPr>
              <a:t>* </a:t>
            </a:r>
            <a:r>
              <a:rPr lang="en-US" altLang="en-US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</a:rPr>
              <a:t> 3</a:t>
            </a:r>
            <a:r>
              <a:rPr lang="en-US" altLang="en-US" b="1" dirty="0">
                <a:solidFill>
                  <a:srgbClr val="002060"/>
                </a:solidFill>
              </a:rPr>
              <a:t> : </a:t>
            </a:r>
            <a:r>
              <a:rPr lang="en-US" altLang="en-US" b="1" dirty="0" err="1">
                <a:solidFill>
                  <a:srgbClr val="002060"/>
                </a:solidFill>
              </a:rPr>
              <a:t>Với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mỗi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nội</a:t>
            </a:r>
            <a:r>
              <a:rPr lang="en-US" altLang="en-US" b="1" dirty="0">
                <a:solidFill>
                  <a:srgbClr val="002060"/>
                </a:solidFill>
              </a:rPr>
              <a:t> dung </a:t>
            </a:r>
            <a:r>
              <a:rPr lang="en-US" altLang="en-US" b="1" dirty="0" err="1">
                <a:solidFill>
                  <a:srgbClr val="002060"/>
                </a:solidFill>
              </a:rPr>
              <a:t>sau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đây</a:t>
            </a:r>
            <a:r>
              <a:rPr lang="en-US" altLang="en-US" b="1" dirty="0">
                <a:solidFill>
                  <a:srgbClr val="002060"/>
                </a:solidFill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</a:rPr>
              <a:t>em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hãy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đặt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một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và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dùng</a:t>
            </a:r>
            <a:r>
              <a:rPr lang="en-US" altLang="en-US" b="1" dirty="0">
                <a:solidFill>
                  <a:srgbClr val="002060"/>
                </a:solidFill>
              </a:rPr>
              <a:t>  </a:t>
            </a:r>
            <a:r>
              <a:rPr lang="en-US" altLang="en-US" b="1" dirty="0" err="1">
                <a:solidFill>
                  <a:srgbClr val="002060"/>
                </a:solidFill>
              </a:rPr>
              <a:t>những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dấu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câu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thích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hợp</a:t>
            </a:r>
            <a:r>
              <a:rPr lang="en-US" altLang="en-US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a)  </a:t>
            </a:r>
            <a:r>
              <a:rPr lang="en-US" altLang="en-US" dirty="0" err="1">
                <a:solidFill>
                  <a:srgbClr val="002060"/>
                </a:solidFill>
              </a:rPr>
              <a:t>Nhờ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(</a:t>
            </a:r>
            <a:r>
              <a:rPr lang="en-US" altLang="en-US" dirty="0" err="1">
                <a:solidFill>
                  <a:srgbClr val="002060"/>
                </a:solidFill>
              </a:rPr>
              <a:t>hoặc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anh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chị</a:t>
            </a:r>
            <a:r>
              <a:rPr lang="en-US" altLang="en-US" dirty="0">
                <a:solidFill>
                  <a:srgbClr val="002060"/>
                </a:solidFill>
              </a:rPr>
              <a:t>) </a:t>
            </a:r>
            <a:r>
              <a:rPr lang="en-US" altLang="en-US" dirty="0" err="1">
                <a:solidFill>
                  <a:srgbClr val="002060"/>
                </a:solidFill>
              </a:rPr>
              <a:t>mở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hộ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cửa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sổ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b) </a:t>
            </a:r>
            <a:r>
              <a:rPr lang="en-US" altLang="en-US" dirty="0" err="1">
                <a:solidFill>
                  <a:srgbClr val="002060"/>
                </a:solidFill>
              </a:rPr>
              <a:t>Hỏi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xem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mấy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giờ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hai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bố</a:t>
            </a:r>
            <a:r>
              <a:rPr lang="en-US" altLang="en-US" dirty="0">
                <a:solidFill>
                  <a:srgbClr val="002060"/>
                </a:solidFill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</a:rPr>
              <a:t>đi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thăm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ông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bà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c)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thán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phục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trước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thành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tích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của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bạn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d) </a:t>
            </a:r>
            <a:r>
              <a:rPr lang="en-US" altLang="en-US" dirty="0" err="1">
                <a:solidFill>
                  <a:srgbClr val="002060"/>
                </a:solidFill>
              </a:rPr>
              <a:t>Thể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hiện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sự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ngạc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nhiên</a:t>
            </a:r>
            <a:r>
              <a:rPr lang="en-US" altLang="en-US" dirty="0">
                <a:solidFill>
                  <a:srgbClr val="002060"/>
                </a:solidFill>
              </a:rPr>
              <a:t>, </a:t>
            </a:r>
            <a:r>
              <a:rPr lang="en-US" altLang="en-US" dirty="0" err="1">
                <a:solidFill>
                  <a:srgbClr val="002060"/>
                </a:solidFill>
              </a:rPr>
              <a:t>vui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mừng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khi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được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mẹ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tặng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cho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một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món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quà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mà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em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ao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ước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từ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lâu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  <a:endParaRPr lang="en-US" altLang="en-US" b="1" dirty="0">
              <a:solidFill>
                <a:srgbClr val="0033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6E67F983-6127-489E-A8DD-E57892C5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08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FF0000"/>
                </a:solidFill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Dấu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hỏi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chấm</a:t>
            </a:r>
            <a:r>
              <a:rPr lang="en-US" altLang="en-US" sz="2800" dirty="0">
                <a:solidFill>
                  <a:srgbClr val="FF0000"/>
                </a:solidFill>
              </a:rPr>
              <a:t> than)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=""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=""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    Theo </a:t>
            </a:r>
            <a:r>
              <a:rPr lang="en-US" altLang="en-US" sz="2800" dirty="0" err="1">
                <a:solidFill>
                  <a:srgbClr val="002060"/>
                </a:solidFill>
              </a:rPr>
              <a:t>nội</a:t>
            </a:r>
            <a:r>
              <a:rPr lang="en-US" altLang="en-US" sz="2800" dirty="0">
                <a:solidFill>
                  <a:srgbClr val="002060"/>
                </a:solidFill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nêu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ý a, b, c, d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kiểu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dấu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=""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79601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a: </a:t>
            </a:r>
            <a:endParaRPr lang="en-US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</a:t>
            </a:r>
            <a:r>
              <a:rPr lang="en-US" altLang="en-US" sz="2800" smtClean="0"/>
              <a:t>b: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Với </a:t>
            </a:r>
            <a:r>
              <a:rPr lang="en-US" altLang="en-US" sz="2800"/>
              <a:t>ý </a:t>
            </a:r>
            <a:r>
              <a:rPr lang="en-US" altLang="en-US" sz="2800" smtClean="0"/>
              <a:t>c: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smtClean="0"/>
              <a:t> </a:t>
            </a:r>
            <a:r>
              <a:rPr lang="en-US" altLang="en-US" sz="2800"/>
              <a:t>Với ý </a:t>
            </a:r>
            <a:r>
              <a:rPr lang="en-US" altLang="en-US" sz="2800" smtClean="0"/>
              <a:t>d:</a:t>
            </a:r>
            <a:endParaRPr lang="en-US" altLang="en-US" sz="2800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6F876EE9-42CA-4AEC-AE81-2EEC9DCE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4568"/>
            <a:ext cx="7086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002060"/>
                </a:solidFill>
              </a:rPr>
              <a:t>Luyện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u="sng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câu</a:t>
            </a:r>
            <a:endParaRPr lang="en-US" altLang="en-US" sz="2800" b="1" u="sng" dirty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</a:rPr>
              <a:t>Ôn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câu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chấm</a:t>
            </a:r>
            <a:r>
              <a:rPr lang="en-US" altLang="en-US" sz="2400" dirty="0">
                <a:solidFill>
                  <a:srgbClr val="FF0000"/>
                </a:solidFill>
              </a:rPr>
              <a:t> than)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2705461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14" y="3296562"/>
            <a:ext cx="5677486" cy="5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8951" y="3931994"/>
            <a:ext cx="607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US" altLang="en-US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8951" y="4685515"/>
            <a:ext cx="629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=""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a)  </a:t>
            </a:r>
            <a:r>
              <a:rPr lang="en-US" altLang="en-US" sz="2800" dirty="0" err="1">
                <a:solidFill>
                  <a:srgbClr val="002060"/>
                </a:solidFill>
              </a:rPr>
              <a:t>Nhờ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sổ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2953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mở cửa sổ giúp em với ạ!</a:t>
            </a:r>
          </a:p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Lan ơi, mở cửa sổ giúp chị với!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ình ảnh Xám Sáng Tạo Mở Cửa Sổ, Màu Xám, Sáng Tạo, Mở miễn phí tải tập tin  PNG PSDComment và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3709"/>
            <a:ext cx="7315200" cy="34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=""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" y="5334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b) Hỏi bố xem mấy giờ hai bố con đi thăm ông bà.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ơi, mấy giờ hai bố con mình đi thăm ông bà ạ?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Chúc Mừng Dễ Thương Bé Trai Với Dấu Chấm Hỏi Hình minh họa Sẵn có - Tải  xuống Hình ảnh Ngay bây giờ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Dễ Thương Trẻ Em Trẻ Em Cô Gái Suy Nghĩ Với Dấu Chấm Hỏi Hình minh họa Sẵn  có - Tải xuống Hình ảnh Ngay bây giờ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196917" cy="26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ồng hồ báo thức Chứng nhiếp ảnh minh Họa - đồng hồ png tải về - Miễn phí  trong suốt Nhà Phụ Kiện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94" y="2349282"/>
            <a:ext cx="2165669" cy="19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=""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c) Thể hiện sự thán phục trước thành tích của bạn.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Cậu đã đạt thành tích thật tuyệt vời!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Làm gì khi được người khác khen? – Cách để đáp lại lời khen một cách khéo  lé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4639222" cy="2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309202tv2q8adp8c_5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33" y="3795486"/>
            <a:ext cx="259689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=""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2286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*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d) Thể hiện sự ngạc nhiên, vui mừng khi đượ</a:t>
            </a:r>
            <a:r>
              <a:rPr lang="en-US" altLang="en-US" sz="2800" dirty="0">
                <a:solidFill>
                  <a:srgbClr val="003300"/>
                </a:solidFill>
              </a:rPr>
              <a:t>c </a:t>
            </a:r>
            <a:r>
              <a:rPr lang="en-US" altLang="en-US" sz="2800" dirty="0">
                <a:solidFill>
                  <a:srgbClr val="002060"/>
                </a:solidFill>
              </a:rPr>
              <a:t>m</a:t>
            </a:r>
            <a:r>
              <a:rPr lang="en-US" altLang="en-US" sz="2800" dirty="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00"/>
                </a:solidFill>
              </a:rPr>
              <a:t>   	</a:t>
            </a:r>
            <a:r>
              <a:rPr lang="en-US" altLang="en-US" sz="2800" dirty="0" err="1">
                <a:solidFill>
                  <a:srgbClr val="002060"/>
                </a:solidFill>
              </a:rPr>
              <a:t>tặng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lâu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043" y="55626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Ôi, con búp bê  này đẹp quá!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Chà, chiếc áo mới đẹp làm sao!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ô Gái Tặng Mẹ Một Món Quà Hình ảnh | Định dạng hình ảnh PSD 401138436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24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5777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smtClean="0">
                <a:solidFill>
                  <a:srgbClr val="FF0000"/>
                </a:solidFill>
              </a:rPr>
              <a:t>Dấu chấm dùng để làm gì </a:t>
            </a:r>
            <a:r>
              <a:rPr lang="en-US" altLang="en-US" b="1" smtClean="0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</a:t>
            </a:r>
            <a:r>
              <a:rPr lang="en-US" altLang="en-US" b="1" smtClean="0">
                <a:solidFill>
                  <a:srgbClr val="0000FF"/>
                </a:solidFill>
              </a:rPr>
              <a:t>Dùng để kết thúc câu kể.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Dùng để kết thúc </a:t>
            </a:r>
            <a:r>
              <a:rPr lang="en-US" altLang="en-US" b="1" smtClean="0">
                <a:solidFill>
                  <a:srgbClr val="0000FF"/>
                </a:solidFill>
              </a:rPr>
              <a:t>câu hỏi. 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Dùng để kết thúc </a:t>
            </a:r>
            <a:r>
              <a:rPr lang="en-US" altLang="en-US" b="1" smtClean="0">
                <a:solidFill>
                  <a:srgbClr val="0000FF"/>
                </a:solidFill>
              </a:rPr>
              <a:t>câu cảm, câu khiến.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1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giờ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00FF"/>
                </a:solidFill>
              </a:rPr>
              <a:t>A</a:t>
            </a:r>
            <a:r>
              <a:rPr lang="en-US" altLang="en-US" sz="2000" b="1">
                <a:solidFill>
                  <a:srgbClr val="0000FF"/>
                </a:solidFill>
              </a:rPr>
              <a:t>: Dùng để kết thúc câu kể.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911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 b="1" smtClean="0">
              <a:solidFill>
                <a:srgbClr val="006C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800" b="1" smtClean="0">
                <a:solidFill>
                  <a:srgbClr val="0000FF"/>
                </a:solidFill>
              </a:rPr>
              <a:t>B</a:t>
            </a:r>
            <a:endParaRPr lang="pt-BR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 smtClean="0">
              <a:solidFill>
                <a:srgbClr val="009900"/>
              </a:solidFill>
            </a:endParaRPr>
          </a:p>
          <a:p>
            <a:pPr algn="ctr"/>
            <a:endParaRPr lang="en-US" altLang="en-US" sz="2800" b="1">
              <a:solidFill>
                <a:srgbClr val="A82914"/>
              </a:solidFill>
            </a:endParaRPr>
          </a:p>
        </p:txBody>
      </p:sp>
      <p:pic>
        <p:nvPicPr>
          <p:cNvPr id="71" name="Picture 70"/>
          <p:cNvPicPr/>
          <p:nvPr/>
        </p:nvPicPr>
        <p:blipFill>
          <a:blip r:embed="rId11"/>
          <a:stretch>
            <a:fillRect/>
          </a:stretch>
        </p:blipFill>
        <p:spPr>
          <a:xfrm>
            <a:off x="1136560" y="152400"/>
            <a:ext cx="732164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· hÕt 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</a:t>
            </a: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7" name="Picture 36"/>
          <p:cNvPicPr/>
          <p:nvPr/>
        </p:nvPicPr>
        <p:blipFill>
          <a:blip r:embed="rId11"/>
          <a:stretch>
            <a:fillRect/>
          </a:stretch>
        </p:blipFill>
        <p:spPr>
          <a:xfrm>
            <a:off x="979867" y="76200"/>
            <a:ext cx="71628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5</a:t>
            </a:r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193635" y="449714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110" y="487358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6C00"/>
                </a:solidFill>
              </a:rPr>
              <a:t>A và B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3000" y="304800"/>
            <a:ext cx="7239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A348DF6A-8340-428E-ADEE-EEDB3B343A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0" y="0"/>
            <a:chExt cx="9216" cy="5184"/>
          </a:xfrm>
        </p:grpSpPr>
        <p:pic>
          <p:nvPicPr>
            <p:cNvPr id="3" name="Picture 4" descr="Picture1">
              <a:extLst>
                <a:ext uri="{FF2B5EF4-FFF2-40B4-BE49-F238E27FC236}">
                  <a16:creationId xmlns="" xmlns:a16="http://schemas.microsoft.com/office/drawing/2014/main" id="{AB1D0A24-86AE-4677-9130-04E3A415D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 descr="Picture1">
              <a:extLst>
                <a:ext uri="{FF2B5EF4-FFF2-40B4-BE49-F238E27FC236}">
                  <a16:creationId xmlns="" xmlns:a16="http://schemas.microsoft.com/office/drawing/2014/main" id="{C5D99537-BF09-4F87-BF17-BC7CA6223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 descr="J0124039">
              <a:extLst>
                <a:ext uri="{FF2B5EF4-FFF2-40B4-BE49-F238E27FC236}">
                  <a16:creationId xmlns="" xmlns:a16="http://schemas.microsoft.com/office/drawing/2014/main" id="{04DB3EEF-B810-493A-848F-85DD1AD0A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J0124039">
              <a:extLst>
                <a:ext uri="{FF2B5EF4-FFF2-40B4-BE49-F238E27FC236}">
                  <a16:creationId xmlns="" xmlns:a16="http://schemas.microsoft.com/office/drawing/2014/main" id="{085907B4-D4C3-4E60-AA25-A1951FF6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6C7DFE-AEE3-404B-9252-203524F7BEC1}"/>
              </a:ext>
            </a:extLst>
          </p:cNvPr>
          <p:cNvSpPr txBox="1"/>
          <p:nvPr/>
        </p:nvSpPr>
        <p:spPr>
          <a:xfrm rot="10800000" flipV="1">
            <a:off x="685800" y="1816017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34523108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7086600" cy="1219200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smtClean="0">
                <a:solidFill>
                  <a:srgbClr val="FF0000"/>
                </a:solidFill>
              </a:rPr>
              <a:t>Để kết thúc câu cảm, câu khiến cần dùng dấu câu nào </a:t>
            </a:r>
            <a:r>
              <a:rPr lang="en-US" altLang="en-US" b="1" smtClean="0">
                <a:solidFill>
                  <a:srgbClr val="FF0000"/>
                </a:solidFill>
              </a:rPr>
              <a:t>?</a:t>
            </a:r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A: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2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C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than.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028" y="4719034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825624"/>
            <a:ext cx="7086600" cy="2200275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</a:t>
            </a: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r>
              <a:rPr lang="en-US" altLang="en-US" b="1" smtClean="0">
                <a:solidFill>
                  <a:srgbClr val="0000FF"/>
                </a:solidFill>
              </a:rPr>
              <a:t>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Dấu chấm hỏi 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Dấu chấm than 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297" y="124500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80" y="1294215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273425" cy="2143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1204622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3</a:t>
            </a: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4053156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688" y="4146069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778" y="4130428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7" name="AutoShape 21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4D24DC3-1EBA-BF29-80A6-CAD72694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30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80364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 smtClean="0">
              <a:solidFill>
                <a:srgbClr val="006C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r>
              <a:rPr lang="en-US" altLang="en-US" sz="2000" b="1">
                <a:solidFill>
                  <a:srgbClr val="0000FF"/>
                </a:solidFill>
              </a:rPr>
              <a:t>B</a:t>
            </a:r>
            <a:r>
              <a:rPr lang="en-US" altLang="en-US" sz="2000" b="1" smtClean="0">
                <a:solidFill>
                  <a:srgbClr val="0000FF"/>
                </a:solidFill>
              </a:rPr>
              <a:t>: Dấu chấm hỏi.</a:t>
            </a:r>
            <a:endParaRPr lang="pt-BR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 smtClean="0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1835283"/>
            <a:ext cx="5444809" cy="5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54" y="2362200"/>
            <a:ext cx="5444809" cy="5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2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8C6950D0-E2FD-812D-46F6-8306BA4B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105400"/>
            <a:ext cx="304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427AE418-EC9B-F4AB-3E69-22A506E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462088"/>
            <a:ext cx="228600" cy="152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32772" name="Rectangle 54">
            <a:extLst>
              <a:ext uri="{FF2B5EF4-FFF2-40B4-BE49-F238E27FC236}">
                <a16:creationId xmlns:a16="http://schemas.microsoft.com/office/drawing/2014/main" xmlns="" id="{2414321A-AAB9-1C1F-F1CD-DCF21D1B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962400" cy="1219200"/>
          </a:xfrm>
          <a:prstGeom prst="rect">
            <a:avLst/>
          </a:prstGeom>
          <a:gradFill rotWithShape="1">
            <a:gsLst>
              <a:gs pos="0">
                <a:srgbClr val="8990D7">
                  <a:alpha val="42000"/>
                </a:srgbClr>
              </a:gs>
              <a:gs pos="100000">
                <a:srgbClr val="DAFF8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8990D7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32773" name="Rectangle 54">
            <a:extLst>
              <a:ext uri="{FF2B5EF4-FFF2-40B4-BE49-F238E27FC236}">
                <a16:creationId xmlns:a16="http://schemas.microsoft.com/office/drawing/2014/main" xmlns="" id="{892A301D-9F51-E505-C160-48238280F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159401"/>
            <a:ext cx="7086600" cy="1515661"/>
          </a:xfrm>
          <a:prstGeom prst="rect">
            <a:avLst/>
          </a:prstGeom>
          <a:gradFill rotWithShape="1">
            <a:gsLst>
              <a:gs pos="0">
                <a:srgbClr val="FF81FF">
                  <a:alpha val="42000"/>
                </a:srgbClr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FF81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FF0000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</a:t>
            </a:r>
            <a:endParaRPr lang="en-US" altLang="en-US" b="1" smtClean="0">
              <a:solidFill>
                <a:srgbClr val="0000FF"/>
              </a:solidFill>
            </a:endParaRP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A</a:t>
            </a:r>
            <a:r>
              <a:rPr lang="en-US" altLang="en-US" b="1">
                <a:solidFill>
                  <a:srgbClr val="0000FF"/>
                </a:solidFill>
              </a:rPr>
              <a:t>: </a:t>
            </a:r>
            <a:r>
              <a:rPr lang="en-US" altLang="en-US" b="1" smtClean="0">
                <a:solidFill>
                  <a:srgbClr val="0000FF"/>
                </a:solidFill>
              </a:rPr>
              <a:t>Câu hỏi</a:t>
            </a:r>
            <a:endParaRPr lang="en-US" altLang="en-US" b="1">
              <a:solidFill>
                <a:srgbClr val="0000FF"/>
              </a:solidFill>
            </a:endParaRPr>
          </a:p>
          <a:p>
            <a:pPr lvl="4"/>
            <a:r>
              <a:rPr lang="en-US" altLang="en-US" b="1">
                <a:solidFill>
                  <a:srgbClr val="0000FF"/>
                </a:solidFill>
              </a:rPr>
              <a:t> B: </a:t>
            </a:r>
            <a:r>
              <a:rPr lang="en-US" altLang="en-US" b="1" smtClean="0">
                <a:solidFill>
                  <a:srgbClr val="0000FF"/>
                </a:solidFill>
              </a:rPr>
              <a:t>Câu cảm</a:t>
            </a:r>
          </a:p>
          <a:p>
            <a:pPr lvl="4"/>
            <a:r>
              <a:rPr lang="en-US" altLang="en-US" b="1" smtClean="0">
                <a:solidFill>
                  <a:srgbClr val="0000FF"/>
                </a:solidFill>
              </a:rPr>
              <a:t> C:Câu khiến</a:t>
            </a:r>
            <a:endParaRPr lang="en-US" altLang="en-US" b="1">
              <a:solidFill>
                <a:srgbClr val="0000FF"/>
              </a:solidFill>
            </a:endParaRPr>
          </a:p>
        </p:txBody>
      </p:sp>
      <p:pic>
        <p:nvPicPr>
          <p:cNvPr id="32774" name="Picture 9" descr="an30">
            <a:extLst>
              <a:ext uri="{FF2B5EF4-FFF2-40B4-BE49-F238E27FC236}">
                <a16:creationId xmlns:a16="http://schemas.microsoft.com/office/drawing/2014/main" xmlns="" id="{39CE5ACD-C7A1-2248-6D4E-A5D6A038A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63"/>
            <a:ext cx="1143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extLst>
              <a:ext uri="{FF2B5EF4-FFF2-40B4-BE49-F238E27FC236}">
                <a16:creationId xmlns:a16="http://schemas.microsoft.com/office/drawing/2014/main" xmlns="" id="{779463FE-C805-B4CE-C9DA-3D123FE4C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15922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76" name="AutoShape 11">
            <a:extLst>
              <a:ext uri="{FF2B5EF4-FFF2-40B4-BE49-F238E27FC236}">
                <a16:creationId xmlns:a16="http://schemas.microsoft.com/office/drawing/2014/main" xmlns="" id="{70B6F86E-93CF-678D-F506-6D13FC69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639888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56354" name="Rectangle 34">
            <a:extLst>
              <a:ext uri="{FF2B5EF4-FFF2-40B4-BE49-F238E27FC236}">
                <a16:creationId xmlns:a16="http://schemas.microsoft.com/office/drawing/2014/main" xmlns="" id="{DE61CC33-E1BF-4183-B8BF-1801C83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457200" cy="5638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sp>
        <p:nvSpPr>
          <p:cNvPr id="56355" name="Rectangle 35">
            <a:extLst>
              <a:ext uri="{FF2B5EF4-FFF2-40B4-BE49-F238E27FC236}">
                <a16:creationId xmlns:a16="http://schemas.microsoft.com/office/drawing/2014/main" xmlns="" id="{A2802C16-5ABA-C5F4-17FE-9E5E77B9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33488"/>
            <a:ext cx="36576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latin typeface="Arial" charset="0"/>
              <a:cs typeface="+mn-cs"/>
            </a:endParaRPr>
          </a:p>
        </p:txBody>
      </p:sp>
      <p:pic>
        <p:nvPicPr>
          <p:cNvPr id="32779" name="Picture 38" descr="mouse">
            <a:extLst>
              <a:ext uri="{FF2B5EF4-FFF2-40B4-BE49-F238E27FC236}">
                <a16:creationId xmlns:a16="http://schemas.microsoft.com/office/drawing/2014/main" xmlns="" id="{5BE1B91B-A5C7-4CE2-77FF-7B374ADFB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19800"/>
            <a:ext cx="60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39">
            <a:extLst>
              <a:ext uri="{FF2B5EF4-FFF2-40B4-BE49-F238E27FC236}">
                <a16:creationId xmlns:a16="http://schemas.microsoft.com/office/drawing/2014/main" xmlns="" id="{833CB160-6569-2D79-4155-7D1A5E65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600200"/>
            <a:ext cx="161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Câu hỏi </a:t>
            </a:r>
            <a:r>
              <a:rPr lang="en-US" altLang="en-US" b="1" smtClean="0">
                <a:solidFill>
                  <a:srgbClr val="CC3300"/>
                </a:solidFill>
              </a:rPr>
              <a:t>4</a:t>
            </a:r>
            <a:endParaRPr lang="en-US" altLang="en-US" b="1">
              <a:solidFill>
                <a:srgbClr val="CC3300"/>
              </a:solidFill>
            </a:endParaRPr>
          </a:p>
        </p:txBody>
      </p:sp>
      <p:sp>
        <p:nvSpPr>
          <p:cNvPr id="32781" name="AutoShape 40">
            <a:extLst>
              <a:ext uri="{FF2B5EF4-FFF2-40B4-BE49-F238E27FC236}">
                <a16:creationId xmlns:a16="http://schemas.microsoft.com/office/drawing/2014/main" xmlns="" id="{F840561E-FA32-E4D8-0940-78D521918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36750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2" name="AutoShape 41">
            <a:extLst>
              <a:ext uri="{FF2B5EF4-FFF2-40B4-BE49-F238E27FC236}">
                <a16:creationId xmlns:a16="http://schemas.microsoft.com/office/drawing/2014/main" xmlns="" id="{7775A20F-CFC0-BD49-78B9-662E7741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727450"/>
            <a:ext cx="1536700" cy="341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b="1"/>
          </a:p>
        </p:txBody>
      </p:sp>
      <p:sp>
        <p:nvSpPr>
          <p:cNvPr id="32783" name="Text Box 42">
            <a:extLst>
              <a:ext uri="{FF2B5EF4-FFF2-40B4-BE49-F238E27FC236}">
                <a16:creationId xmlns:a16="http://schemas.microsoft.com/office/drawing/2014/main" xmlns="" id="{A9D7F341-B03E-C903-E9FD-E8554D73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687763"/>
            <a:ext cx="1612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</a:rPr>
              <a:t>Đáp án</a:t>
            </a:r>
          </a:p>
        </p:txBody>
      </p:sp>
      <p:sp>
        <p:nvSpPr>
          <p:cNvPr id="32788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2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9" name="AutoShape 23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78D7259-84E2-4670-2634-125997D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9200"/>
            <a:ext cx="1008063" cy="334963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1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90" name="Picture 9" descr="an30">
            <a:extLst>
              <a:ext uri="{FF2B5EF4-FFF2-40B4-BE49-F238E27FC236}">
                <a16:creationId xmlns:a16="http://schemas.microsoft.com/office/drawing/2014/main" xmlns="" id="{B59DE64A-A558-DC4D-9BD7-D8C8A9E0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3">
            <a:hlinkClick r:id="" action="ppaction://noaction"/>
            <a:extLst>
              <a:ext uri="{FF2B5EF4-FFF2-40B4-BE49-F238E27FC236}">
                <a16:creationId xmlns:a16="http://schemas.microsoft.com/office/drawing/2014/main" xmlns="" id="{40C12D9A-C6A5-D5F3-47A0-B8855643C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85850"/>
            <a:ext cx="838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AutoShape 24">
            <a:extLst>
              <a:ext uri="{FF2B5EF4-FFF2-40B4-BE49-F238E27FC236}">
                <a16:creationId xmlns:a16="http://schemas.microsoft.com/office/drawing/2014/main" xmlns="" id="{EC849FA4-9F06-3B5B-7915-490294FC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371600" cy="1905000"/>
          </a:xfrm>
          <a:prstGeom prst="cloudCallout">
            <a:avLst>
              <a:gd name="adj1" fmla="val 248958"/>
              <a:gd name="adj2" fmla="val 83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</a:t>
            </a: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gi©y b¾t ®Çu</a:t>
            </a:r>
          </a:p>
        </p:txBody>
      </p:sp>
      <p:grpSp>
        <p:nvGrpSpPr>
          <p:cNvPr id="32793" name="Group 25">
            <a:extLst>
              <a:ext uri="{FF2B5EF4-FFF2-40B4-BE49-F238E27FC236}">
                <a16:creationId xmlns:a16="http://schemas.microsoft.com/office/drawing/2014/main" xmlns="" id="{A2DE1114-FE27-97EC-6485-A92617B8CC35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794" name="Picture 26">
              <a:extLst>
                <a:ext uri="{FF2B5EF4-FFF2-40B4-BE49-F238E27FC236}">
                  <a16:creationId xmlns:a16="http://schemas.microsoft.com/office/drawing/2014/main" xmlns="" id="{F1D87F39-08AA-2E95-F206-DC3A3F9CE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AutoShape 27">
              <a:extLst>
                <a:ext uri="{FF2B5EF4-FFF2-40B4-BE49-F238E27FC236}">
                  <a16:creationId xmlns:a16="http://schemas.microsoft.com/office/drawing/2014/main" xmlns="" id="{9DDD8D56-02AD-57D7-2A28-00131B17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32796" name="Group 28">
            <a:extLst>
              <a:ext uri="{FF2B5EF4-FFF2-40B4-BE49-F238E27FC236}">
                <a16:creationId xmlns:a16="http://schemas.microsoft.com/office/drawing/2014/main" xmlns="" id="{68F174EE-4827-F0B8-5BB8-2444D414A1EF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797" name="Picture 29">
              <a:extLst>
                <a:ext uri="{FF2B5EF4-FFF2-40B4-BE49-F238E27FC236}">
                  <a16:creationId xmlns:a16="http://schemas.microsoft.com/office/drawing/2014/main" xmlns="" id="{16FEE617-7B73-C306-A0C1-7A2C8C9D2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8" name="AutoShape 30">
              <a:extLst>
                <a:ext uri="{FF2B5EF4-FFF2-40B4-BE49-F238E27FC236}">
                  <a16:creationId xmlns:a16="http://schemas.microsoft.com/office/drawing/2014/main" xmlns="" id="{8A599E7B-4FEC-A5F9-6101-0A5DF63C1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32799" name="Group 31">
            <a:extLst>
              <a:ext uri="{FF2B5EF4-FFF2-40B4-BE49-F238E27FC236}">
                <a16:creationId xmlns:a16="http://schemas.microsoft.com/office/drawing/2014/main" xmlns="" id="{0F7CFC40-3E18-73B9-05A7-52A87DDAE0CF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0" name="Picture 32">
              <a:extLst>
                <a:ext uri="{FF2B5EF4-FFF2-40B4-BE49-F238E27FC236}">
                  <a16:creationId xmlns:a16="http://schemas.microsoft.com/office/drawing/2014/main" xmlns="" id="{A152F841-E9B1-8387-651A-AF47137FD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1" name="AutoShape 33">
              <a:extLst>
                <a:ext uri="{FF2B5EF4-FFF2-40B4-BE49-F238E27FC236}">
                  <a16:creationId xmlns:a16="http://schemas.microsoft.com/office/drawing/2014/main" xmlns="" id="{CC7FB382-B766-C83C-4462-7BED66C3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32802" name="Group 34">
            <a:extLst>
              <a:ext uri="{FF2B5EF4-FFF2-40B4-BE49-F238E27FC236}">
                <a16:creationId xmlns:a16="http://schemas.microsoft.com/office/drawing/2014/main" xmlns="" id="{A62D70AE-D57A-39C4-6243-D7AE685202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3" name="Picture 35">
              <a:extLst>
                <a:ext uri="{FF2B5EF4-FFF2-40B4-BE49-F238E27FC236}">
                  <a16:creationId xmlns:a16="http://schemas.microsoft.com/office/drawing/2014/main" xmlns="" id="{9E36FEDA-75A2-5993-B80C-D90EB46A0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4" name="AutoShape 36">
              <a:extLst>
                <a:ext uri="{FF2B5EF4-FFF2-40B4-BE49-F238E27FC236}">
                  <a16:creationId xmlns:a16="http://schemas.microsoft.com/office/drawing/2014/main" xmlns="" id="{2CD0AF3A-DAE2-F059-E659-CA297EA93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32805" name="Group 37">
            <a:extLst>
              <a:ext uri="{FF2B5EF4-FFF2-40B4-BE49-F238E27FC236}">
                <a16:creationId xmlns:a16="http://schemas.microsoft.com/office/drawing/2014/main" xmlns="" id="{1AB0659B-3390-B64D-68FE-04170A21A4F7}"/>
              </a:ext>
            </a:extLst>
          </p:cNvPr>
          <p:cNvGrpSpPr>
            <a:grpSpLocks/>
          </p:cNvGrpSpPr>
          <p:nvPr/>
        </p:nvGrpSpPr>
        <p:grpSpPr bwMode="auto">
          <a:xfrm>
            <a:off x="1539875" y="4038600"/>
            <a:ext cx="1774825" cy="1371600"/>
            <a:chOff x="4450" y="0"/>
            <a:chExt cx="1118" cy="1104"/>
          </a:xfrm>
        </p:grpSpPr>
        <p:pic>
          <p:nvPicPr>
            <p:cNvPr id="32806" name="Picture 38">
              <a:extLst>
                <a:ext uri="{FF2B5EF4-FFF2-40B4-BE49-F238E27FC236}">
                  <a16:creationId xmlns:a16="http://schemas.microsoft.com/office/drawing/2014/main" xmlns="" id="{049BE795-D040-42FF-E5C9-97B822A36B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07" name="AutoShape 39">
              <a:extLst>
                <a:ext uri="{FF2B5EF4-FFF2-40B4-BE49-F238E27FC236}">
                  <a16:creationId xmlns:a16="http://schemas.microsoft.com/office/drawing/2014/main" xmlns="" id="{0C0B0E83-2A06-EBAD-00DA-F7001F651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grpSp>
        <p:nvGrpSpPr>
          <p:cNvPr id="32808" name="Group 40">
            <a:extLst>
              <a:ext uri="{FF2B5EF4-FFF2-40B4-BE49-F238E27FC236}">
                <a16:creationId xmlns:a16="http://schemas.microsoft.com/office/drawing/2014/main" xmlns="" id="{FA4FF8F3-E932-388D-C385-A1BB81305EA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09" name="Picture 41">
              <a:extLst>
                <a:ext uri="{FF2B5EF4-FFF2-40B4-BE49-F238E27FC236}">
                  <a16:creationId xmlns:a16="http://schemas.microsoft.com/office/drawing/2014/main" xmlns="" id="{A00A9CEA-C32A-9A19-7A9C-5CE5862E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0" name="AutoShape 42">
              <a:extLst>
                <a:ext uri="{FF2B5EF4-FFF2-40B4-BE49-F238E27FC236}">
                  <a16:creationId xmlns:a16="http://schemas.microsoft.com/office/drawing/2014/main" xmlns="" id="{0716B57B-2F68-2115-2561-CE6772418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06s </a:t>
              </a:r>
            </a:p>
          </p:txBody>
        </p:sp>
      </p:grpSp>
      <p:grpSp>
        <p:nvGrpSpPr>
          <p:cNvPr id="32811" name="Group 43">
            <a:extLst>
              <a:ext uri="{FF2B5EF4-FFF2-40B4-BE49-F238E27FC236}">
                <a16:creationId xmlns:a16="http://schemas.microsoft.com/office/drawing/2014/main" xmlns="" id="{F13C622C-8BD6-3EE8-2EB5-FE0EC8F2EA91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2" name="Picture 44">
              <a:extLst>
                <a:ext uri="{FF2B5EF4-FFF2-40B4-BE49-F238E27FC236}">
                  <a16:creationId xmlns:a16="http://schemas.microsoft.com/office/drawing/2014/main" xmlns="" id="{382D87EF-EC23-85F5-98D2-03475644D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3" name="AutoShape 45">
              <a:extLst>
                <a:ext uri="{FF2B5EF4-FFF2-40B4-BE49-F238E27FC236}">
                  <a16:creationId xmlns:a16="http://schemas.microsoft.com/office/drawing/2014/main" xmlns="" id="{BDF11EB7-2F52-85A0-14B4-76222243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07s </a:t>
              </a:r>
            </a:p>
          </p:txBody>
        </p:sp>
      </p:grpSp>
      <p:grpSp>
        <p:nvGrpSpPr>
          <p:cNvPr id="32814" name="Group 46">
            <a:extLst>
              <a:ext uri="{FF2B5EF4-FFF2-40B4-BE49-F238E27FC236}">
                <a16:creationId xmlns:a16="http://schemas.microsoft.com/office/drawing/2014/main" xmlns="" id="{288A5560-771C-A476-7045-16BF17A5FE5A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15" name="Picture 47">
              <a:extLst>
                <a:ext uri="{FF2B5EF4-FFF2-40B4-BE49-F238E27FC236}">
                  <a16:creationId xmlns:a16="http://schemas.microsoft.com/office/drawing/2014/main" xmlns="" id="{7809FBEE-25F5-58FF-51B1-C417B6D09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6" name="AutoShape 48">
              <a:extLst>
                <a:ext uri="{FF2B5EF4-FFF2-40B4-BE49-F238E27FC236}">
                  <a16:creationId xmlns:a16="http://schemas.microsoft.com/office/drawing/2014/main" xmlns="" id="{49AD4C43-8EEA-3545-C2C0-283AA1AB4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08s </a:t>
              </a:r>
            </a:p>
          </p:txBody>
        </p:sp>
      </p:grpSp>
      <p:grpSp>
        <p:nvGrpSpPr>
          <p:cNvPr id="32817" name="Group 49">
            <a:extLst>
              <a:ext uri="{FF2B5EF4-FFF2-40B4-BE49-F238E27FC236}">
                <a16:creationId xmlns:a16="http://schemas.microsoft.com/office/drawing/2014/main" xmlns="" id="{70A36290-903E-4753-D88D-B73ECEEE24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25900"/>
            <a:ext cx="1774825" cy="1371600"/>
            <a:chOff x="4450" y="0"/>
            <a:chExt cx="1118" cy="1104"/>
          </a:xfrm>
        </p:grpSpPr>
        <p:pic>
          <p:nvPicPr>
            <p:cNvPr id="32818" name="Picture 50">
              <a:extLst>
                <a:ext uri="{FF2B5EF4-FFF2-40B4-BE49-F238E27FC236}">
                  <a16:creationId xmlns:a16="http://schemas.microsoft.com/office/drawing/2014/main" xmlns="" id="{771878EB-BC9F-CA39-074B-EA4C731E1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9" name="AutoShape 51">
              <a:extLst>
                <a:ext uri="{FF2B5EF4-FFF2-40B4-BE49-F238E27FC236}">
                  <a16:creationId xmlns:a16="http://schemas.microsoft.com/office/drawing/2014/main" xmlns="" id="{EA539AB1-8CE8-7022-4E56-161D3DD8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09s </a:t>
              </a:r>
            </a:p>
          </p:txBody>
        </p:sp>
      </p:grpSp>
      <p:grpSp>
        <p:nvGrpSpPr>
          <p:cNvPr id="32820" name="Group 52">
            <a:extLst>
              <a:ext uri="{FF2B5EF4-FFF2-40B4-BE49-F238E27FC236}">
                <a16:creationId xmlns:a16="http://schemas.microsoft.com/office/drawing/2014/main" xmlns="" id="{451397DF-F21C-EEC8-48F4-05D420F27D2E}"/>
              </a:ext>
            </a:extLst>
          </p:cNvPr>
          <p:cNvGrpSpPr>
            <a:grpSpLocks/>
          </p:cNvGrpSpPr>
          <p:nvPr/>
        </p:nvGrpSpPr>
        <p:grpSpPr bwMode="auto">
          <a:xfrm>
            <a:off x="1562100" y="4038600"/>
            <a:ext cx="1774825" cy="1371600"/>
            <a:chOff x="4450" y="0"/>
            <a:chExt cx="1118" cy="1104"/>
          </a:xfrm>
        </p:grpSpPr>
        <p:pic>
          <p:nvPicPr>
            <p:cNvPr id="32821" name="Picture 53">
              <a:extLst>
                <a:ext uri="{FF2B5EF4-FFF2-40B4-BE49-F238E27FC236}">
                  <a16:creationId xmlns:a16="http://schemas.microsoft.com/office/drawing/2014/main" xmlns="" id="{88EA5B38-40F8-AC6C-A211-2B1AD0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22" name="AutoShape 54">
              <a:extLst>
                <a:ext uri="{FF2B5EF4-FFF2-40B4-BE49-F238E27FC236}">
                  <a16:creationId xmlns:a16="http://schemas.microsoft.com/office/drawing/2014/main" xmlns="" id="{07FB5129-3AAF-1502-4467-395289D9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10s </a:t>
              </a:r>
            </a:p>
          </p:txBody>
        </p:sp>
      </p:grpSp>
      <p:sp>
        <p:nvSpPr>
          <p:cNvPr id="32838" name="AutoShape 70">
            <a:extLst>
              <a:ext uri="{FF2B5EF4-FFF2-40B4-BE49-F238E27FC236}">
                <a16:creationId xmlns:a16="http://schemas.microsoft.com/office/drawing/2014/main" xmlns="" id="{2C2C042F-BE8E-CC34-E3BB-14A45F39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804634"/>
            <a:ext cx="1524000" cy="2133600"/>
          </a:xfrm>
          <a:prstGeom prst="cloudCallout">
            <a:avLst>
              <a:gd name="adj1" fmla="val 518440"/>
              <a:gd name="adj2" fmla="val -2463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39" name="Picture 71">
            <a:extLst>
              <a:ext uri="{FF2B5EF4-FFF2-40B4-BE49-F238E27FC236}">
                <a16:creationId xmlns:a16="http://schemas.microsoft.com/office/drawing/2014/main" xmlns="" id="{E762E02B-20B6-9DB2-51E0-601F7D63A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2473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0" name="Picture 72">
            <a:extLst>
              <a:ext uri="{FF2B5EF4-FFF2-40B4-BE49-F238E27FC236}">
                <a16:creationId xmlns:a16="http://schemas.microsoft.com/office/drawing/2014/main" xmlns="" id="{13A15065-1F82-4E25-1C2D-4B8A8A9E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57900"/>
            <a:ext cx="571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1" name="Picture 73">
            <a:hlinkClick r:id="" action="ppaction://noaction"/>
            <a:extLst>
              <a:ext uri="{FF2B5EF4-FFF2-40B4-BE49-F238E27FC236}">
                <a16:creationId xmlns:a16="http://schemas.microsoft.com/office/drawing/2014/main" xmlns="" id="{AF67CED2-6782-6CAF-366E-AD3D67AE8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42" name="Picture 74">
            <a:extLst>
              <a:ext uri="{FF2B5EF4-FFF2-40B4-BE49-F238E27FC236}">
                <a16:creationId xmlns:a16="http://schemas.microsoft.com/office/drawing/2014/main" xmlns="" id="{CC16B902-28F0-F46D-04C5-3526081684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334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3" name="Picture 75">
            <a:extLst>
              <a:ext uri="{FF2B5EF4-FFF2-40B4-BE49-F238E27FC236}">
                <a16:creationId xmlns:a16="http://schemas.microsoft.com/office/drawing/2014/main" xmlns="" id="{E9F8DDC5-50CF-19BE-D195-1E55795A7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4" name="Picture 76">
            <a:extLst>
              <a:ext uri="{FF2B5EF4-FFF2-40B4-BE49-F238E27FC236}">
                <a16:creationId xmlns:a16="http://schemas.microsoft.com/office/drawing/2014/main" xmlns="" id="{699E855B-59A6-0A70-2B8F-805650AB9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838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45" name="Picture 77">
            <a:extLst>
              <a:ext uri="{FF2B5EF4-FFF2-40B4-BE49-F238E27FC236}">
                <a16:creationId xmlns:a16="http://schemas.microsoft.com/office/drawing/2014/main" xmlns="" id="{E93E1FE3-A0B7-59D0-5518-D4468CF30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8382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846" name="Group 78">
            <a:extLst>
              <a:ext uri="{FF2B5EF4-FFF2-40B4-BE49-F238E27FC236}">
                <a16:creationId xmlns:a16="http://schemas.microsoft.com/office/drawing/2014/main" xmlns="" id="{A346C3B3-68E6-5ADD-B374-DE0C6920D92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867400"/>
            <a:ext cx="2057400" cy="1066800"/>
            <a:chOff x="0" y="3552"/>
            <a:chExt cx="1392" cy="768"/>
          </a:xfrm>
        </p:grpSpPr>
        <p:pic>
          <p:nvPicPr>
            <p:cNvPr id="32847" name="Picture 79">
              <a:extLst>
                <a:ext uri="{FF2B5EF4-FFF2-40B4-BE49-F238E27FC236}">
                  <a16:creationId xmlns:a16="http://schemas.microsoft.com/office/drawing/2014/main" xmlns="" id="{47E2668E-F63F-68DC-7535-F5CB8E9D90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48" name="Picture 80">
              <a:extLst>
                <a:ext uri="{FF2B5EF4-FFF2-40B4-BE49-F238E27FC236}">
                  <a16:creationId xmlns:a16="http://schemas.microsoft.com/office/drawing/2014/main" xmlns="" id="{CF7D797F-3043-9CE7-38A4-500A41AB41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849" name="Group 81">
            <a:extLst>
              <a:ext uri="{FF2B5EF4-FFF2-40B4-BE49-F238E27FC236}">
                <a16:creationId xmlns:a16="http://schemas.microsoft.com/office/drawing/2014/main" xmlns="" id="{20D84D3E-698A-4EA9-618B-835CD6825AD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5867400"/>
            <a:ext cx="1752600" cy="990600"/>
            <a:chOff x="0" y="3552"/>
            <a:chExt cx="1392" cy="768"/>
          </a:xfrm>
        </p:grpSpPr>
        <p:pic>
          <p:nvPicPr>
            <p:cNvPr id="32850" name="Picture 82">
              <a:extLst>
                <a:ext uri="{FF2B5EF4-FFF2-40B4-BE49-F238E27FC236}">
                  <a16:creationId xmlns:a16="http://schemas.microsoft.com/office/drawing/2014/main" xmlns="" id="{092588B8-3DE8-8CBD-9D3D-3EA095AEE6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51" name="Picture 83">
              <a:extLst>
                <a:ext uri="{FF2B5EF4-FFF2-40B4-BE49-F238E27FC236}">
                  <a16:creationId xmlns:a16="http://schemas.microsoft.com/office/drawing/2014/main" xmlns="" id="{12FC71B0-EB39-38DE-B9FD-0B2F081290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852" name="Picture 84">
            <a:hlinkClick r:id="" action="ppaction://noaction"/>
            <a:extLst>
              <a:ext uri="{FF2B5EF4-FFF2-40B4-BE49-F238E27FC236}">
                <a16:creationId xmlns:a16="http://schemas.microsoft.com/office/drawing/2014/main" xmlns="" id="{D055750E-A9FA-D6FC-96A1-C144CCB3D0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53" name="Picture 85">
            <a:hlinkClick r:id="" action="ppaction://noaction"/>
            <a:extLst>
              <a:ext uri="{FF2B5EF4-FFF2-40B4-BE49-F238E27FC236}">
                <a16:creationId xmlns:a16="http://schemas.microsoft.com/office/drawing/2014/main" xmlns="" id="{3F748882-E0D1-351F-3109-34AD908668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21400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AutoShape 12">
            <a:extLst>
              <a:ext uri="{FF2B5EF4-FFF2-40B4-BE49-F238E27FC236}">
                <a16:creationId xmlns:a16="http://schemas.microsoft.com/office/drawing/2014/main" xmlns="" id="{98E8A502-48F9-77EB-5F31-3029B2A2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208" y="4495800"/>
            <a:ext cx="3505200" cy="8953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solidFill>
                <a:srgbClr val="006C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r>
              <a:rPr lang="en-US" altLang="en-US" sz="2000" b="1" smtClean="0">
                <a:solidFill>
                  <a:srgbClr val="0000FF"/>
                </a:solidFill>
              </a:rPr>
              <a:t>A: Câu hỏi.</a:t>
            </a:r>
            <a:endParaRPr lang="pt-BR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009900"/>
              </a:solidFill>
            </a:endParaRPr>
          </a:p>
          <a:p>
            <a:pPr algn="ctr"/>
            <a:endParaRPr lang="en-US" altLang="en-US" sz="2000" b="1">
              <a:solidFill>
                <a:srgbClr val="A82914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215966C3-98FD-BCF4-0ECA-87FD59D8A1ED}"/>
              </a:ext>
            </a:extLst>
          </p:cNvPr>
          <p:cNvSpPr/>
          <p:nvPr/>
        </p:nvSpPr>
        <p:spPr>
          <a:xfrm>
            <a:off x="1406765" y="0"/>
            <a:ext cx="6746635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nhanh, ai đúng?</a:t>
            </a:r>
            <a:r>
              <a:rPr lang="en-US" sz="6000" b="1" spc="5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CC3300">
                      <a:alpha val="65000"/>
                    </a:srgbClr>
                  </a:outerShdw>
                </a:effectLst>
                <a:latin typeface="VNI-Calligraphic" pitchFamily="2" charset="0"/>
              </a:rPr>
              <a:t>  </a:t>
            </a:r>
            <a:endParaRPr lang="en-US" sz="6000" b="1" spc="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CC3300">
                    <a:alpha val="65000"/>
                  </a:srgbClr>
                </a:outerShdw>
              </a:effectLst>
              <a:latin typeface="VNI-Calligraphic" pitchFamily="2" charset="0"/>
            </a:endParaRPr>
          </a:p>
        </p:txBody>
      </p:sp>
      <p:sp>
        <p:nvSpPr>
          <p:cNvPr id="69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027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AutoShape 22" descr="img24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15FBB0-DFEF-7918-AA80-1FA6BBDE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7598"/>
            <a:ext cx="1008063" cy="333375"/>
          </a:xfrm>
          <a:prstGeom prst="wave">
            <a:avLst>
              <a:gd name="adj1" fmla="val 13005"/>
              <a:gd name="adj2" fmla="val 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FFFF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b="1" i="1" smtClean="0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  <a:endParaRPr lang="vi-VN" altLang="en-US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2159402"/>
            <a:ext cx="5193533" cy="59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75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32792" grpId="1" animBg="1"/>
      <p:bldP spid="32838" grpId="0" animBg="1"/>
      <p:bldP spid="57356" grpId="0" animBg="1"/>
      <p:bldP spid="5735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031697"/>
      </p:ext>
    </p:extLst>
  </p:cSld>
  <p:clrMapOvr>
    <a:masterClrMapping/>
  </p:clrMapOvr>
  <p:transition spd="med" advTm="3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868362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=""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=""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=""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=""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=""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=""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=""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=""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=""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297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=""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9956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=""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=""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=""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=""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Để tớ thua à         Cậu cao thủ lắm</a:t>
            </a:r>
          </a:p>
        </p:txBody>
      </p:sp>
      <p:sp>
        <p:nvSpPr>
          <p:cNvPr id="113671" name="Text Box 7">
            <a:extLst>
              <a:ext uri="{FF2B5EF4-FFF2-40B4-BE49-F238E27FC236}">
                <a16:creationId xmlns=""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</a:t>
            </a:r>
            <a:r>
              <a:rPr lang="en-US" altLang="en-US" sz="2400" smtClean="0"/>
              <a:t>   Tớ </a:t>
            </a:r>
            <a:r>
              <a:rPr lang="en-US" altLang="en-US" sz="2400"/>
              <a:t>cho cậu xem cái này       </a:t>
            </a:r>
            <a:r>
              <a:rPr lang="en-US" altLang="en-US" sz="2400" smtClean="0"/>
              <a:t>  Hay </a:t>
            </a:r>
            <a:r>
              <a:rPr lang="en-US" altLang="en-US" sz="2400"/>
              <a:t>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=""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nói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vừa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lấy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ảnh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niệm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Vinh </a:t>
            </a:r>
            <a:r>
              <a:rPr lang="en-US" altLang="en-US" sz="2400" dirty="0" err="1"/>
              <a:t>xem</a:t>
            </a:r>
            <a:endParaRPr lang="en-US" altLang="en-US" sz="2400" dirty="0"/>
          </a:p>
        </p:txBody>
      </p:sp>
      <p:sp>
        <p:nvSpPr>
          <p:cNvPr id="113673" name="Text Box 9">
            <a:extLst>
              <a:ext uri="{FF2B5EF4-FFF2-40B4-BE49-F238E27FC236}">
                <a16:creationId xmlns=""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=""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</a:t>
            </a:r>
            <a:r>
              <a:rPr lang="en-US" altLang="en-US" sz="2400" smtClean="0"/>
              <a:t>    Tớ </a:t>
            </a:r>
            <a:r>
              <a:rPr lang="en-US" altLang="en-US" sz="2400"/>
              <a:t>đâu mà tớ       </a:t>
            </a:r>
            <a:r>
              <a:rPr lang="en-US" altLang="en-US" sz="2400" smtClean="0"/>
              <a:t>  Ông </a:t>
            </a:r>
            <a:r>
              <a:rPr lang="en-US" altLang="en-US" sz="2400"/>
              <a:t>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=""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=""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</a:t>
            </a:r>
            <a:r>
              <a:rPr lang="en-US" altLang="en-US" sz="2400" smtClean="0"/>
              <a:t>   Ông </a:t>
            </a:r>
            <a:r>
              <a:rPr lang="en-US" altLang="en-US" sz="2400"/>
              <a:t>tớ ngày còn bé mà      </a:t>
            </a:r>
            <a:r>
              <a:rPr lang="en-US" altLang="en-US" sz="2400" smtClean="0"/>
              <a:t>  Ai </a:t>
            </a:r>
            <a:r>
              <a:rPr lang="en-US" altLang="en-US" sz="2400"/>
              <a:t>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549" y="228758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90611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4190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3104323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641" y="6329739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901898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970172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138" name="Rectangle 43">
            <a:extLst>
              <a:ext uri="{FF2B5EF4-FFF2-40B4-BE49-F238E27FC236}">
                <a16:creationId xmlns=""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/>
            </a: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44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2287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5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107" y="27447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6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14" y="266858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344" y="3079124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8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141908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49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686" y="3097325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0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95540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1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686" y="443355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8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2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1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9</a:t>
            </a:r>
            <a:r>
              <a:rPr lang="en-US" altLang="en-US" sz="1800" smtClean="0">
                <a:solidFill>
                  <a:srgbClr val="FF0000"/>
                </a:solidFill>
              </a:rPr>
              <a:t>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3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45" y="4952463"/>
            <a:ext cx="227369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10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4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7207" y="4952463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11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5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85" y="5334000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12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6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75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13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7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37" y="5848082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14 </a:t>
            </a:r>
            <a:endParaRPr lang="vi-VN" altLang="en-US" sz="1800">
              <a:solidFill>
                <a:srgbClr val="FF0000"/>
              </a:solidFill>
            </a:endParaRPr>
          </a:p>
        </p:txBody>
      </p:sp>
      <p:sp>
        <p:nvSpPr>
          <p:cNvPr id="58" name="AutoShape 1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17397"/>
            <a:ext cx="381000" cy="381000"/>
          </a:xfrm>
          <a:prstGeom prst="actionButtonBlank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</a:rPr>
              <a:t>15 </a:t>
            </a:r>
            <a:endParaRPr lang="vi-VN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6980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8050</TotalTime>
  <Words>1616</Words>
  <Application>Microsoft Office PowerPoint</Application>
  <PresentationFormat>On-screen Show (4:3)</PresentationFormat>
  <Paragraphs>332</Paragraphs>
  <Slides>33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Times New Roman</vt:lpstr>
      <vt:lpstr>VNI-Calligraphic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173</cp:revision>
  <dcterms:created xsi:type="dcterms:W3CDTF">2008-10-12T01:54:22Z</dcterms:created>
  <dcterms:modified xsi:type="dcterms:W3CDTF">2023-04-05T14:51:24Z</dcterms:modified>
</cp:coreProperties>
</file>