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7" r:id="rId2"/>
    <p:sldId id="303" r:id="rId3"/>
    <p:sldId id="258" r:id="rId4"/>
    <p:sldId id="259" r:id="rId5"/>
    <p:sldId id="260" r:id="rId6"/>
    <p:sldId id="276" r:id="rId7"/>
    <p:sldId id="261" r:id="rId8"/>
    <p:sldId id="262" r:id="rId9"/>
    <p:sldId id="263" r:id="rId10"/>
    <p:sldId id="298" r:id="rId11"/>
    <p:sldId id="264" r:id="rId12"/>
    <p:sldId id="278" r:id="rId13"/>
    <p:sldId id="277" r:id="rId14"/>
    <p:sldId id="266" r:id="rId15"/>
    <p:sldId id="294" r:id="rId16"/>
    <p:sldId id="267" r:id="rId17"/>
    <p:sldId id="268" r:id="rId18"/>
    <p:sldId id="269" r:id="rId19"/>
    <p:sldId id="270" r:id="rId20"/>
    <p:sldId id="282" r:id="rId21"/>
    <p:sldId id="283" r:id="rId22"/>
    <p:sldId id="284" r:id="rId23"/>
    <p:sldId id="285" r:id="rId24"/>
    <p:sldId id="281" r:id="rId25"/>
    <p:sldId id="299" r:id="rId26"/>
    <p:sldId id="304" r:id="rId27"/>
    <p:sldId id="302" r:id="rId28"/>
    <p:sldId id="275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DE5BDB-0B47-49A3-B843-28753A5EE062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1C1744-C896-44C8-8235-506F09DF7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557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277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C1F44258-A7C6-43E9-B5D7-F58C93FAAC03}" type="slidenum">
              <a:rPr lang="en-US" altLang="zh-CN" smtClean="0"/>
              <a:pPr eaLnBrk="1" hangingPunct="1"/>
              <a:t>1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B178B4C-565A-43E6-B608-F1624B1AEA47}" type="slidenum">
              <a:rPr lang="en-US" smtClean="0"/>
              <a:pPr eaLnBrk="1" hangingPunct="1"/>
              <a:t>20</a:t>
            </a:fld>
            <a:endParaRPr lang="en-US" smtClean="0"/>
          </a:p>
        </p:txBody>
      </p:sp>
      <p:sp>
        <p:nvSpPr>
          <p:cNvPr id="921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2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81C0299-577E-4D0F-833A-E3AF6688A659}" type="slidenum">
              <a:rPr lang="en-US" sz="1200"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20</a:t>
            </a:fld>
            <a:endParaRPr lang="en-US" sz="1200">
              <a:latin typeface="+mn-lt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F16F6C4-97AB-4F91-8594-0492660A72F9}" type="slidenum">
              <a:rPr lang="en-US" smtClean="0"/>
              <a:pPr eaLnBrk="1" hangingPunct="1"/>
              <a:t>21</a:t>
            </a:fld>
            <a:endParaRPr lang="en-US" smtClean="0"/>
          </a:p>
        </p:txBody>
      </p:sp>
      <p:sp>
        <p:nvSpPr>
          <p:cNvPr id="1024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4BBE1F5-8BC4-471C-9F20-FAF368577331}" type="slidenum">
              <a:rPr lang="en-US" sz="1200"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21</a:t>
            </a:fld>
            <a:endParaRPr lang="en-US" sz="1200">
              <a:latin typeface="+mn-lt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E09D799-8319-4D7A-922B-E2AC872A1341}" type="slidenum">
              <a:rPr lang="en-US" smtClean="0"/>
              <a:pPr eaLnBrk="1" hangingPunct="1"/>
              <a:t>22</a:t>
            </a:fld>
            <a:endParaRPr lang="en-US" smtClean="0"/>
          </a:p>
        </p:txBody>
      </p:sp>
      <p:sp>
        <p:nvSpPr>
          <p:cNvPr id="1126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40988E2B-95C2-48F7-A631-3CEE9319B89B}" type="slidenum">
              <a:rPr lang="en-US" sz="1200"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22</a:t>
            </a:fld>
            <a:endParaRPr lang="en-US" sz="1200">
              <a:latin typeface="+mn-lt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E6378FE-8FAE-4A6A-899E-FD5EBE842CC0}" type="slidenum">
              <a:rPr lang="en-US" smtClean="0"/>
              <a:pPr eaLnBrk="1" hangingPunct="1"/>
              <a:t>23</a:t>
            </a:fld>
            <a:endParaRPr lang="en-US" smtClean="0"/>
          </a:p>
        </p:txBody>
      </p:sp>
      <p:sp>
        <p:nvSpPr>
          <p:cNvPr id="1229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27AA172A-457B-45EB-BCC0-DD536E44520D}" type="slidenum">
              <a:rPr lang="en-US" sz="1200"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23</a:t>
            </a:fld>
            <a:endParaRPr lang="en-US" sz="1200">
              <a:latin typeface="+mn-lt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B178B4C-565A-43E6-B608-F1624B1AEA47}" type="slidenum">
              <a:rPr lang="en-US" smtClean="0"/>
              <a:pPr eaLnBrk="1" hangingPunct="1"/>
              <a:t>25</a:t>
            </a:fld>
            <a:endParaRPr lang="en-US" smtClean="0"/>
          </a:p>
        </p:txBody>
      </p:sp>
      <p:sp>
        <p:nvSpPr>
          <p:cNvPr id="921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2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81C0299-577E-4D0F-833A-E3AF6688A659}" type="slidenum">
              <a:rPr lang="en-US" sz="1200"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25</a:t>
            </a:fld>
            <a:endParaRPr lang="en-US" sz="1200">
              <a:latin typeface="+mn-lt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8D0ED-038E-4848-8CBE-F86E85D08DE5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77893-CA5D-44AF-9E63-321A94623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887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8D0ED-038E-4848-8CBE-F86E85D08DE5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77893-CA5D-44AF-9E63-321A94623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328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8D0ED-038E-4848-8CBE-F86E85D08DE5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77893-CA5D-44AF-9E63-321A94623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998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8D0ED-038E-4848-8CBE-F86E85D08DE5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77893-CA5D-44AF-9E63-321A94623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857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8D0ED-038E-4848-8CBE-F86E85D08DE5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77893-CA5D-44AF-9E63-321A94623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009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8D0ED-038E-4848-8CBE-F86E85D08DE5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77893-CA5D-44AF-9E63-321A94623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01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8D0ED-038E-4848-8CBE-F86E85D08DE5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77893-CA5D-44AF-9E63-321A94623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588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8D0ED-038E-4848-8CBE-F86E85D08DE5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77893-CA5D-44AF-9E63-321A94623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465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8D0ED-038E-4848-8CBE-F86E85D08DE5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77893-CA5D-44AF-9E63-321A94623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810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8D0ED-038E-4848-8CBE-F86E85D08DE5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77893-CA5D-44AF-9E63-321A94623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164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8D0ED-038E-4848-8CBE-F86E85D08DE5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77893-CA5D-44AF-9E63-321A94623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42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8D0ED-038E-4848-8CBE-F86E85D08DE5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477893-CA5D-44AF-9E63-321A94623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156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23.png"/><Relationship Id="rId9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9.png"/><Relationship Id="rId3" Type="http://schemas.openxmlformats.org/officeDocument/2006/relationships/image" Target="../media/image24.png"/><Relationship Id="rId21" Type="http://schemas.openxmlformats.org/officeDocument/2006/relationships/image" Target="../media/image32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2.png"/><Relationship Id="rId2" Type="http://schemas.openxmlformats.org/officeDocument/2006/relationships/image" Target="../media/image12.png"/><Relationship Id="rId16" Type="http://schemas.openxmlformats.org/officeDocument/2006/relationships/image" Target="../media/image21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26.png"/><Relationship Id="rId15" Type="http://schemas.openxmlformats.org/officeDocument/2006/relationships/image" Target="../media/image28.png"/><Relationship Id="rId23" Type="http://schemas.openxmlformats.org/officeDocument/2006/relationships/image" Target="../media/image23.png"/><Relationship Id="rId10" Type="http://schemas.openxmlformats.org/officeDocument/2006/relationships/image" Target="../media/image17.png"/><Relationship Id="rId19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16.png"/><Relationship Id="rId14" Type="http://schemas.openxmlformats.org/officeDocument/2006/relationships/image" Target="../media/image27.png"/><Relationship Id="rId22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gif"/><Relationship Id="rId5" Type="http://schemas.openxmlformats.org/officeDocument/2006/relationships/image" Target="../media/image37.gif"/><Relationship Id="rId4" Type="http://schemas.openxmlformats.org/officeDocument/2006/relationships/image" Target="../media/image36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2" descr="whiteshirt_20design_20zoom_20personalized_20chemistry_20glassware_origin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860800"/>
            <a:ext cx="39624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4" descr="imag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3400"/>
            <a:ext cx="27432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WordArt 9"/>
          <p:cNvSpPr>
            <a:spLocks noChangeArrowheads="1" noChangeShapeType="1" noTextEdit="1"/>
          </p:cNvSpPr>
          <p:nvPr/>
        </p:nvSpPr>
        <p:spPr bwMode="auto">
          <a:xfrm>
            <a:off x="2429011" y="2672277"/>
            <a:ext cx="46482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Môn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Tiếng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Việt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98701" y="3679543"/>
            <a:ext cx="4572000" cy="646331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n w="1905"/>
                <a:solidFill>
                  <a:srgbClr val="9966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Bài 32: on </a:t>
            </a:r>
            <a:r>
              <a:rPr lang="en-US" b="1" dirty="0" err="1">
                <a:ln w="1905"/>
                <a:solidFill>
                  <a:srgbClr val="9966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b="1" dirty="0">
                <a:ln w="1905"/>
                <a:solidFill>
                  <a:srgbClr val="9966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n w="1905"/>
                <a:solidFill>
                  <a:srgbClr val="9966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b="1" dirty="0" smtClean="0">
                <a:ln w="1905"/>
                <a:solidFill>
                  <a:srgbClr val="9966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b="1" dirty="0" err="1" smtClean="0">
                <a:ln w="1905"/>
                <a:solidFill>
                  <a:srgbClr val="9966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 smtClean="0">
                <a:ln w="1905"/>
                <a:solidFill>
                  <a:srgbClr val="9966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1) </a:t>
            </a:r>
            <a:endParaRPr lang="en-US" b="1" dirty="0">
              <a:ln w="1905"/>
              <a:solidFill>
                <a:srgbClr val="99663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43" name="Picture 6" descr="n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0"/>
            <a:ext cx="9123363" cy="17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7" descr="n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-3357562" y="3322637"/>
            <a:ext cx="68580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8" descr="n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275" y="6694488"/>
            <a:ext cx="9194800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9" descr="n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5634038" y="3309938"/>
            <a:ext cx="68278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5" descr="Chemistry-inazuma-eleven-34381942-800-60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924425"/>
            <a:ext cx="2590800" cy="177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WordArt 11"/>
          <p:cNvSpPr>
            <a:spLocks noChangeArrowheads="1" noChangeShapeType="1" noTextEdit="1"/>
          </p:cNvSpPr>
          <p:nvPr/>
        </p:nvSpPr>
        <p:spPr bwMode="auto">
          <a:xfrm>
            <a:off x="227014" y="151547"/>
            <a:ext cx="8715374" cy="228685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68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 smtClean="0">
                <a:ln w="635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prstShdw prst="shdw17" dist="17961" dir="2700000">
                    <a:srgbClr val="FFFFFF"/>
                  </a:prstShdw>
                </a:effectLst>
                <a:latin typeface="Arial" charset="0"/>
              </a:rPr>
              <a:t>NHIỆT LIỆT CHÀO MỪNG CÁC THẦY, CÔ GIÁO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 smtClean="0">
                <a:ln w="635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prstShdw prst="shdw17" dist="17961" dir="2700000">
                    <a:srgbClr val="FFFFFF"/>
                  </a:prstShdw>
                </a:effectLst>
                <a:latin typeface="Arial" charset="0"/>
              </a:rPr>
              <a:t>VỀ DỰ </a:t>
            </a:r>
            <a:r>
              <a:rPr lang="en-US" sz="3600" b="1" kern="10" dirty="0" smtClean="0">
                <a:ln w="635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prstShdw prst="shdw17" dist="17961" dir="2700000">
                    <a:srgbClr val="FFFFFF"/>
                  </a:prstShdw>
                </a:effectLst>
                <a:latin typeface="Arial" charset="0"/>
              </a:rPr>
              <a:t>GIỜ THĂM LỚP</a:t>
            </a:r>
            <a:endParaRPr lang="vi-VN" sz="3600" b="1" kern="10" dirty="0" smtClean="0">
              <a:ln w="6350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prstShdw prst="shdw17" dist="17961" dir="2700000">
                  <a:srgbClr val="FFFFFF"/>
                </a:prstShdw>
              </a:effectLst>
              <a:latin typeface="Arial" charset="0"/>
            </a:endParaRPr>
          </a:p>
        </p:txBody>
      </p:sp>
      <p:sp>
        <p:nvSpPr>
          <p:cNvPr id="13" name="WordArt 19"/>
          <p:cNvSpPr>
            <a:spLocks noChangeArrowheads="1" noChangeShapeType="1" noTextEdit="1"/>
          </p:cNvSpPr>
          <p:nvPr/>
        </p:nvSpPr>
        <p:spPr bwMode="auto">
          <a:xfrm>
            <a:off x="1189971" y="6324600"/>
            <a:ext cx="7401672" cy="3698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spc="30" dirty="0" err="1" smtClean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Giáo</a:t>
            </a:r>
            <a:r>
              <a:rPr lang="en-US" sz="3600" b="1" kern="10" spc="30" dirty="0" smtClean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spc="30" dirty="0" err="1" smtClean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viên</a:t>
            </a:r>
            <a:r>
              <a:rPr lang="en-US" sz="3600" b="1" kern="10" spc="30" dirty="0" smtClean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: </a:t>
            </a:r>
            <a:r>
              <a:rPr lang="vi-VN" sz="3600" b="1" kern="10" spc="30" dirty="0" smtClean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Vũ Thị Tươi</a:t>
            </a:r>
            <a:endParaRPr lang="vi-VN" sz="3600" b="1" kern="10" spc="30" dirty="0" smtClean="0">
              <a:ln w="9525">
                <a:solidFill>
                  <a:srgbClr val="00FF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81172" y="5015925"/>
            <a:ext cx="1771588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45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34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3"/>
          <p:cNvSpPr txBox="1">
            <a:spLocks noChangeArrowheads="1"/>
          </p:cNvSpPr>
          <p:nvPr/>
        </p:nvSpPr>
        <p:spPr bwMode="auto">
          <a:xfrm>
            <a:off x="457200" y="4114800"/>
            <a:ext cx="82613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vi-VN" sz="4400" b="1" dirty="0"/>
              <a:t>giòn   ngon    bốn   nhộn   gợn   lớn</a:t>
            </a:r>
            <a:endParaRPr lang="en-US" sz="4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783311" y="4116388"/>
            <a:ext cx="873957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vi-VN" sz="4400" b="1" dirty="0">
                <a:solidFill>
                  <a:srgbClr val="0070C0"/>
                </a:solidFill>
              </a:rPr>
              <a:t>ôn</a:t>
            </a:r>
            <a:endParaRPr lang="en-US" sz="4400" b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8200" y="4122738"/>
            <a:ext cx="873957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vi-VN" sz="4400" b="1" dirty="0">
                <a:solidFill>
                  <a:srgbClr val="7030A0"/>
                </a:solidFill>
              </a:rPr>
              <a:t>on</a:t>
            </a:r>
            <a:endParaRPr lang="en-US" sz="4400" b="1" dirty="0">
              <a:solidFill>
                <a:srgbClr val="7030A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70811" y="4122738"/>
            <a:ext cx="873957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vi-VN" sz="4400" b="1" dirty="0">
                <a:solidFill>
                  <a:srgbClr val="0070C0"/>
                </a:solidFill>
              </a:rPr>
              <a:t>ôn</a:t>
            </a:r>
            <a:endParaRPr lang="en-US" sz="4400" b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98712" y="4114800"/>
            <a:ext cx="873957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vi-VN" sz="4400" b="1" dirty="0">
                <a:solidFill>
                  <a:srgbClr val="7030A0"/>
                </a:solidFill>
              </a:rPr>
              <a:t>on</a:t>
            </a:r>
            <a:endParaRPr lang="en-US" sz="4400" b="1" dirty="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66771" y="4120722"/>
            <a:ext cx="930063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vi-VN" sz="4300" b="1" dirty="0">
                <a:solidFill>
                  <a:schemeClr val="accent6">
                    <a:lumMod val="75000"/>
                  </a:schemeClr>
                </a:solidFill>
              </a:rPr>
              <a:t>ơn</a:t>
            </a:r>
            <a:endParaRPr lang="en-US" sz="43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18287" y="4114805"/>
            <a:ext cx="930063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vi-VN" sz="4300" b="1" dirty="0">
                <a:solidFill>
                  <a:schemeClr val="accent6">
                    <a:lumMod val="75000"/>
                  </a:schemeClr>
                </a:solidFill>
              </a:rPr>
              <a:t>ơn</a:t>
            </a:r>
            <a:endParaRPr lang="en-US" sz="43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24942" y="632401"/>
            <a:ext cx="1752554" cy="110799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/>
              <a:t>c</a:t>
            </a:r>
            <a:endParaRPr lang="en-US" sz="6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277496" y="632401"/>
            <a:ext cx="1752554" cy="110799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</a:rPr>
              <a:t>on</a:t>
            </a:r>
            <a:endParaRPr lang="en-US" sz="66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4654" y="1740397"/>
            <a:ext cx="3515395" cy="110799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/>
              <a:t>c</a:t>
            </a:r>
            <a:r>
              <a:rPr lang="en-US" sz="6600" b="1" dirty="0" smtClean="0">
                <a:solidFill>
                  <a:srgbClr val="FF0000"/>
                </a:solidFill>
              </a:rPr>
              <a:t>on</a:t>
            </a:r>
            <a:endParaRPr lang="en-US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05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65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26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1"/>
          <p:cNvSpPr txBox="1">
            <a:spLocks noChangeArrowheads="1"/>
          </p:cNvSpPr>
          <p:nvPr/>
        </p:nvSpPr>
        <p:spPr bwMode="auto">
          <a:xfrm>
            <a:off x="3581400" y="5837238"/>
            <a:ext cx="15065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vi-VN" sz="4000" b="1" dirty="0"/>
              <a:t>nón lá</a:t>
            </a:r>
            <a:endParaRPr lang="en-US" sz="4000" b="1" dirty="0"/>
          </a:p>
        </p:txBody>
      </p:sp>
      <p:pic>
        <p:nvPicPr>
          <p:cNvPr id="2150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582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3685310" y="6400800"/>
            <a:ext cx="762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962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 chon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629400"/>
          </a:xfrm>
        </p:spPr>
      </p:pic>
    </p:spTree>
    <p:extLst>
      <p:ext uri="{BB962C8B-B14F-4D97-AF65-F5344CB8AC3E}">
        <p14:creationId xmlns:p14="http://schemas.microsoft.com/office/powerpoint/2010/main" val="214668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Ngủ mơ thấy con chồn báo hiệu cho bạn điềm báo gì trong tương lai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7162800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4"/>
          <p:cNvSpPr txBox="1">
            <a:spLocks noChangeArrowheads="1"/>
          </p:cNvSpPr>
          <p:nvPr/>
        </p:nvSpPr>
        <p:spPr bwMode="auto">
          <a:xfrm>
            <a:off x="3408363" y="5257800"/>
            <a:ext cx="21066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vi-VN" sz="4000" b="1" dirty="0"/>
              <a:t>con chồn</a:t>
            </a:r>
            <a:endParaRPr lang="en-US" sz="4000" b="1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3505200" y="5839690"/>
            <a:ext cx="762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461669" y="5818907"/>
            <a:ext cx="762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025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him Sơn 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Box 4"/>
          <p:cNvSpPr txBox="1">
            <a:spLocks noChangeArrowheads="1"/>
          </p:cNvSpPr>
          <p:nvPr/>
        </p:nvSpPr>
        <p:spPr bwMode="auto">
          <a:xfrm>
            <a:off x="3675063" y="6019800"/>
            <a:ext cx="15716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vi-VN" sz="4000" b="1" dirty="0"/>
              <a:t>sơn ca</a:t>
            </a:r>
            <a:endParaRPr lang="en-US" sz="4000" b="1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3782290" y="6580910"/>
            <a:ext cx="762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684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1"/>
          <p:cNvSpPr txBox="1">
            <a:spLocks noChangeArrowheads="1"/>
          </p:cNvSpPr>
          <p:nvPr/>
        </p:nvSpPr>
        <p:spPr bwMode="auto">
          <a:xfrm>
            <a:off x="685800" y="4141788"/>
            <a:ext cx="15065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vi-VN" sz="4000" b="1"/>
              <a:t>nón lá</a:t>
            </a:r>
            <a:endParaRPr lang="en-US" sz="4000" b="1"/>
          </a:p>
        </p:txBody>
      </p:sp>
      <p:pic>
        <p:nvPicPr>
          <p:cNvPr id="2457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3230563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2" descr="Ngủ mơ thấy con chồn báo hiệu cho bạn điềm báo gì trong tương lai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588" y="1905000"/>
            <a:ext cx="24701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TextBox 7"/>
          <p:cNvSpPr txBox="1">
            <a:spLocks noChangeArrowheads="1"/>
          </p:cNvSpPr>
          <p:nvPr/>
        </p:nvSpPr>
        <p:spPr bwMode="auto">
          <a:xfrm>
            <a:off x="3486150" y="4060825"/>
            <a:ext cx="2105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vi-VN" sz="4000" b="1"/>
              <a:t>con chồn</a:t>
            </a:r>
            <a:endParaRPr lang="en-US" sz="4000" b="1"/>
          </a:p>
        </p:txBody>
      </p:sp>
      <p:pic>
        <p:nvPicPr>
          <p:cNvPr id="24583" name="Picture 2" descr="Chim Sơn 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075" y="1905000"/>
            <a:ext cx="3132138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5" name="TextBox 10"/>
          <p:cNvSpPr txBox="1">
            <a:spLocks noChangeArrowheads="1"/>
          </p:cNvSpPr>
          <p:nvPr/>
        </p:nvSpPr>
        <p:spPr bwMode="auto">
          <a:xfrm>
            <a:off x="6657975" y="4038600"/>
            <a:ext cx="15716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vi-VN" sz="4000" b="1"/>
              <a:t>sơn ca</a:t>
            </a:r>
            <a:endParaRPr lang="en-US" sz="4000" b="1"/>
          </a:p>
        </p:txBody>
      </p:sp>
    </p:spTree>
    <p:extLst>
      <p:ext uri="{BB962C8B-B14F-4D97-AF65-F5344CB8AC3E}">
        <p14:creationId xmlns:p14="http://schemas.microsoft.com/office/powerpoint/2010/main" val="166320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3"/>
          <p:cNvSpPr txBox="1">
            <a:spLocks noChangeArrowheads="1"/>
          </p:cNvSpPr>
          <p:nvPr/>
        </p:nvSpPr>
        <p:spPr bwMode="auto">
          <a:xfrm>
            <a:off x="762000" y="3733792"/>
            <a:ext cx="82613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vi-VN" sz="4400" b="1"/>
              <a:t>giòn   ngon    bốn   nhộn   gợn   lớn</a:t>
            </a:r>
            <a:endParaRPr lang="en-US" sz="4400" b="1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6910041"/>
              </p:ext>
            </p:extLst>
          </p:nvPr>
        </p:nvGraphicFramePr>
        <p:xfrm>
          <a:off x="2359128" y="1600248"/>
          <a:ext cx="4038600" cy="1981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19300"/>
                <a:gridCol w="2019300"/>
              </a:tblGrid>
              <a:tr h="990600"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 smtClean="0">
                          <a:latin typeface="VNI-Avo" pitchFamily="2" charset="0"/>
                        </a:rPr>
                        <a:t>c</a:t>
                      </a:r>
                      <a:endParaRPr lang="en-US" sz="4800" b="1" dirty="0">
                        <a:latin typeface="VNI-Avo" pitchFamily="2" charset="0"/>
                      </a:endParaRPr>
                    </a:p>
                  </a:txBody>
                  <a:tcPr marL="91443" marR="91443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 smtClean="0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on</a:t>
                      </a:r>
                      <a:endParaRPr lang="en-US" sz="48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marL="91443" marR="91443" marT="45710" marB="45710"/>
                </a:tc>
              </a:tr>
              <a:tr h="9906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4800" b="1" dirty="0" smtClean="0">
                          <a:latin typeface="VNI-Avo" pitchFamily="2" charset="0"/>
                        </a:rPr>
                        <a:t>c</a:t>
                      </a:r>
                      <a:r>
                        <a:rPr lang="en-US" sz="4800" b="1" dirty="0" smtClean="0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on</a:t>
                      </a:r>
                      <a:endParaRPr lang="en-US" sz="48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marL="91443" marR="91443" marT="45710" marB="4571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5613" name="TextBox 7"/>
          <p:cNvSpPr txBox="1">
            <a:spLocks noChangeArrowheads="1"/>
          </p:cNvSpPr>
          <p:nvPr/>
        </p:nvSpPr>
        <p:spPr bwMode="auto">
          <a:xfrm>
            <a:off x="838200" y="5056180"/>
            <a:ext cx="15065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vi-VN" sz="4000" b="1"/>
              <a:t>nón lá</a:t>
            </a:r>
            <a:endParaRPr lang="en-US" sz="4000" b="1"/>
          </a:p>
        </p:txBody>
      </p:sp>
      <p:sp>
        <p:nvSpPr>
          <p:cNvPr id="25614" name="TextBox 8"/>
          <p:cNvSpPr txBox="1">
            <a:spLocks noChangeArrowheads="1"/>
          </p:cNvSpPr>
          <p:nvPr/>
        </p:nvSpPr>
        <p:spPr bwMode="auto">
          <a:xfrm>
            <a:off x="3638550" y="4975217"/>
            <a:ext cx="2105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vi-VN" sz="4000" b="1" dirty="0"/>
              <a:t>con chồn</a:t>
            </a:r>
            <a:endParaRPr lang="en-US" sz="4000" b="1" dirty="0"/>
          </a:p>
        </p:txBody>
      </p:sp>
      <p:sp>
        <p:nvSpPr>
          <p:cNvPr id="25615" name="TextBox 9"/>
          <p:cNvSpPr txBox="1">
            <a:spLocks noChangeArrowheads="1"/>
          </p:cNvSpPr>
          <p:nvPr/>
        </p:nvSpPr>
        <p:spPr bwMode="auto">
          <a:xfrm>
            <a:off x="6810375" y="4952992"/>
            <a:ext cx="15716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vi-VN" sz="4000" b="1"/>
              <a:t>sơn ca</a:t>
            </a:r>
            <a:endParaRPr lang="en-US" sz="4000" b="1"/>
          </a:p>
        </p:txBody>
      </p:sp>
      <p:sp>
        <p:nvSpPr>
          <p:cNvPr id="8" name="TextBox 7"/>
          <p:cNvSpPr txBox="1"/>
          <p:nvPr/>
        </p:nvSpPr>
        <p:spPr>
          <a:xfrm>
            <a:off x="2362258" y="457278"/>
            <a:ext cx="1293812" cy="92333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</a:rPr>
              <a:t>on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40168" y="457278"/>
            <a:ext cx="1293812" cy="92333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FF0000"/>
                </a:solidFill>
              </a:rPr>
              <a:t>ôn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86376" y="482046"/>
            <a:ext cx="1293812" cy="92333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FF0000"/>
                </a:solidFill>
              </a:rPr>
              <a:t>ơn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42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033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2" descr="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3" y="2209800"/>
            <a:ext cx="6973887" cy="218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5" descr="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263" y="3246438"/>
            <a:ext cx="212725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6" descr="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638" y="3246438"/>
            <a:ext cx="304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7" descr="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438" y="3398838"/>
            <a:ext cx="228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8" descr="7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838" y="3246438"/>
            <a:ext cx="365125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9" descr="8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113" y="3259138"/>
            <a:ext cx="180975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0" descr="9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038" y="3279775"/>
            <a:ext cx="371475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1" descr="10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838" y="3268663"/>
            <a:ext cx="24765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2" descr="11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613" y="3627438"/>
            <a:ext cx="2476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5" descr="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213" y="3246438"/>
            <a:ext cx="211137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6" descr="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588" y="3246438"/>
            <a:ext cx="304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7" descr="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388" y="3398838"/>
            <a:ext cx="228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8" descr="7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788" y="3246438"/>
            <a:ext cx="363537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9" descr="8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063" y="3246438"/>
            <a:ext cx="179387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0" descr="9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988" y="3279775"/>
            <a:ext cx="371475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1" descr="10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788" y="3268663"/>
            <a:ext cx="24765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52" descr="11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975" y="3627438"/>
            <a:ext cx="2476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73" descr="8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825" y="3024188"/>
            <a:ext cx="17145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74" descr="9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763" y="3017838"/>
            <a:ext cx="200025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9" descr="cs12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713" y="3222625"/>
            <a:ext cx="152400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45" descr="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38" y="3298825"/>
            <a:ext cx="211137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46" descr="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513" y="3286125"/>
            <a:ext cx="304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47" descr="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313" y="3438525"/>
            <a:ext cx="228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48" descr="7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713" y="3286125"/>
            <a:ext cx="363537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49" descr="8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988" y="3273425"/>
            <a:ext cx="179387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50" descr="9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913" y="3319463"/>
            <a:ext cx="371475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51" descr="10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713" y="3308350"/>
            <a:ext cx="24765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2" descr="11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900" y="3679825"/>
            <a:ext cx="2476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00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72" descr="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113" y="457199"/>
            <a:ext cx="6973887" cy="218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5" descr="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725" y="1523999"/>
            <a:ext cx="211138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6" descr="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100" y="1523999"/>
            <a:ext cx="304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7" descr="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900" y="1676399"/>
            <a:ext cx="228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8" descr="7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300" y="1523999"/>
            <a:ext cx="363538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9" descr="8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575" y="1523999"/>
            <a:ext cx="179388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0" descr="9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0" y="1557337"/>
            <a:ext cx="371475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1" descr="10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300" y="1546224"/>
            <a:ext cx="24765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2" descr="11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488" y="1904999"/>
            <a:ext cx="2476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72" descr="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113" y="454817"/>
            <a:ext cx="6973887" cy="218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45" descr="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725" y="1521617"/>
            <a:ext cx="211138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46" descr="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100" y="1521617"/>
            <a:ext cx="304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47" descr="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900" y="1674017"/>
            <a:ext cx="228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8" descr="7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300" y="1521617"/>
            <a:ext cx="363538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9" descr="8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575" y="1521617"/>
            <a:ext cx="179388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50" descr="9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0" y="1554955"/>
            <a:ext cx="371475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51" descr="10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300" y="1543842"/>
            <a:ext cx="24765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52" descr="11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488" y="1902617"/>
            <a:ext cx="2476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407727" y="221672"/>
            <a:ext cx="2743200" cy="2590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/>
              <a:t>cc</a:t>
            </a: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6393875" y="2691606"/>
            <a:ext cx="2743200" cy="2590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06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72" descr="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786" y="1917770"/>
            <a:ext cx="6973887" cy="218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5" descr="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698" y="2984570"/>
            <a:ext cx="211138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6" descr="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073" y="2984570"/>
            <a:ext cx="304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7" descr="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873" y="3136970"/>
            <a:ext cx="228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8" descr="7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273" y="2984570"/>
            <a:ext cx="363538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9" descr="8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548" y="2984570"/>
            <a:ext cx="179388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0" descr="9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473" y="3017908"/>
            <a:ext cx="371475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1" descr="10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273" y="3006795"/>
            <a:ext cx="24765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2" descr="11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461" y="3365570"/>
            <a:ext cx="2476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3" descr="8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311" y="2762320"/>
            <a:ext cx="17145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4" descr="9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248" y="2755970"/>
            <a:ext cx="200025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582786" y="1866177"/>
            <a:ext cx="2895600" cy="2590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/>
              <a:t>cc</a:t>
            </a:r>
            <a:endParaRPr lang="en-US" dirty="0"/>
          </a:p>
        </p:txBody>
      </p:sp>
      <p:pic>
        <p:nvPicPr>
          <p:cNvPr id="35" name="Picture 72" descr="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898" y="1926501"/>
            <a:ext cx="6973887" cy="218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5" descr="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810" y="2993301"/>
            <a:ext cx="211138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46" descr="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185" y="2993301"/>
            <a:ext cx="304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47" descr="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985" y="3145701"/>
            <a:ext cx="228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48" descr="7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385" y="2993301"/>
            <a:ext cx="363538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49" descr="8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660" y="2993301"/>
            <a:ext cx="179388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50" descr="9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585" y="3026639"/>
            <a:ext cx="371475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51" descr="10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385" y="3015526"/>
            <a:ext cx="24765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52" descr="11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573" y="3374301"/>
            <a:ext cx="2476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73" descr="8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423" y="2771051"/>
            <a:ext cx="17145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74" descr="9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360" y="2764701"/>
            <a:ext cx="200025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624351" y="914400"/>
            <a:ext cx="2942214" cy="3542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54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0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72" descr="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977" y="1746034"/>
            <a:ext cx="6973887" cy="218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9" descr="cs1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464" y="2736634"/>
            <a:ext cx="152400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5" descr="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889" y="2812834"/>
            <a:ext cx="211138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6" descr="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264" y="2812834"/>
            <a:ext cx="304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7" descr="6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064" y="2965234"/>
            <a:ext cx="228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8" descr="7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464" y="2812834"/>
            <a:ext cx="363538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9" descr="8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739" y="2812834"/>
            <a:ext cx="179388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0" descr="9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664" y="2846172"/>
            <a:ext cx="371475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1" descr="10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464" y="2835059"/>
            <a:ext cx="24765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2" descr="11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652" y="3193834"/>
            <a:ext cx="2476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135687" y="1586706"/>
            <a:ext cx="2743200" cy="2590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/>
              <a:t>cc</a:t>
            </a:r>
            <a:endParaRPr lang="en-US" dirty="0"/>
          </a:p>
        </p:txBody>
      </p:sp>
      <p:pic>
        <p:nvPicPr>
          <p:cNvPr id="13" name="Picture 72" descr="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977" y="1746034"/>
            <a:ext cx="6973887" cy="218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9" descr="cs1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464" y="2736634"/>
            <a:ext cx="152400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5" descr="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889" y="2812834"/>
            <a:ext cx="211138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6" descr="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264" y="2812834"/>
            <a:ext cx="304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7" descr="6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064" y="2965234"/>
            <a:ext cx="228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8" descr="7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464" y="2812834"/>
            <a:ext cx="363538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9" descr="8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739" y="2812834"/>
            <a:ext cx="179388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50" descr="9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664" y="2846172"/>
            <a:ext cx="371475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51" descr="10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464" y="2835059"/>
            <a:ext cx="24765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52" descr="11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652" y="3193834"/>
            <a:ext cx="2476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6135687" y="1586706"/>
            <a:ext cx="2743200" cy="2590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/>
              <a:t>cc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56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01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2" descr="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3" y="2209800"/>
            <a:ext cx="6973887" cy="218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5" descr="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263" y="3246438"/>
            <a:ext cx="212725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6" descr="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638" y="3246438"/>
            <a:ext cx="304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7" descr="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438" y="3398838"/>
            <a:ext cx="228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8" descr="7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838" y="3246438"/>
            <a:ext cx="365125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9" descr="8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113" y="3259138"/>
            <a:ext cx="180975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0" descr="9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038" y="3279775"/>
            <a:ext cx="371475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1" descr="10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838" y="3268663"/>
            <a:ext cx="24765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2" descr="11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613" y="3627438"/>
            <a:ext cx="2476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5" descr="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213" y="3246438"/>
            <a:ext cx="211137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6" descr="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588" y="3246438"/>
            <a:ext cx="304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7" descr="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388" y="3398838"/>
            <a:ext cx="228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8" descr="7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788" y="3246438"/>
            <a:ext cx="363537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9" descr="8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063" y="3246438"/>
            <a:ext cx="179387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0" descr="9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988" y="3279775"/>
            <a:ext cx="371475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1" descr="10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788" y="3268663"/>
            <a:ext cx="24765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52" descr="11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975" y="3627438"/>
            <a:ext cx="2476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73" descr="8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825" y="3024188"/>
            <a:ext cx="17145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74" descr="9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763" y="3017838"/>
            <a:ext cx="200025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9" descr="cs12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713" y="3222625"/>
            <a:ext cx="152400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45" descr="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38" y="3298825"/>
            <a:ext cx="211137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46" descr="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513" y="3286125"/>
            <a:ext cx="304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47" descr="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313" y="3438525"/>
            <a:ext cx="228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48" descr="7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713" y="3286125"/>
            <a:ext cx="363537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49" descr="8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988" y="3273425"/>
            <a:ext cx="179387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50" descr="9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913" y="3319463"/>
            <a:ext cx="371475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51" descr="10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713" y="3308350"/>
            <a:ext cx="24765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2" descr="11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900" y="3679825"/>
            <a:ext cx="2476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613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72" descr="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61" y="892319"/>
            <a:ext cx="6973888" cy="21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72" descr="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" t="-2" r="79240"/>
          <a:stretch>
            <a:fillRect/>
          </a:stretch>
        </p:blipFill>
        <p:spPr bwMode="auto">
          <a:xfrm>
            <a:off x="7335261" y="892319"/>
            <a:ext cx="1371600" cy="21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2" descr="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236" y="1928957"/>
            <a:ext cx="200025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3" descr="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661" y="1928957"/>
            <a:ext cx="368300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4" descr="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999" y="2249632"/>
            <a:ext cx="3984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5" descr="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461" y="1921019"/>
            <a:ext cx="2190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6" descr="5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361" y="1919432"/>
            <a:ext cx="304800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7" descr="6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936" y="2035319"/>
            <a:ext cx="263525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8" descr="7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5663">
            <a:off x="6890761" y="1892444"/>
            <a:ext cx="36353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9" descr="8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024" y="1911494"/>
            <a:ext cx="179387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0" descr="9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199" y="1946419"/>
            <a:ext cx="37147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1" descr="10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011" y="1946419"/>
            <a:ext cx="3238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2" descr="11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061" y="2263919"/>
            <a:ext cx="279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9" descr="tx3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945" y="886690"/>
            <a:ext cx="685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55" descr="3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313" y="892319"/>
            <a:ext cx="242887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52" descr="11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411" y="2292494"/>
            <a:ext cx="2476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73" descr="8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824" y="1711469"/>
            <a:ext cx="17145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74" descr="9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761" y="1705119"/>
            <a:ext cx="200025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42" descr="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286" y="1921019"/>
            <a:ext cx="200025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43" descr="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711" y="1921019"/>
            <a:ext cx="3048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44" descr="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13233">
            <a:off x="4970570" y="2292494"/>
            <a:ext cx="417513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50" descr="9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024" y="1930544"/>
            <a:ext cx="477837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51" descr="10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811" y="1930544"/>
            <a:ext cx="2476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47" descr="cs22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9378">
            <a:off x="6847899" y="1589232"/>
            <a:ext cx="182562" cy="16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48" descr="7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661" y="1919432"/>
            <a:ext cx="3048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9" descr="8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461" y="1898794"/>
            <a:ext cx="179388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50" descr="9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861" y="1916257"/>
            <a:ext cx="371475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51" descr="10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661" y="1905144"/>
            <a:ext cx="304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52" descr="11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411" y="2263919"/>
            <a:ext cx="2476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5" descr="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561" y="1921019"/>
            <a:ext cx="2190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6" descr="5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461" y="1919432"/>
            <a:ext cx="304800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47" descr="6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624" y="2049607"/>
            <a:ext cx="263525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72" descr="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55" y="3799032"/>
            <a:ext cx="6973888" cy="21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42" descr="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116" y="4827732"/>
            <a:ext cx="200025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3" descr="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316" y="4827732"/>
            <a:ext cx="37147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44" descr="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116" y="5148407"/>
            <a:ext cx="371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3" descr="4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446" y="4824557"/>
            <a:ext cx="1714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35" descr="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579" y="4832495"/>
            <a:ext cx="2190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36" descr="5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191" y="4830907"/>
            <a:ext cx="354013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37" descr="6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991" y="4961082"/>
            <a:ext cx="2571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38" descr="11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651" y="5189682"/>
            <a:ext cx="2476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Hình Chữ nhật 94"/>
          <p:cNvSpPr/>
          <p:nvPr/>
        </p:nvSpPr>
        <p:spPr>
          <a:xfrm>
            <a:off x="34640" y="2694132"/>
            <a:ext cx="3048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3" name="Picture 46" descr="1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936" y="4664220"/>
            <a:ext cx="417513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47" descr="2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736" y="4665807"/>
            <a:ext cx="4572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48" descr="3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126" y="5419870"/>
            <a:ext cx="180975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29" descr="cs12.pn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624" y="4705495"/>
            <a:ext cx="152400" cy="18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48" descr="7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724" y="4823402"/>
            <a:ext cx="287337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49" descr="8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899" y="4805507"/>
            <a:ext cx="179387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50" descr="9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824" y="4815032"/>
            <a:ext cx="371475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51" descr="10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769" y="4803920"/>
            <a:ext cx="24765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52" descr="11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956" y="5170632"/>
            <a:ext cx="247650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45" descr="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874" y="4819795"/>
            <a:ext cx="2190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46" descr="5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774" y="4818207"/>
            <a:ext cx="30480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47" descr="6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936" y="4948382"/>
            <a:ext cx="263525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628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315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0724" name="Picture 4" descr="bfn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5" descr="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50" y="533400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6" descr="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533400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WordArt 7"/>
          <p:cNvSpPr>
            <a:spLocks noTextEdit="1"/>
          </p:cNvSpPr>
          <p:nvPr/>
        </p:nvSpPr>
        <p:spPr bwMode="auto">
          <a:xfrm>
            <a:off x="228600" y="1219200"/>
            <a:ext cx="8458200" cy="2667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5400" b="1" kern="10">
                <a:ln w="3175">
                  <a:solidFill>
                    <a:srgbClr val="CC009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</a:gradFill>
                <a:effectLst>
                  <a:outerShdw dist="107763" dir="2700000" algn="ctr" rotWithShape="0">
                    <a:srgbClr val="000000">
                      <a:alpha val="50000"/>
                    </a:srgbClr>
                  </a:outerShdw>
                </a:effectLst>
                <a:latin typeface="Verdana"/>
                <a:ea typeface="Verdana"/>
              </a:rPr>
              <a:t>CẢM ƠN THẦY CÔ</a:t>
            </a:r>
          </a:p>
          <a:p>
            <a:pPr algn="ctr"/>
            <a:r>
              <a:rPr lang="vi-VN" sz="5400" b="1" kern="10">
                <a:ln w="3175">
                  <a:solidFill>
                    <a:srgbClr val="CC009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</a:gradFill>
                <a:effectLst>
                  <a:outerShdw dist="107763" dir="2700000" algn="ctr" rotWithShape="0">
                    <a:srgbClr val="000000">
                      <a:alpha val="50000"/>
                    </a:srgbClr>
                  </a:outerShdw>
                </a:effectLst>
                <a:latin typeface="Verdana"/>
                <a:ea typeface="Verdana"/>
              </a:rPr>
              <a:t> VÀ CÁC EM HỌC SINH</a:t>
            </a:r>
            <a:endParaRPr lang="en-US" sz="5400" b="1" kern="10">
              <a:ln w="3175">
                <a:solidFill>
                  <a:srgbClr val="CC0099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57FF"/>
                  </a:gs>
                  <a:gs pos="100000">
                    <a:srgbClr val="C40091"/>
                  </a:gs>
                </a:gsLst>
                <a:lin ang="5400000" scaled="1"/>
              </a:gradFill>
              <a:effectLst>
                <a:outerShdw dist="107763" dir="2700000" algn="ctr" rotWithShape="0">
                  <a:srgbClr val="000000">
                    <a:alpha val="50000"/>
                  </a:srgbClr>
                </a:outerShdw>
              </a:effectLst>
              <a:latin typeface="Verdana"/>
              <a:ea typeface="Verdana"/>
            </a:endParaRPr>
          </a:p>
        </p:txBody>
      </p:sp>
      <p:sp>
        <p:nvSpPr>
          <p:cNvPr id="30728" name="WordArt 8"/>
          <p:cNvSpPr>
            <a:spLocks noChangeArrowheads="1" noChangeShapeType="1" noTextEdit="1"/>
          </p:cNvSpPr>
          <p:nvPr/>
        </p:nvSpPr>
        <p:spPr bwMode="auto">
          <a:xfrm rot="494338">
            <a:off x="7515225" y="5562600"/>
            <a:ext cx="1476375" cy="141446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C40091"/>
                </a:solidFill>
                <a:latin typeface="VNI-Brush"/>
              </a:rPr>
              <a:t>The end</a:t>
            </a:r>
          </a:p>
        </p:txBody>
      </p:sp>
      <p:pic>
        <p:nvPicPr>
          <p:cNvPr id="30729" name="Picture 9" descr="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800600"/>
            <a:ext cx="19812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Picture 10" descr="DSTARS-P"/>
          <p:cNvPicPr>
            <a:picLocks noChangeAspect="1" noChangeArrowheads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981200"/>
            <a:ext cx="13144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Picture 11" descr="DSTARS-P"/>
          <p:cNvPicPr>
            <a:picLocks noChangeAspect="1" noChangeArrowheads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19200"/>
            <a:ext cx="13144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Picture 12" descr="DSTARS-P"/>
          <p:cNvPicPr>
            <a:picLocks noChangeAspect="1" noChangeArrowheads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550" y="3200400"/>
            <a:ext cx="13144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3" name="Picture 13" descr="DSTARS-P"/>
          <p:cNvPicPr>
            <a:picLocks noChangeAspect="1" noChangeArrowheads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81400"/>
            <a:ext cx="2362200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4" name="Picture 14" descr="DSTARS-P"/>
          <p:cNvPicPr>
            <a:picLocks noChangeAspect="1" noChangeArrowheads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609600"/>
            <a:ext cx="9144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5" name="Picture 15" descr="gman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267200"/>
            <a:ext cx="762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6" name="Picture 16" descr="gman0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886200"/>
            <a:ext cx="12192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644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Administrator\Desktop\2020-2021\TAILIEU\TV1.1 bai 31-40 (FB Chip Fangora)-20200808T154132Z-001\TV1.1 bai 31-40 (FB Chip Fangora)\TV 31 -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57"/>
          <a:stretch>
            <a:fillRect/>
          </a:stretch>
        </p:blipFill>
        <p:spPr bwMode="auto">
          <a:xfrm>
            <a:off x="0" y="-474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3400" y="5410200"/>
            <a:ext cx="84582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 smtClean="0">
                <a:solidFill>
                  <a:schemeClr val="tx1"/>
                </a:solidFill>
              </a:rPr>
              <a:t>Đàn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gà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cứ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tha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thẩn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gần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chân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mẹ</a:t>
            </a:r>
            <a:r>
              <a:rPr lang="en-US" sz="3600" b="1" dirty="0" smtClean="0">
                <a:solidFill>
                  <a:schemeClr val="tx1"/>
                </a:solidFill>
              </a:rPr>
              <a:t>. </a:t>
            </a:r>
            <a:r>
              <a:rPr lang="en-US" sz="3600" b="1" dirty="0" err="1" smtClean="0">
                <a:solidFill>
                  <a:schemeClr val="tx1"/>
                </a:solidFill>
              </a:rPr>
              <a:t>Đã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có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mẹ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che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chắn</a:t>
            </a:r>
            <a:r>
              <a:rPr lang="en-US" sz="3600" b="1" dirty="0" smtClean="0">
                <a:solidFill>
                  <a:schemeClr val="tx1"/>
                </a:solidFill>
              </a:rPr>
              <a:t>, </a:t>
            </a:r>
            <a:r>
              <a:rPr lang="en-US" sz="3600" b="1" dirty="0" err="1" smtClean="0">
                <a:solidFill>
                  <a:schemeClr val="tx1"/>
                </a:solidFill>
              </a:rPr>
              <a:t>cả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đàn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chả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sợ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gì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lũ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quạ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dữ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3400" y="990600"/>
            <a:ext cx="18288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4345" y="5389416"/>
            <a:ext cx="660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an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57600" y="5384675"/>
            <a:ext cx="660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</a:rPr>
              <a:t>ân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43007" y="5920724"/>
            <a:ext cx="660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</a:rPr>
              <a:t>ăn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45976" y="5382490"/>
            <a:ext cx="660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</a:rPr>
              <a:t>ân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44835" y="5382490"/>
            <a:ext cx="660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</a:rPr>
              <a:t>ân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25442" y="5920724"/>
            <a:ext cx="660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an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771628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/>
      <p:bldP spid="16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61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ChangeArrowheads="1"/>
          </p:cNvSpPr>
          <p:nvPr/>
        </p:nvSpPr>
        <p:spPr bwMode="auto">
          <a:xfrm>
            <a:off x="3429000" y="3735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>
                <a:latin typeface="Arial" pitchFamily="34" charset="0"/>
              </a:rPr>
              <a:t/>
            </a:r>
            <a:br>
              <a:rPr lang="en-US">
                <a:latin typeface="Arial" pitchFamily="34" charset="0"/>
              </a:rPr>
            </a:br>
            <a:endParaRPr lang="en-US">
              <a:latin typeface="Arial" pitchFamily="34" charset="0"/>
            </a:endParaRPr>
          </a:p>
        </p:txBody>
      </p:sp>
      <p:pic>
        <p:nvPicPr>
          <p:cNvPr id="16393" name="Picture 9" descr="C:\Users\Administrator\Desktop\2020-2021\TAILIEU\TV1.1 bai 31-40 (FB Chip Fangora)-20200808T154132Z-001\TV1.1 bai 31-40 (FB Chip Fangora)\TV 32 -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" r="250" b="66122"/>
          <a:stretch>
            <a:fillRect/>
          </a:stretch>
        </p:blipFill>
        <p:spPr bwMode="auto">
          <a:xfrm>
            <a:off x="-38100" y="0"/>
            <a:ext cx="91440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2"/>
          <p:cNvSpPr>
            <a:spLocks noChangeArrowheads="1"/>
          </p:cNvSpPr>
          <p:nvPr/>
        </p:nvSpPr>
        <p:spPr bwMode="auto">
          <a:xfrm>
            <a:off x="2743200" y="838200"/>
            <a:ext cx="3657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/>
            <a:endParaRPr lang="en-US">
              <a:latin typeface="Arial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067800" cy="1524000"/>
          </a:xfrm>
          <a:prstGeom prst="rect">
            <a:avLst/>
          </a:prstGeom>
          <a:gradFill rotWithShape="1">
            <a:gsLst>
              <a:gs pos="0">
                <a:srgbClr val="537E25"/>
              </a:gs>
              <a:gs pos="50000">
                <a:srgbClr val="7AB73A"/>
              </a:gs>
              <a:gs pos="100000">
                <a:srgbClr val="92DA46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/>
            <a:endParaRPr lang="en-US">
              <a:latin typeface="Arial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81000" y="5943600"/>
            <a:ext cx="8382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vi-VN" sz="4000"/>
              <a:t>Sơn ca véo von: Mẹ ơi, con đã lớn khôn</a:t>
            </a:r>
            <a:endParaRPr lang="en-US" sz="4000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09600" y="5943600"/>
            <a:ext cx="7508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vi-VN" sz="4000">
                <a:solidFill>
                  <a:srgbClr val="FF0000"/>
                </a:solidFill>
              </a:rPr>
              <a:t>ơn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792913" y="5943600"/>
            <a:ext cx="7508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vi-VN" sz="4000">
                <a:solidFill>
                  <a:srgbClr val="FF0000"/>
                </a:solidFill>
              </a:rPr>
              <a:t>ơn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964488" y="5942013"/>
            <a:ext cx="7239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vi-VN" sz="4000">
                <a:solidFill>
                  <a:srgbClr val="FF0000"/>
                </a:solidFill>
              </a:rPr>
              <a:t>ôn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384800" y="5943600"/>
            <a:ext cx="7254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vi-VN" sz="4000">
                <a:solidFill>
                  <a:srgbClr val="FF0000"/>
                </a:solidFill>
              </a:rPr>
              <a:t>on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946400" y="5943600"/>
            <a:ext cx="7254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vi-VN" sz="4000">
                <a:solidFill>
                  <a:srgbClr val="FF0000"/>
                </a:solidFill>
              </a:rPr>
              <a:t>on</a:t>
            </a:r>
            <a:endParaRPr lang="en-US" sz="4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809385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2" grpId="0"/>
      <p:bldP spid="13" grpId="0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52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3"/>
          <p:cNvSpPr txBox="1">
            <a:spLocks noChangeArrowheads="1"/>
          </p:cNvSpPr>
          <p:nvPr/>
        </p:nvSpPr>
        <p:spPr bwMode="auto">
          <a:xfrm>
            <a:off x="4081463" y="1143000"/>
            <a:ext cx="11763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vi-VN" sz="7200" b="1"/>
              <a:t>ôn</a:t>
            </a:r>
            <a:endParaRPr lang="en-US" sz="7200" b="1"/>
          </a:p>
        </p:txBody>
      </p:sp>
      <p:sp>
        <p:nvSpPr>
          <p:cNvPr id="17411" name="TextBox 4"/>
          <p:cNvSpPr txBox="1">
            <a:spLocks noChangeArrowheads="1"/>
          </p:cNvSpPr>
          <p:nvPr/>
        </p:nvSpPr>
        <p:spPr bwMode="auto">
          <a:xfrm>
            <a:off x="1955800" y="1171575"/>
            <a:ext cx="11763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vi-VN" sz="7200" b="1"/>
              <a:t>on</a:t>
            </a:r>
            <a:endParaRPr lang="en-US" sz="7200" b="1"/>
          </a:p>
        </p:txBody>
      </p:sp>
      <p:sp>
        <p:nvSpPr>
          <p:cNvPr id="17412" name="TextBox 5"/>
          <p:cNvSpPr txBox="1">
            <a:spLocks noChangeArrowheads="1"/>
          </p:cNvSpPr>
          <p:nvPr/>
        </p:nvSpPr>
        <p:spPr bwMode="auto">
          <a:xfrm>
            <a:off x="6019800" y="1066800"/>
            <a:ext cx="12652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vi-VN" sz="7200" b="1"/>
              <a:t>ơn</a:t>
            </a:r>
            <a:endParaRPr lang="en-US" sz="7200" b="1"/>
          </a:p>
        </p:txBody>
      </p:sp>
      <p:sp>
        <p:nvSpPr>
          <p:cNvPr id="17413" name="TextBox 6"/>
          <p:cNvSpPr txBox="1">
            <a:spLocks noChangeArrowheads="1"/>
          </p:cNvSpPr>
          <p:nvPr/>
        </p:nvSpPr>
        <p:spPr bwMode="auto">
          <a:xfrm>
            <a:off x="6619875" y="1066800"/>
            <a:ext cx="6794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vi-VN" sz="7200" b="1">
                <a:solidFill>
                  <a:srgbClr val="FF0000"/>
                </a:solidFill>
              </a:rPr>
              <a:t>n</a:t>
            </a:r>
            <a:endParaRPr lang="en-US" sz="7200" b="1">
              <a:solidFill>
                <a:srgbClr val="FF0000"/>
              </a:solidFill>
            </a:endParaRPr>
          </a:p>
        </p:txBody>
      </p:sp>
      <p:sp>
        <p:nvSpPr>
          <p:cNvPr id="17414" name="TextBox 7"/>
          <p:cNvSpPr txBox="1">
            <a:spLocks noChangeArrowheads="1"/>
          </p:cNvSpPr>
          <p:nvPr/>
        </p:nvSpPr>
        <p:spPr bwMode="auto">
          <a:xfrm>
            <a:off x="2444750" y="1168400"/>
            <a:ext cx="6794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vi-VN" sz="7200" b="1" dirty="0">
                <a:solidFill>
                  <a:srgbClr val="FF0000"/>
                </a:solidFill>
              </a:rPr>
              <a:t>n</a:t>
            </a:r>
            <a:endParaRPr lang="en-US" sz="7200" b="1" dirty="0">
              <a:solidFill>
                <a:srgbClr val="FF0000"/>
              </a:solidFill>
            </a:endParaRPr>
          </a:p>
        </p:txBody>
      </p:sp>
      <p:sp>
        <p:nvSpPr>
          <p:cNvPr id="17415" name="TextBox 8"/>
          <p:cNvSpPr txBox="1">
            <a:spLocks noChangeArrowheads="1"/>
          </p:cNvSpPr>
          <p:nvPr/>
        </p:nvSpPr>
        <p:spPr bwMode="auto">
          <a:xfrm>
            <a:off x="4584700" y="1146175"/>
            <a:ext cx="6794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vi-VN" sz="7200" b="1">
                <a:solidFill>
                  <a:srgbClr val="FF0000"/>
                </a:solidFill>
              </a:rPr>
              <a:t>n</a:t>
            </a:r>
            <a:endParaRPr lang="en-US" sz="72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189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/>
      <p:bldP spid="17414" grpId="0"/>
      <p:bldP spid="174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3"/>
          <p:cNvSpPr txBox="1">
            <a:spLocks noChangeArrowheads="1"/>
          </p:cNvSpPr>
          <p:nvPr/>
        </p:nvSpPr>
        <p:spPr bwMode="auto">
          <a:xfrm>
            <a:off x="3552825" y="1158875"/>
            <a:ext cx="11763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vi-VN" sz="7200" b="1"/>
              <a:t>ôn</a:t>
            </a:r>
            <a:endParaRPr lang="en-US" sz="7200" b="1"/>
          </a:p>
        </p:txBody>
      </p:sp>
      <p:sp>
        <p:nvSpPr>
          <p:cNvPr id="18435" name="TextBox 4"/>
          <p:cNvSpPr txBox="1">
            <a:spLocks noChangeArrowheads="1"/>
          </p:cNvSpPr>
          <p:nvPr/>
        </p:nvSpPr>
        <p:spPr bwMode="auto">
          <a:xfrm>
            <a:off x="1385888" y="1162050"/>
            <a:ext cx="11763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vi-VN" sz="7200" b="1"/>
              <a:t>on</a:t>
            </a:r>
            <a:endParaRPr lang="en-US" sz="7200" b="1"/>
          </a:p>
        </p:txBody>
      </p:sp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5605463" y="1093788"/>
            <a:ext cx="12652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vi-VN" sz="7200" b="1"/>
              <a:t>ơn</a:t>
            </a:r>
            <a:endParaRPr lang="en-US" sz="7200" b="1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548063" y="1143000"/>
            <a:ext cx="11763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vi-VN" sz="7200" b="1">
                <a:solidFill>
                  <a:srgbClr val="FF0000"/>
                </a:solidFill>
              </a:rPr>
              <a:t>ôn</a:t>
            </a:r>
            <a:endParaRPr lang="en-US" sz="7200" b="1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385888" y="1155700"/>
            <a:ext cx="11763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vi-VN" sz="7200" b="1">
                <a:solidFill>
                  <a:srgbClr val="FF0000"/>
                </a:solidFill>
              </a:rPr>
              <a:t>on</a:t>
            </a:r>
            <a:endParaRPr lang="en-US" sz="7200" b="1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605463" y="1092200"/>
            <a:ext cx="12652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vi-VN" sz="7200" b="1">
                <a:solidFill>
                  <a:srgbClr val="FF0000"/>
                </a:solidFill>
              </a:rPr>
              <a:t>ơn</a:t>
            </a:r>
            <a:endParaRPr lang="en-US" sz="7200" b="1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552825" y="1143000"/>
            <a:ext cx="11763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vi-VN" sz="7200" b="1"/>
              <a:t>ôn</a:t>
            </a:r>
            <a:endParaRPr lang="en-US" sz="7200" b="1"/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5599113" y="1093788"/>
            <a:ext cx="12652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vi-VN" sz="7200" b="1"/>
              <a:t>ơn</a:t>
            </a:r>
            <a:endParaRPr lang="en-US" sz="7200" b="1"/>
          </a:p>
        </p:txBody>
      </p:sp>
    </p:spTree>
    <p:extLst>
      <p:ext uri="{BB962C8B-B14F-4D97-AF65-F5344CB8AC3E}">
        <p14:creationId xmlns:p14="http://schemas.microsoft.com/office/powerpoint/2010/main" val="3284658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514654" y="632401"/>
            <a:ext cx="3515396" cy="2215992"/>
            <a:chOff x="1970980" y="1159586"/>
            <a:chExt cx="3515396" cy="2215992"/>
          </a:xfrm>
        </p:grpSpPr>
        <p:sp>
          <p:nvSpPr>
            <p:cNvPr id="4" name="TextBox 3"/>
            <p:cNvSpPr txBox="1"/>
            <p:nvPr/>
          </p:nvSpPr>
          <p:spPr>
            <a:xfrm>
              <a:off x="1981268" y="1159586"/>
              <a:ext cx="1752554" cy="1107996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 smtClean="0"/>
                <a:t>c</a:t>
              </a:r>
              <a:endParaRPr lang="en-US" sz="6600" b="1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33822" y="1159586"/>
              <a:ext cx="1752554" cy="1107996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 smtClean="0">
                  <a:solidFill>
                    <a:srgbClr val="FF0000"/>
                  </a:solidFill>
                </a:rPr>
                <a:t>on</a:t>
              </a:r>
              <a:endParaRPr lang="en-US" sz="6600" b="1" dirty="0">
                <a:solidFill>
                  <a:srgbClr val="FF0000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970980" y="2267582"/>
              <a:ext cx="3515395" cy="1107996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/>
                <a:t>c</a:t>
              </a:r>
              <a:r>
                <a:rPr lang="en-US" sz="6600" b="1" dirty="0" smtClean="0">
                  <a:solidFill>
                    <a:srgbClr val="FF0000"/>
                  </a:solidFill>
                </a:rPr>
                <a:t>on</a:t>
              </a:r>
              <a:endParaRPr lang="en-US" sz="66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088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591</TotalTime>
  <Words>172</Words>
  <Application>Microsoft Office PowerPoint</Application>
  <PresentationFormat>On-screen Show (4:3)</PresentationFormat>
  <Paragraphs>81</Paragraphs>
  <Slides>28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25</cp:revision>
  <dcterms:created xsi:type="dcterms:W3CDTF">2021-09-23T02:11:30Z</dcterms:created>
  <dcterms:modified xsi:type="dcterms:W3CDTF">2024-05-28T09:16:33Z</dcterms:modified>
</cp:coreProperties>
</file>