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32" y="5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021B14C-3617-4BDC-80CC-3254825EC69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1768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03D6A64-D341-4742-8C38-58CC4A81813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BEA048-694C-4D72-8BF9-1D19B357483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4.wav"/><Relationship Id="rId7" Type="http://schemas.openxmlformats.org/officeDocument/2006/relationships/image" Target="../media/image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4.wav"/><Relationship Id="rId7" Type="http://schemas.openxmlformats.org/officeDocument/2006/relationships/image" Target="../media/image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jpe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jpeg"/><Relationship Id="rId5" Type="http://schemas.openxmlformats.org/officeDocument/2006/relationships/image" Target="../media/image2.gif"/><Relationship Id="rId10" Type="http://schemas.openxmlformats.org/officeDocument/2006/relationships/image" Target="../media/image19.png"/><Relationship Id="rId4" Type="http://schemas.openxmlformats.org/officeDocument/2006/relationships/image" Target="../media/image20.jpe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.g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4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0" name="Rectangle 7"/>
          <p:cNvSpPr/>
          <p:nvPr/>
        </p:nvSpPr>
        <p:spPr>
          <a:xfrm>
            <a:off x="3200400" y="150012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CAO - THẤP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Text Box 9"/>
          <p:cNvSpPr/>
          <p:nvPr/>
        </p:nvSpPr>
        <p:spPr>
          <a:xfrm>
            <a:off x="414360" y="1000080"/>
            <a:ext cx="35719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2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557680" y="271476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200240" y="271476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2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3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9" name="Rectangle 7"/>
          <p:cNvSpPr/>
          <p:nvPr/>
        </p:nvSpPr>
        <p:spPr>
          <a:xfrm>
            <a:off x="2557440" y="1071720"/>
            <a:ext cx="63579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Phân biệt âm thanh cao – thấp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0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9156" t="47836" r="63382" b="42065"/>
          <a:stretch/>
        </p:blipFill>
        <p:spPr>
          <a:xfrm>
            <a:off x="5772240" y="2500200"/>
            <a:ext cx="4408560" cy="228600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D:\GIÁO ÁN 1 2020-2021\HÌNH SOẠN GIÁO ÁN\Vận dụng sáng tạo\Cao thấp.jpg"/>
          <p:cNvPicPr/>
          <p:nvPr/>
        </p:nvPicPr>
        <p:blipFill>
          <a:blip r:embed="rId8">
            <a:lum contrast="20000"/>
          </a:blip>
          <a:srcRect l="10955" t="61956" r="67140" b="25465"/>
          <a:stretch/>
        </p:blipFill>
        <p:spPr>
          <a:xfrm>
            <a:off x="1414440" y="2500200"/>
            <a:ext cx="3000240" cy="2428920"/>
          </a:xfrm>
          <a:prstGeom prst="rect">
            <a:avLst/>
          </a:prstGeom>
          <a:ln w="0">
            <a:noFill/>
          </a:ln>
        </p:spPr>
      </p:pic>
      <p:pic>
        <p:nvPicPr>
          <p:cNvPr id="10" name="PICO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2514600"/>
            <a:ext cx="609600" cy="609600"/>
          </a:xfrm>
          <a:prstGeom prst="rect">
            <a:avLst/>
          </a:prstGeom>
        </p:spPr>
      </p:pic>
      <p:pic>
        <p:nvPicPr>
          <p:cNvPr id="11" name="TRUMPE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0240" y="2285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7"/>
          <p:cNvSpPr/>
          <p:nvPr/>
        </p:nvSpPr>
        <p:spPr>
          <a:xfrm>
            <a:off x="628560" y="103320"/>
            <a:ext cx="400068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và vận động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9156" t="47836" r="63382" b="42065"/>
          <a:stretch/>
        </p:blipFill>
        <p:spPr>
          <a:xfrm>
            <a:off x="6058080" y="1214280"/>
            <a:ext cx="3571560" cy="201636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0" descr="D:\GIÁO ÁN 1 2020-2021\HÌNH SOẠN GIÁO ÁN\Vận dụng sáng tạo\Cao thấp.jpg"/>
          <p:cNvPicPr/>
          <p:nvPr/>
        </p:nvPicPr>
        <p:blipFill>
          <a:blip r:embed="rId6">
            <a:lum contrast="20000"/>
          </a:blip>
          <a:srcRect l="10955" t="61956" r="67140" b="25465"/>
          <a:stretch/>
        </p:blipFill>
        <p:spPr>
          <a:xfrm>
            <a:off x="1057320" y="1143000"/>
            <a:ext cx="2928960" cy="2286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Media"/>
          <p:cNvPicPr/>
          <p:nvPr/>
        </p:nvPicPr>
        <p:blipFill>
          <a:blip r:embed="rId7"/>
          <a:stretch/>
        </p:blipFill>
        <p:spPr>
          <a:xfrm>
            <a:off x="1700280" y="3286080"/>
            <a:ext cx="1628640" cy="231300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4" descr="Media"/>
          <p:cNvPicPr/>
          <p:nvPr/>
        </p:nvPicPr>
        <p:blipFill>
          <a:blip r:embed="rId8"/>
          <a:stretch/>
        </p:blipFill>
        <p:spPr>
          <a:xfrm>
            <a:off x="7129440" y="3214800"/>
            <a:ext cx="1536840" cy="228600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PHÂN BIỆT CAO -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34156" y="3832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2" descr="D:\GIÁO ÁN 1 2020-2021\HÌNH SOẠN GIÁO ÁN\Vận dụng sáng tạo\Cao thấp 2.jpg"/>
          <p:cNvPicPr/>
          <p:nvPr/>
        </p:nvPicPr>
        <p:blipFill>
          <a:blip r:embed="rId4">
            <a:lum contrast="30000"/>
          </a:blip>
          <a:srcRect t="54171" b="10415"/>
          <a:stretch/>
        </p:blipFill>
        <p:spPr>
          <a:xfrm>
            <a:off x="1343160" y="2214720"/>
            <a:ext cx="8429400" cy="3357360"/>
          </a:xfrm>
          <a:prstGeom prst="rect">
            <a:avLst/>
          </a:prstGeom>
          <a:ln w="0">
            <a:noFill/>
          </a:ln>
        </p:spPr>
      </p:pic>
      <p:sp>
        <p:nvSpPr>
          <p:cNvPr id="288" name="Rectangle 13"/>
          <p:cNvSpPr/>
          <p:nvPr/>
        </p:nvSpPr>
        <p:spPr>
          <a:xfrm>
            <a:off x="2364480" y="1071720"/>
            <a:ext cx="6404040" cy="121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NHẠC VÀ VẬN ĐỘNG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 THEO Ý THÍCH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Rectangle 14"/>
          <p:cNvSpPr/>
          <p:nvPr/>
        </p:nvSpPr>
        <p:spPr>
          <a:xfrm>
            <a:off x="1493280" y="214200"/>
            <a:ext cx="2625120" cy="58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CAO –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31567" r="9986" b="59378"/>
          <a:stretch/>
        </p:blipFill>
        <p:spPr>
          <a:xfrm>
            <a:off x="1200240" y="3137040"/>
            <a:ext cx="8858160" cy="1238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2" descr="Media"/>
          <p:cNvPicPr/>
          <p:nvPr/>
        </p:nvPicPr>
        <p:blipFill>
          <a:blip r:embed="rId7"/>
          <a:stretch/>
        </p:blipFill>
        <p:spPr>
          <a:xfrm>
            <a:off x="2057400" y="214308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4" descr="Media"/>
          <p:cNvPicPr/>
          <p:nvPr/>
        </p:nvPicPr>
        <p:blipFill>
          <a:blip r:embed="rId8"/>
          <a:stretch/>
        </p:blipFill>
        <p:spPr>
          <a:xfrm>
            <a:off x="4057560" y="216864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2" descr="Media"/>
          <p:cNvPicPr/>
          <p:nvPr/>
        </p:nvPicPr>
        <p:blipFill>
          <a:blip r:embed="rId7"/>
          <a:stretch/>
        </p:blipFill>
        <p:spPr>
          <a:xfrm>
            <a:off x="5986440" y="221472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4" descr="Media"/>
          <p:cNvPicPr/>
          <p:nvPr/>
        </p:nvPicPr>
        <p:blipFill>
          <a:blip r:embed="rId8"/>
          <a:stretch/>
        </p:blipFill>
        <p:spPr>
          <a:xfrm>
            <a:off x="7843680" y="221472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" descr="Media"/>
          <p:cNvPicPr/>
          <p:nvPr/>
        </p:nvPicPr>
        <p:blipFill>
          <a:blip r:embed="rId7"/>
          <a:stretch/>
        </p:blipFill>
        <p:spPr>
          <a:xfrm>
            <a:off x="198612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" descr="D:\GIÁO ÁN 1 2020-2021\HÌNH SOẠN GIÁO ÁN\Vận dụng sáng tạo\Cao thấp 2.jpg"/>
          <p:cNvPicPr/>
          <p:nvPr/>
        </p:nvPicPr>
        <p:blipFill>
          <a:blip r:embed="rId6">
            <a:lum contrast="30000"/>
          </a:blip>
          <a:srcRect l="13657" t="20800" r="9986" b="70702"/>
          <a:stretch/>
        </p:blipFill>
        <p:spPr>
          <a:xfrm>
            <a:off x="985680" y="1071720"/>
            <a:ext cx="9001440" cy="114300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" descr="Media"/>
          <p:cNvPicPr/>
          <p:nvPr/>
        </p:nvPicPr>
        <p:blipFill>
          <a:blip r:embed="rId7"/>
          <a:stretch/>
        </p:blipFill>
        <p:spPr>
          <a:xfrm>
            <a:off x="4200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2" descr="Media"/>
          <p:cNvPicPr/>
          <p:nvPr/>
        </p:nvPicPr>
        <p:blipFill>
          <a:blip r:embed="rId7"/>
          <a:stretch/>
        </p:blipFill>
        <p:spPr>
          <a:xfrm>
            <a:off x="6486480" y="4357800"/>
            <a:ext cx="865080" cy="12286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4" descr="Media"/>
          <p:cNvPicPr/>
          <p:nvPr/>
        </p:nvPicPr>
        <p:blipFill>
          <a:blip r:embed="rId8"/>
          <a:stretch/>
        </p:blipFill>
        <p:spPr>
          <a:xfrm>
            <a:off x="3057480" y="4357800"/>
            <a:ext cx="816120" cy="1214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4" descr="Media"/>
          <p:cNvPicPr/>
          <p:nvPr/>
        </p:nvPicPr>
        <p:blipFill>
          <a:blip r:embed="rId8"/>
          <a:stretch/>
        </p:blipFill>
        <p:spPr>
          <a:xfrm>
            <a:off x="5129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4" descr="Media"/>
          <p:cNvPicPr/>
          <p:nvPr/>
        </p:nvPicPr>
        <p:blipFill>
          <a:blip r:embed="rId8"/>
          <a:stretch/>
        </p:blipFill>
        <p:spPr>
          <a:xfrm>
            <a:off x="7415280" y="4357800"/>
            <a:ext cx="815760" cy="1214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2" descr="D:\GIÁO ÁN 1 2020-2021\HÌNH SOẠN GIÁO ÁN\Picture1.png"/>
          <p:cNvPicPr/>
          <p:nvPr/>
        </p:nvPicPr>
        <p:blipFill>
          <a:blip r:embed="rId9"/>
          <a:srcRect l="38037" t="19936" r="39101" b="36639"/>
          <a:stretch/>
        </p:blipFill>
        <p:spPr>
          <a:xfrm>
            <a:off x="8674200" y="4357800"/>
            <a:ext cx="922320" cy="1214280"/>
          </a:xfrm>
          <a:prstGeom prst="rect">
            <a:avLst/>
          </a:prstGeom>
          <a:ln w="0">
            <a:noFill/>
          </a:ln>
        </p:spPr>
      </p:pic>
      <p:pic>
        <p:nvPicPr>
          <p:cNvPr id="2" name="NGHE VÀ VẬN ĐỘNG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6134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7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3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14" name="Picture 148" descr="D:\GIÁO ÁN 1 2020-2021\HÌNH SOẠN GIÁO ÁN\Nghe nhạc\Nghe nhạc Quốc ca - Copy.jpg"/>
          <p:cNvPicPr/>
          <p:nvPr/>
        </p:nvPicPr>
        <p:blipFill>
          <a:blip r:embed="rId4">
            <a:lum contrast="30000"/>
          </a:blip>
          <a:srcRect b="3533"/>
          <a:stretch/>
        </p:blipFill>
        <p:spPr>
          <a:xfrm>
            <a:off x="485640" y="1214280"/>
            <a:ext cx="8429760" cy="4273560"/>
          </a:xfrm>
          <a:prstGeom prst="rect">
            <a:avLst/>
          </a:prstGeom>
          <a:ln w="0">
            <a:noFill/>
          </a:ln>
        </p:spPr>
      </p:pic>
      <p:sp>
        <p:nvSpPr>
          <p:cNvPr id="315" name="Text Box 9"/>
          <p:cNvSpPr/>
          <p:nvPr/>
        </p:nvSpPr>
        <p:spPr>
          <a:xfrm>
            <a:off x="4000680" y="1285920"/>
            <a:ext cx="2428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6" name="Text Box 10"/>
          <p:cNvSpPr/>
          <p:nvPr/>
        </p:nvSpPr>
        <p:spPr>
          <a:xfrm>
            <a:off x="58579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QUỐC CA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9"/>
          <p:cNvSpPr/>
          <p:nvPr/>
        </p:nvSpPr>
        <p:spPr>
          <a:xfrm>
            <a:off x="4000680" y="2428920"/>
            <a:ext cx="29286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8" name="Text Box 10"/>
          <p:cNvSpPr/>
          <p:nvPr/>
        </p:nvSpPr>
        <p:spPr>
          <a:xfrm>
            <a:off x="5929200" y="3000240"/>
            <a:ext cx="37864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8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843120" y="271440"/>
            <a:ext cx="9501120" cy="94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Lắng nghe và điền từ còn thiếu vào câu hát sau? 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Và cho biết tên bài hát là gì?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2" descr="D:\GIÁO ÁN 1 2020-2021\HÌNH SOẠN GIÁO ÁN\Học hát\Tổ Quôc ta\Tổ quốc ta.jpg"/>
          <p:cNvPicPr/>
          <p:nvPr/>
        </p:nvPicPr>
        <p:blipFill>
          <a:blip r:embed="rId16"/>
          <a:stretch/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  <p:pic>
        <p:nvPicPr>
          <p:cNvPr id="2" name="tro ch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152980" y="1778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4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29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5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10" descr="Kết quả hình ảnh cho nền powerpoint đẹp"/>
          <p:cNvPicPr/>
          <p:nvPr/>
        </p:nvPicPr>
        <p:blipFill>
          <a:blip r:embed="rId3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6" descr="ag00373_"/>
          <p:cNvPicPr/>
          <p:nvPr/>
        </p:nvPicPr>
        <p:blipFill>
          <a:blip r:embed="rId4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"/>
          <p:cNvPicPr/>
          <p:nvPr/>
        </p:nvPicPr>
        <p:blipFill>
          <a:blip r:embed="rId5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9" name="Rectangle 1"/>
          <p:cNvSpPr/>
          <p:nvPr/>
        </p:nvSpPr>
        <p:spPr>
          <a:xfrm>
            <a:off x="1200240" y="2571840"/>
            <a:ext cx="835812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 VẬN ĐỘNG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0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icture 7" descr="D:\GIÁO ÁN 1 2020-2021\HÌNH SOẠN GIÁO ÁN\Học hát\Tổ Quôc ta\nhip.jpg"/>
          <p:cNvPicPr/>
          <p:nvPr/>
        </p:nvPicPr>
        <p:blipFill>
          <a:blip r:embed="rId4"/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BEAT TỔ QUỐC 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4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0" name="Text Box 9"/>
          <p:cNvSpPr/>
          <p:nvPr/>
        </p:nvSpPr>
        <p:spPr>
          <a:xfrm>
            <a:off x="1271520" y="1000080"/>
            <a:ext cx="83581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TRÒ CHƠI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1" name="Picture 2" descr="Media"/>
          <p:cNvPicPr/>
          <p:nvPr/>
        </p:nvPicPr>
        <p:blipFill>
          <a:blip r:embed="rId4"/>
          <a:stretch/>
        </p:blipFill>
        <p:spPr>
          <a:xfrm>
            <a:off x="2700360" y="2000160"/>
            <a:ext cx="2500200" cy="35496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4" descr="Media"/>
          <p:cNvPicPr/>
          <p:nvPr/>
        </p:nvPicPr>
        <p:blipFill>
          <a:blip r:embed="rId5"/>
          <a:stretch/>
        </p:blipFill>
        <p:spPr>
          <a:xfrm>
            <a:off x="5415120" y="2000160"/>
            <a:ext cx="2357280" cy="350856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13"/>
          <p:cNvSpPr/>
          <p:nvPr/>
        </p:nvSpPr>
        <p:spPr>
          <a:xfrm>
            <a:off x="8344080" y="4143240"/>
            <a:ext cx="2143080" cy="857520"/>
          </a:xfrm>
          <a:prstGeom prst="wedgeRoundRectCallout">
            <a:avLst>
              <a:gd name="adj1" fmla="val -95333"/>
              <a:gd name="adj2" fmla="val -42962"/>
              <a:gd name="adj3" fmla="val 16667"/>
            </a:avLst>
          </a:prstGeom>
          <a:solidFill>
            <a:srgbClr val="FFFF00"/>
          </a:solidFill>
          <a:ln w="12600">
            <a:solidFill>
              <a:srgbClr val="C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Bóng thấp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4" name="Rounded Rectangular Callout 14"/>
          <p:cNvSpPr/>
          <p:nvPr/>
        </p:nvSpPr>
        <p:spPr>
          <a:xfrm>
            <a:off x="628560" y="1571760"/>
            <a:ext cx="1928880" cy="785520"/>
          </a:xfrm>
          <a:prstGeom prst="wedgeRoundRectCallout">
            <a:avLst>
              <a:gd name="adj1" fmla="val 65037"/>
              <a:gd name="adj2" fmla="val 89083"/>
              <a:gd name="adj3" fmla="val 16667"/>
            </a:avLst>
          </a:prstGeom>
          <a:solidFill>
            <a:srgbClr val="CCFFFF"/>
          </a:solidFill>
          <a:ln w="12600">
            <a:solidFill>
              <a:srgbClr val="1713CB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Cây cao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7629</TotalTime>
  <Words>121</Words>
  <Application>Microsoft Office PowerPoint</Application>
  <PresentationFormat>Custom</PresentationFormat>
  <Paragraphs>34</Paragraphs>
  <Slides>15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Vũ Hà Dương</cp:lastModifiedBy>
  <cp:revision>609</cp:revision>
  <dcterms:created xsi:type="dcterms:W3CDTF">2010-04-30T20:19:48Z</dcterms:created>
  <dcterms:modified xsi:type="dcterms:W3CDTF">2022-09-04T08:25:40Z</dcterms:modified>
  <dc:language>en-US</dc:language>
</cp:coreProperties>
</file>