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482" r:id="rId2"/>
    <p:sldId id="543" r:id="rId3"/>
    <p:sldId id="563" r:id="rId4"/>
    <p:sldId id="576" r:id="rId5"/>
    <p:sldId id="546" r:id="rId6"/>
    <p:sldId id="544" r:id="rId7"/>
    <p:sldId id="577" r:id="rId8"/>
    <p:sldId id="578" r:id="rId9"/>
    <p:sldId id="555" r:id="rId10"/>
    <p:sldId id="565" r:id="rId11"/>
    <p:sldId id="557" r:id="rId12"/>
    <p:sldId id="566" r:id="rId13"/>
    <p:sldId id="561" r:id="rId14"/>
    <p:sldId id="567" r:id="rId15"/>
    <p:sldId id="579" r:id="rId16"/>
    <p:sldId id="580" r:id="rId17"/>
    <p:sldId id="581" r:id="rId18"/>
    <p:sldId id="582" r:id="rId19"/>
    <p:sldId id="583" r:id="rId20"/>
    <p:sldId id="584" r:id="rId21"/>
    <p:sldId id="585" r:id="rId22"/>
    <p:sldId id="575" r:id="rId23"/>
    <p:sldId id="56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82" d="100"/>
          <a:sy n="82" d="100"/>
        </p:scale>
        <p:origin x="490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12.png"/><Relationship Id="rId1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microsoft.com/office/2007/relationships/hdphoto" Target="../media/hdphoto5.wdp"/><Relationship Id="rId9" Type="http://schemas.openxmlformats.org/officeDocument/2006/relationships/image" Target="../media/image23.png"/><Relationship Id="rId1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7.png"/><Relationship Id="rId5" Type="http://schemas.microsoft.com/office/2007/relationships/hdphoto" Target="../media/hdphoto5.wdp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0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9.png"/><Relationship Id="rId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0.png"/><Relationship Id="rId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5.wdp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F90382-5EBB-7CA3-3B54-CED473E2C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679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8F1DE8-3EFC-04C8-2E20-450E90F57288}"/>
              </a:ext>
            </a:extLst>
          </p:cNvPr>
          <p:cNvGrpSpPr/>
          <p:nvPr/>
        </p:nvGrpSpPr>
        <p:grpSpPr>
          <a:xfrm>
            <a:off x="436850" y="1070801"/>
            <a:ext cx="11347782" cy="4230407"/>
            <a:chOff x="436850" y="836712"/>
            <a:chExt cx="11347782" cy="423040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0C89FE-FF50-1139-E58C-415311A96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836712"/>
              <a:ext cx="11347782" cy="38955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832852" y="2962930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757440" y="2940529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867321" y="2937050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873157" y="2937049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500498" y="4485256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959433" y="4509120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591404" y="4510206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0408505" y="4581128"/>
              <a:ext cx="485991" cy="48599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1" y="4939846"/>
            <a:ext cx="3662675" cy="13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412360"/>
              <a:ext cx="397252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BEEF61-34AF-5350-2EDC-74FDEB4BF57B}"/>
              </a:ext>
            </a:extLst>
          </p:cNvPr>
          <p:cNvGrpSpPr/>
          <p:nvPr/>
        </p:nvGrpSpPr>
        <p:grpSpPr>
          <a:xfrm>
            <a:off x="436850" y="1556792"/>
            <a:ext cx="11347782" cy="4491289"/>
            <a:chOff x="436850" y="1556792"/>
            <a:chExt cx="11347782" cy="449128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A1DEFE6-A6ED-6513-3B1C-46E2E6455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36850" y="1556792"/>
              <a:ext cx="11347782" cy="389556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802C5F-9A78-C8A1-942E-1D60EB658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5396" y="3573016"/>
              <a:ext cx="684900" cy="67926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E704432-F92A-C336-394F-571A98E8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2433" y="5350972"/>
              <a:ext cx="720018" cy="6792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F0A6EAC-A7EE-BDE1-D1AB-0423C573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0401" y="3681161"/>
              <a:ext cx="684900" cy="63872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C7A2125-FE84-8179-F8B1-A51A30500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234" y="3657064"/>
              <a:ext cx="684900" cy="6387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03D9246-A8AC-F5BB-4C21-C1A078AA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558" y="5409353"/>
              <a:ext cx="720018" cy="63872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C9D0A6-B0F2-9032-16C3-3CF8F6AC1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584" y="5371239"/>
              <a:ext cx="720018" cy="6387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3C33C8E-BD32-E644-05FA-4B63DAD0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244" y="3591822"/>
              <a:ext cx="684900" cy="6792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9EF7B62-CF4B-AB54-BF9A-89921713B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7848" y="3636496"/>
              <a:ext cx="684900" cy="6387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14E002D-3BB8-E6F1-9133-E894DCB4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397" y="3573016"/>
              <a:ext cx="684900" cy="67926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6404B21-5BB5-FB97-EECC-99992B1E8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4176" y="5344069"/>
              <a:ext cx="720018" cy="67926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943E255-C68E-A6E5-EF23-CD2E68FC0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72" y="5409353"/>
              <a:ext cx="720018" cy="63872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09F03EC-6301-C9F1-8EBE-1949F2578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880" y="5321209"/>
              <a:ext cx="720018" cy="679261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AADC674-1541-4C0B-35B0-BB044E7DA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795189-3A72-7B68-4399-6DCB880243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25" y="225493"/>
            <a:ext cx="2809875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6911" y="83230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599" y="-993471"/>
              <a:ext cx="4018239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PHÁCH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MẠNH – NHẸ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BF226F-48F9-2C06-E86C-D660FF0C9CAF}"/>
              </a:ext>
            </a:extLst>
          </p:cNvPr>
          <p:cNvGrpSpPr/>
          <p:nvPr/>
        </p:nvGrpSpPr>
        <p:grpSpPr>
          <a:xfrm>
            <a:off x="422109" y="1552967"/>
            <a:ext cx="11347782" cy="4468321"/>
            <a:chOff x="422109" y="1552967"/>
            <a:chExt cx="11347782" cy="44683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BBD834-7B4C-FB79-C3D0-C38F78E61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" t="52100" r="5790" b="29000"/>
            <a:stretch/>
          </p:blipFill>
          <p:spPr>
            <a:xfrm>
              <a:off x="422109" y="1552967"/>
              <a:ext cx="11347782" cy="38955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A4DFE0E-727B-3245-4283-FDD36BA6F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13" y="3632658"/>
              <a:ext cx="754887" cy="75488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0AE0BC2-063A-5FE5-7A6B-C171C099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3041" y="3633794"/>
              <a:ext cx="754887" cy="75488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8B99B46-5DE8-F4B5-11B6-B97324133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257" y="3615870"/>
              <a:ext cx="754887" cy="75488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4FEA95A-B98F-1646-D967-F0391205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609" y="3615870"/>
              <a:ext cx="754887" cy="75488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6119B06-16C9-CB4C-E391-C3CF6CE46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472" y="5218422"/>
              <a:ext cx="754887" cy="7548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5F4F38F-722D-AA87-1396-119D625C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057" y="5200046"/>
              <a:ext cx="754887" cy="75488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BC1B376-C251-4779-AE77-680CDA73F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249" y="5218422"/>
              <a:ext cx="754887" cy="75488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EC05500-E29B-4686-7A6D-71761D0EE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1673" y="5266401"/>
              <a:ext cx="754887" cy="75488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B1DD69F-1D6D-79B1-A58C-B13244541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451" y="3848682"/>
              <a:ext cx="382269" cy="38226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D82131-DB33-E2B1-A547-96E71B11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011" y="3876106"/>
              <a:ext cx="382269" cy="38226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5BA2F5-1004-33E9-0358-F27D9CEFF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443" y="5397521"/>
              <a:ext cx="382269" cy="382269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90C5C84-2EBF-C977-7976-9A6DE8BC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5444675"/>
              <a:ext cx="382269" cy="38226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4670B91-1A88-A01F-388E-1E90C6706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4259287" y="232278"/>
            <a:ext cx="4411920" cy="158005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340768"/>
            <a:ext cx="104916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343375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ĐI HỌC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" t="26146" r="27213" b="50809"/>
          <a:stretch/>
        </p:blipFill>
        <p:spPr bwMode="auto">
          <a:xfrm>
            <a:off x="922853" y="312888"/>
            <a:ext cx="3516963" cy="88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549189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:p14="http://schemas.microsoft.com/office/powerpoint/2010/main" val="15414836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28" name="Picture 6">
            <a:extLst>
              <a:ext uri="{FF2B5EF4-FFF2-40B4-BE49-F238E27FC236}">
                <a16:creationId xmlns:a16="http://schemas.microsoft.com/office/drawing/2014/main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3143673" y="1067813"/>
            <a:ext cx="8650222" cy="450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88D630-8050-614C-1867-AFDADCE0A8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8544272" y="211500"/>
            <a:ext cx="3168352" cy="216024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0FD891-6461-F663-4610-1ECA49C7A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024908"/>
              </p:ext>
            </p:extLst>
          </p:nvPr>
        </p:nvGraphicFramePr>
        <p:xfrm>
          <a:off x="398106" y="251461"/>
          <a:ext cx="5481869" cy="5986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9" imgW="2717460" imgH="2622685" progId="Paint.Picture">
                  <p:embed/>
                </p:oleObj>
              </mc:Choice>
              <mc:Fallback>
                <p:oleObj name="Bitmap Image" r:id="rId9" imgW="2717460" imgH="2622685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51461"/>
                        <a:ext cx="5481869" cy="59860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9120336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19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2" y="-1070169"/>
              <a:ext cx="4266113" cy="154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326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0FD891-6461-F663-4610-1ECA49C7A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434410"/>
              </p:ext>
            </p:extLst>
          </p:nvPr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 Image" r:id="rId6" imgW="2717460" imgH="2622685" progId="Paint.Picture">
                  <p:embed/>
                </p:oleObj>
              </mc:Choice>
              <mc:Fallback>
                <p:oleObj name="Bitmap Image" r:id="rId6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5375920" y="548679"/>
            <a:ext cx="6405731" cy="333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C432FE2-F11A-3808-C6B9-C773CADFEA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184042"/>
              </p:ext>
            </p:extLst>
          </p:nvPr>
        </p:nvGraphicFramePr>
        <p:xfrm>
          <a:off x="5556384" y="4217122"/>
          <a:ext cx="6044802" cy="1756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Bitmap Image" r:id="rId10" imgW="6820250" imgH="1587582" progId="Paint.Picture">
                  <p:embed/>
                </p:oleObj>
              </mc:Choice>
              <mc:Fallback>
                <p:oleObj name="Bitmap Image" r:id="rId10" imgW="6820250" imgH="158758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384" y="4217122"/>
                        <a:ext cx="6044802" cy="17563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337CF94-4589-1156-2761-4A67E9641B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2783632" y="211500"/>
            <a:ext cx="3168352" cy="21602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3287688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0FD891-6461-F663-4610-1ECA49C7A3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Bitmap Image" r:id="rId6" imgW="2717460" imgH="2622685" progId="Paint.Picture">
                  <p:embed/>
                </p:oleObj>
              </mc:Choice>
              <mc:Fallback>
                <p:oleObj name="Bitmap Image" r:id="rId6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6">
            <a:extLst>
              <a:ext uri="{FF2B5EF4-FFF2-40B4-BE49-F238E27FC236}">
                <a16:creationId xmlns:a16="http://schemas.microsoft.com/office/drawing/2014/main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6096000" y="404664"/>
            <a:ext cx="5685651" cy="29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9998B-C051-DA9A-E704-628C2BD048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2783632" y="211500"/>
            <a:ext cx="3168352" cy="216024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6B0527-1356-E2AC-8067-8F526B21BF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7848" y="3641594"/>
            <a:ext cx="6984776" cy="20843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284672-F015-509D-D261-8230C91ABAB2}"/>
              </a:ext>
            </a:extLst>
          </p:cNvPr>
          <p:cNvSpPr txBox="1"/>
          <p:nvPr/>
        </p:nvSpPr>
        <p:spPr>
          <a:xfrm>
            <a:off x="4871864" y="3755803"/>
            <a:ext cx="6693763" cy="1866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Khi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3316173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3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2628" y="-840075"/>
              <a:ext cx="3908180" cy="1020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NGHE NHẠC KẾT HỢP</a:t>
              </a:r>
            </a:p>
            <a:p>
              <a:pPr algn="ctr" eaLnBrk="1" hangingPunct="1"/>
              <a:r>
                <a:rPr lang="en-US" sz="2800" b="1" dirty="0">
                  <a:latin typeface="Cambria" pitchFamily="18" charset="0"/>
                  <a:cs typeface="Times New Roman" pitchFamily="18" charset="0"/>
                </a:rPr>
                <a:t>VẬN ĐỘNG THEO Ý THÍCH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35D25932-C484-E05F-F86B-6B258021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51577" r="40093" b="24979"/>
          <a:stretch/>
        </p:blipFill>
        <p:spPr bwMode="auto">
          <a:xfrm>
            <a:off x="968830" y="332656"/>
            <a:ext cx="351391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717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00FD891-6461-F663-4610-1ECA49C7A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11189"/>
              </p:ext>
            </p:extLst>
          </p:nvPr>
        </p:nvGraphicFramePr>
        <p:xfrm>
          <a:off x="398106" y="260648"/>
          <a:ext cx="6129942" cy="5976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Bitmap Image" r:id="rId6" imgW="2717460" imgH="2622685" progId="Paint.Picture">
                  <p:embed/>
                </p:oleObj>
              </mc:Choice>
              <mc:Fallback>
                <p:oleObj name="Bitmap Image" r:id="rId6" imgW="2717460" imgH="2622685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00FD891-6461-F663-4610-1ECA49C7A3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06" y="260648"/>
                        <a:ext cx="6129942" cy="5976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6">
            <a:extLst>
              <a:ext uri="{FF2B5EF4-FFF2-40B4-BE49-F238E27FC236}">
                <a16:creationId xmlns:a16="http://schemas.microsoft.com/office/drawing/2014/main" id="{35AAA100-F2F5-D86F-BA57-A4272C61B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3333" r="28101" b="21968"/>
          <a:stretch>
            <a:fillRect/>
          </a:stretch>
        </p:blipFill>
        <p:spPr bwMode="auto">
          <a:xfrm>
            <a:off x="5375920" y="548679"/>
            <a:ext cx="6405731" cy="333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AE619C-1353-018C-9EC5-150CDF2CE7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2783632" y="211500"/>
            <a:ext cx="3168352" cy="216024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4A95BDA-D000-18E4-3F44-5840F1D73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182062-D1A4-EBBF-4217-42DEA869A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3287688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B9FA52D-602F-8A72-3B00-CB1098AE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751ED0-FA88-6B10-D8F6-A56CBC5311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28" y="3954911"/>
            <a:ext cx="6790718" cy="228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I H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492ABC-A83F-05A5-0DA9-55A9CF9108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9"/>
          <a:stretch/>
        </p:blipFill>
        <p:spPr>
          <a:xfrm>
            <a:off x="395141" y="232785"/>
            <a:ext cx="11328116" cy="2590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53710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3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404846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ÔN TẬP ĐỌC NHẠC: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96E06C88-AED4-155F-C7AD-909E389A6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5161909"/>
            <a:ext cx="1072919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ĐI HỌC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24A67516-2E35-6E59-D90C-4B2AE2D9E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89" y="4676843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NGHE NHẠC: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F90382-5EBB-7CA3-3B54-CED473E2C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B1314A-FDFF-2725-901E-43E431B62E94}"/>
              </a:ext>
            </a:extLst>
          </p:cNvPr>
          <p:cNvSpPr txBox="1"/>
          <p:nvPr/>
        </p:nvSpPr>
        <p:spPr>
          <a:xfrm>
            <a:off x="1199456" y="3125268"/>
            <a:ext cx="9793088" cy="1650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“Ai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015E68-C9CB-6DCE-F554-A23F38613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72" t="27681" r="7106" b="67562"/>
          <a:stretch/>
        </p:blipFill>
        <p:spPr>
          <a:xfrm>
            <a:off x="1750946" y="4941168"/>
            <a:ext cx="8712968" cy="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795" y="4199359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05" t="76073" r="33147" b="1478"/>
          <a:stretch/>
        </p:blipFill>
        <p:spPr bwMode="auto">
          <a:xfrm>
            <a:off x="922853" y="31288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37B1F913-7D95-4C1F-367A-35294806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391947"/>
            <a:ext cx="7602410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ÔN TẬP ĐỌC NHẠC: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1B8377-0EC7-FF88-8576-8478106B2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619170" y="1569754"/>
            <a:ext cx="10863446" cy="40194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8400256" y="211500"/>
            <a:ext cx="3168352" cy="216024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699718" y="634014"/>
            <a:ext cx="249179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DCE6F8-857C-3317-0F16-A556125B41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578770" y="980728"/>
            <a:ext cx="11080180" cy="4082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0E289-0A15-4689-5371-C7A8750B37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87936" y="4664647"/>
            <a:ext cx="4411920" cy="15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2506" y="-1275645"/>
              <a:ext cx="400843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 THEO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086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0C89FE-FF50-1139-E58C-415311A96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7" t="52100" r="5790" b="29000"/>
          <a:stretch/>
        </p:blipFill>
        <p:spPr>
          <a:xfrm>
            <a:off x="436850" y="1257002"/>
            <a:ext cx="11347782" cy="3895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4945B7-457A-C03E-935B-389AA6CC28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>
            <a:off x="391750" y="5317595"/>
            <a:ext cx="2607905" cy="9339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6EAFC29-CD8C-50D0-971E-F01BB10D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8040216" y="336503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BC3805-260B-D5D1-B562-CC1E67720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695702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1C2CB4A-F660-5CF7-44A1-B3CAACCE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088166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970FD931-2E34-CAFF-DC86-F387F629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3031121" y="4847149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BCA72ADB-C771-EADE-1FE6-B77053C3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2318731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C10553-66E2-80F5-5951-8E18E103CA1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45" t="27681" r="9320" b="68575"/>
          <a:stretch/>
        </p:blipFill>
        <p:spPr>
          <a:xfrm>
            <a:off x="6710506" y="3329717"/>
            <a:ext cx="740857" cy="4278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EDA83A-D232-9EFB-0998-CE7D7673CD5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7343984" y="3310005"/>
            <a:ext cx="617538" cy="50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2BFB0A-C7B2-1131-FD00-839A87BA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2391934" y="3391395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A45D82-05AC-646A-337C-321A0FD3B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4" r="86551" b="29736"/>
          <a:stretch>
            <a:fillRect/>
          </a:stretch>
        </p:blipFill>
        <p:spPr bwMode="auto">
          <a:xfrm>
            <a:off x="10342721" y="4961483"/>
            <a:ext cx="666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8B86E0C7-07C4-ABF5-4175-C0DA5300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758998" y="342473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40800982-FBEC-CBCC-55FE-EA708ACAA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3846406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F2207561-CF3B-0A82-623D-F2869897B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18382" r="52496" b="33823"/>
          <a:stretch>
            <a:fillRect/>
          </a:stretch>
        </p:blipFill>
        <p:spPr bwMode="auto">
          <a:xfrm>
            <a:off x="8251205" y="4911442"/>
            <a:ext cx="641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AA83AF05-7514-AC3B-82C0-C1A56EEC7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4883252" y="4880000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2D04715A-5190-91B1-230C-909F9665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>
            <a:fillRect/>
          </a:stretch>
        </p:blipFill>
        <p:spPr bwMode="auto">
          <a:xfrm>
            <a:off x="8983836" y="4869374"/>
            <a:ext cx="6286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D270A947-00D6-05BA-0A58-21165038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2" t="7794" r="36359" b="22060"/>
          <a:stretch>
            <a:fillRect/>
          </a:stretch>
        </p:blipFill>
        <p:spPr bwMode="auto">
          <a:xfrm>
            <a:off x="7323413" y="4814605"/>
            <a:ext cx="61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2D52220E-1808-506E-E727-21A709E8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6551743" y="4843425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95B64BEA-241F-263D-34A1-6B1E7879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>
            <a:fillRect/>
          </a:stretch>
        </p:blipFill>
        <p:spPr bwMode="auto">
          <a:xfrm>
            <a:off x="1515904" y="4857468"/>
            <a:ext cx="5921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DC7A5BD1-DDA7-E079-1302-C98F309C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4679962" y="3376943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82EFA8AC-54D8-B089-349A-6822E399A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0" t="9914" r="18848" b="31853"/>
          <a:stretch>
            <a:fillRect/>
          </a:stretch>
        </p:blipFill>
        <p:spPr bwMode="auto">
          <a:xfrm>
            <a:off x="9829548" y="3418661"/>
            <a:ext cx="666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5353F27-F4D5-9B37-9AE2-E660AD243EA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13" t="27719" r="18452" b="67005"/>
          <a:stretch/>
        </p:blipFill>
        <p:spPr>
          <a:xfrm>
            <a:off x="8693502" y="3292887"/>
            <a:ext cx="617538" cy="50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9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SỐ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8040</TotalTime>
  <Words>179</Words>
  <Application>Microsoft Office PowerPoint</Application>
  <PresentationFormat>Widescreen</PresentationFormat>
  <Paragraphs>39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639</cp:revision>
  <dcterms:created xsi:type="dcterms:W3CDTF">2010-04-30T18:19:48Z</dcterms:created>
  <dcterms:modified xsi:type="dcterms:W3CDTF">2024-10-31T14:15:39Z</dcterms:modified>
</cp:coreProperties>
</file>